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78"/>
  </p:notesMasterIdLst>
  <p:sldIdLst>
    <p:sldId id="256" r:id="rId2"/>
    <p:sldId id="258" r:id="rId3"/>
    <p:sldId id="298" r:id="rId4"/>
    <p:sldId id="319" r:id="rId5"/>
    <p:sldId id="333" r:id="rId6"/>
    <p:sldId id="334" r:id="rId7"/>
    <p:sldId id="335" r:id="rId8"/>
    <p:sldId id="336" r:id="rId9"/>
    <p:sldId id="337" r:id="rId10"/>
    <p:sldId id="278" r:id="rId11"/>
    <p:sldId id="283" r:id="rId12"/>
    <p:sldId id="297" r:id="rId13"/>
    <p:sldId id="320" r:id="rId14"/>
    <p:sldId id="323" r:id="rId15"/>
    <p:sldId id="314" r:id="rId16"/>
    <p:sldId id="328" r:id="rId17"/>
    <p:sldId id="318" r:id="rId18"/>
    <p:sldId id="330" r:id="rId19"/>
    <p:sldId id="331" r:id="rId20"/>
    <p:sldId id="332" r:id="rId21"/>
    <p:sldId id="313" r:id="rId22"/>
    <p:sldId id="329" r:id="rId23"/>
    <p:sldId id="327" r:id="rId24"/>
    <p:sldId id="303" r:id="rId25"/>
    <p:sldId id="309" r:id="rId26"/>
    <p:sldId id="310" r:id="rId27"/>
    <p:sldId id="311" r:id="rId28"/>
    <p:sldId id="317" r:id="rId29"/>
    <p:sldId id="312" r:id="rId30"/>
    <p:sldId id="324" r:id="rId31"/>
    <p:sldId id="321" r:id="rId32"/>
    <p:sldId id="322" r:id="rId33"/>
    <p:sldId id="299" r:id="rId34"/>
    <p:sldId id="306" r:id="rId35"/>
    <p:sldId id="307" r:id="rId36"/>
    <p:sldId id="308" r:id="rId37"/>
    <p:sldId id="300" r:id="rId38"/>
    <p:sldId id="304" r:id="rId39"/>
    <p:sldId id="302" r:id="rId40"/>
    <p:sldId id="295" r:id="rId41"/>
    <p:sldId id="296" r:id="rId42"/>
    <p:sldId id="262" r:id="rId43"/>
    <p:sldId id="257" r:id="rId44"/>
    <p:sldId id="259" r:id="rId45"/>
    <p:sldId id="260" r:id="rId46"/>
    <p:sldId id="265" r:id="rId47"/>
    <p:sldId id="266" r:id="rId48"/>
    <p:sldId id="261" r:id="rId49"/>
    <p:sldId id="263" r:id="rId50"/>
    <p:sldId id="264" r:id="rId51"/>
    <p:sldId id="267" r:id="rId52"/>
    <p:sldId id="268" r:id="rId53"/>
    <p:sldId id="269" r:id="rId54"/>
    <p:sldId id="270" r:id="rId55"/>
    <p:sldId id="271" r:id="rId56"/>
    <p:sldId id="272" r:id="rId57"/>
    <p:sldId id="273" r:id="rId58"/>
    <p:sldId id="274" r:id="rId59"/>
    <p:sldId id="275" r:id="rId60"/>
    <p:sldId id="276" r:id="rId61"/>
    <p:sldId id="277" r:id="rId62"/>
    <p:sldId id="279" r:id="rId63"/>
    <p:sldId id="280" r:id="rId64"/>
    <p:sldId id="281" r:id="rId65"/>
    <p:sldId id="282" r:id="rId66"/>
    <p:sldId id="284" r:id="rId67"/>
    <p:sldId id="285" r:id="rId68"/>
    <p:sldId id="286" r:id="rId69"/>
    <p:sldId id="287" r:id="rId70"/>
    <p:sldId id="288" r:id="rId71"/>
    <p:sldId id="289" r:id="rId72"/>
    <p:sldId id="290" r:id="rId73"/>
    <p:sldId id="291" r:id="rId74"/>
    <p:sldId id="292" r:id="rId75"/>
    <p:sldId id="293" r:id="rId76"/>
    <p:sldId id="294" r:id="rId77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79"/>
      <p:bold r:id="rId80"/>
      <p:italic r:id="rId81"/>
      <p:boldItalic r:id="rId82"/>
    </p:embeddedFont>
    <p:embeddedFont>
      <p:font typeface="Dosis" pitchFamily="2" charset="0"/>
      <p:regular r:id="rId83"/>
      <p:bold r:id="rId84"/>
    </p:embeddedFont>
    <p:embeddedFont>
      <p:font typeface="Dosis ExtraLight" pitchFamily="2" charset="0"/>
      <p:regular r:id="rId85"/>
      <p:bold r:id="rId86"/>
    </p:embeddedFont>
    <p:embeddedFont>
      <p:font typeface="Montserrat" panose="00000500000000000000" pitchFamily="2" charset="0"/>
      <p:regular r:id="rId87"/>
      <p:bold r:id="rId88"/>
      <p:italic r:id="rId89"/>
      <p:boldItalic r:id="rId90"/>
    </p:embeddedFont>
    <p:embeddedFont>
      <p:font typeface="Titillium Web" panose="00000500000000000000" pitchFamily="2" charset="0"/>
      <p:regular r:id="rId91"/>
      <p:bold r:id="rId92"/>
      <p:italic r:id="rId93"/>
      <p:boldItalic r:id="rId94"/>
    </p:embeddedFont>
    <p:embeddedFont>
      <p:font typeface="Titillium Web Light" panose="00000400000000000000" pitchFamily="2" charset="0"/>
      <p:regular r:id="rId95"/>
      <p:bold r:id="rId96"/>
      <p:italic r:id="rId97"/>
      <p:boldItalic r:id="rId98"/>
    </p:embeddedFont>
    <p:embeddedFont>
      <p:font typeface="Verdana" panose="020B0604030504040204" pitchFamily="34" charset="0"/>
      <p:regular r:id="rId99"/>
      <p:bold r:id="rId100"/>
      <p:italic r:id="rId101"/>
      <p:boldItalic r:id="rId10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BBC393B9-1DD2-48A9-B47B-962AF2FA5BD0}">
          <p14:sldIdLst>
            <p14:sldId id="256"/>
            <p14:sldId id="258"/>
            <p14:sldId id="298"/>
            <p14:sldId id="319"/>
            <p14:sldId id="333"/>
            <p14:sldId id="334"/>
            <p14:sldId id="335"/>
            <p14:sldId id="336"/>
            <p14:sldId id="337"/>
            <p14:sldId id="278"/>
            <p14:sldId id="283"/>
            <p14:sldId id="297"/>
            <p14:sldId id="320"/>
            <p14:sldId id="323"/>
            <p14:sldId id="314"/>
            <p14:sldId id="328"/>
            <p14:sldId id="318"/>
            <p14:sldId id="330"/>
          </p14:sldIdLst>
        </p14:section>
        <p14:section name="extras" id="{39A95C49-EA46-4B61-A363-7D7561C7945E}">
          <p14:sldIdLst>
            <p14:sldId id="331"/>
            <p14:sldId id="332"/>
            <p14:sldId id="313"/>
            <p14:sldId id="329"/>
            <p14:sldId id="327"/>
            <p14:sldId id="303"/>
            <p14:sldId id="309"/>
            <p14:sldId id="310"/>
            <p14:sldId id="311"/>
            <p14:sldId id="317"/>
            <p14:sldId id="312"/>
            <p14:sldId id="324"/>
            <p14:sldId id="321"/>
            <p14:sldId id="322"/>
            <p14:sldId id="299"/>
            <p14:sldId id="306"/>
            <p14:sldId id="307"/>
            <p14:sldId id="308"/>
            <p14:sldId id="300"/>
            <p14:sldId id="304"/>
            <p14:sldId id="302"/>
            <p14:sldId id="295"/>
            <p14:sldId id="296"/>
            <p14:sldId id="262"/>
            <p14:sldId id="257"/>
            <p14:sldId id="259"/>
            <p14:sldId id="260"/>
            <p14:sldId id="265"/>
            <p14:sldId id="266"/>
            <p14:sldId id="261"/>
            <p14:sldId id="263"/>
            <p14:sldId id="264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9"/>
            <p14:sldId id="280"/>
            <p14:sldId id="281"/>
            <p14:sldId id="282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FF76CDC-4954-4776-A3CD-09209E125CDE}" v="15" dt="2022-05-29T13:20:42.199"/>
    <p1510:client id="{B7B6CB6B-7168-45D7-95A0-7F52E6334B0D}" v="1" dt="2022-05-30T03:24:59.146"/>
  </p1510:revLst>
</p1510:revInfo>
</file>

<file path=ppt/tableStyles.xml><?xml version="1.0" encoding="utf-8"?>
<a:tblStyleLst xmlns:a="http://schemas.openxmlformats.org/drawingml/2006/main" def="{0F24753E-8A85-4BEE-97E2-441CDA198357}">
  <a:tblStyle styleId="{0F24753E-8A85-4BEE-97E2-441CDA19835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6A787F38-7B79-44E3-ACA7-109338EB0D08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5231" autoAdjust="0"/>
  </p:normalViewPr>
  <p:slideViewPr>
    <p:cSldViewPr snapToGrid="0">
      <p:cViewPr varScale="1">
        <p:scale>
          <a:sx n="97" d="100"/>
          <a:sy n="97" d="100"/>
        </p:scale>
        <p:origin x="322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font" Target="fonts/font6.fntdata"/><Relationship Id="rId89" Type="http://schemas.openxmlformats.org/officeDocument/2006/relationships/font" Target="fonts/font11.fntdata"/><Relationship Id="rId16" Type="http://schemas.openxmlformats.org/officeDocument/2006/relationships/slide" Target="slides/slide15.xml"/><Relationship Id="rId107" Type="http://schemas.microsoft.com/office/2016/11/relationships/changesInfo" Target="changesInfos/changesInfo1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font" Target="fonts/font1.fntdata"/><Relationship Id="rId102" Type="http://schemas.openxmlformats.org/officeDocument/2006/relationships/font" Target="fonts/font24.fntdata"/><Relationship Id="rId5" Type="http://schemas.openxmlformats.org/officeDocument/2006/relationships/slide" Target="slides/slide4.xml"/><Relationship Id="rId90" Type="http://schemas.openxmlformats.org/officeDocument/2006/relationships/font" Target="fonts/font12.fntdata"/><Relationship Id="rId95" Type="http://schemas.openxmlformats.org/officeDocument/2006/relationships/font" Target="fonts/font17.fntdata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font" Target="fonts/font2.fntdata"/><Relationship Id="rId85" Type="http://schemas.openxmlformats.org/officeDocument/2006/relationships/font" Target="fonts/font7.fntdata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presProps" Target="presProps.xml"/><Relationship Id="rId108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font" Target="fonts/font5.fntdata"/><Relationship Id="rId88" Type="http://schemas.openxmlformats.org/officeDocument/2006/relationships/font" Target="fonts/font10.fntdata"/><Relationship Id="rId91" Type="http://schemas.openxmlformats.org/officeDocument/2006/relationships/font" Target="fonts/font13.fntdata"/><Relationship Id="rId96" Type="http://schemas.openxmlformats.org/officeDocument/2006/relationships/font" Target="fonts/font1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notesMaster" Target="notesMasters/notesMaster1.xml"/><Relationship Id="rId81" Type="http://schemas.openxmlformats.org/officeDocument/2006/relationships/font" Target="fonts/font3.fntdata"/><Relationship Id="rId86" Type="http://schemas.openxmlformats.org/officeDocument/2006/relationships/font" Target="fonts/font8.fntdata"/><Relationship Id="rId94" Type="http://schemas.openxmlformats.org/officeDocument/2006/relationships/font" Target="fonts/font16.fntdata"/><Relationship Id="rId99" Type="http://schemas.openxmlformats.org/officeDocument/2006/relationships/font" Target="fonts/font21.fntdata"/><Relationship Id="rId101" Type="http://schemas.openxmlformats.org/officeDocument/2006/relationships/font" Target="fonts/font2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font" Target="fonts/font19.fntdata"/><Relationship Id="rId104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14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font" Target="fonts/font9.fntdata"/><Relationship Id="rId61" Type="http://schemas.openxmlformats.org/officeDocument/2006/relationships/slide" Target="slides/slide60.xml"/><Relationship Id="rId82" Type="http://schemas.openxmlformats.org/officeDocument/2006/relationships/font" Target="fonts/font4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font" Target="fonts/font22.fntdata"/><Relationship Id="rId105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font" Target="fonts/font15.fntdata"/><Relationship Id="rId98" Type="http://schemas.openxmlformats.org/officeDocument/2006/relationships/font" Target="fonts/font20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celo Natalio Saied" userId="7829687405327ba0" providerId="LiveId" clId="{34633FEF-649B-4591-9DAA-F55DE6132E4D}"/>
    <pc:docChg chg="undo custSel addSld delSld modSld sldOrd addSection modSection">
      <pc:chgData name="Marcelo Natalio Saied" userId="7829687405327ba0" providerId="LiveId" clId="{34633FEF-649B-4591-9DAA-F55DE6132E4D}" dt="2022-05-28T16:10:57.588" v="2969" actId="1076"/>
      <pc:docMkLst>
        <pc:docMk/>
      </pc:docMkLst>
      <pc:sldChg chg="addSp modSp mod modNotes">
        <pc:chgData name="Marcelo Natalio Saied" userId="7829687405327ba0" providerId="LiveId" clId="{34633FEF-649B-4591-9DAA-F55DE6132E4D}" dt="2022-05-28T14:44:50.831" v="1421" actId="20577"/>
        <pc:sldMkLst>
          <pc:docMk/>
          <pc:sldMk cId="0" sldId="256"/>
        </pc:sldMkLst>
        <pc:spChg chg="add mod">
          <ac:chgData name="Marcelo Natalio Saied" userId="7829687405327ba0" providerId="LiveId" clId="{34633FEF-649B-4591-9DAA-F55DE6132E4D}" dt="2022-05-26T01:00:48.665" v="116" actId="1076"/>
          <ac:spMkLst>
            <pc:docMk/>
            <pc:sldMk cId="0" sldId="256"/>
            <ac:spMk id="3" creationId="{18B3FE84-C916-4C43-9EE5-722D3B16FCD1}"/>
          </ac:spMkLst>
        </pc:spChg>
        <pc:spChg chg="mod">
          <ac:chgData name="Marcelo Natalio Saied" userId="7829687405327ba0" providerId="LiveId" clId="{34633FEF-649B-4591-9DAA-F55DE6132E4D}" dt="2022-05-28T14:44:50.831" v="1421" actId="20577"/>
          <ac:spMkLst>
            <pc:docMk/>
            <pc:sldMk cId="0" sldId="256"/>
            <ac:spMk id="3836" creationId="{00000000-0000-0000-0000-000000000000}"/>
          </ac:spMkLst>
        </pc:spChg>
      </pc:sldChg>
      <pc:sldChg chg="mod modShow">
        <pc:chgData name="Marcelo Natalio Saied" userId="7829687405327ba0" providerId="LiveId" clId="{34633FEF-649B-4591-9DAA-F55DE6132E4D}" dt="2022-05-28T15:48:12.498" v="2714" actId="729"/>
        <pc:sldMkLst>
          <pc:docMk/>
          <pc:sldMk cId="0" sldId="257"/>
        </pc:sldMkLst>
      </pc:sldChg>
      <pc:sldChg chg="addSp modSp mod ord">
        <pc:chgData name="Marcelo Natalio Saied" userId="7829687405327ba0" providerId="LiveId" clId="{34633FEF-649B-4591-9DAA-F55DE6132E4D}" dt="2022-05-28T14:39:02.775" v="1378" actId="14100"/>
        <pc:sldMkLst>
          <pc:docMk/>
          <pc:sldMk cId="0" sldId="258"/>
        </pc:sldMkLst>
        <pc:spChg chg="add mod">
          <ac:chgData name="Marcelo Natalio Saied" userId="7829687405327ba0" providerId="LiveId" clId="{34633FEF-649B-4591-9DAA-F55DE6132E4D}" dt="2022-05-26T01:06:43.506" v="194" actId="1076"/>
          <ac:spMkLst>
            <pc:docMk/>
            <pc:sldMk cId="0" sldId="258"/>
            <ac:spMk id="6" creationId="{7D81AB2E-AB6F-4512-AFCB-62716060D621}"/>
          </ac:spMkLst>
        </pc:spChg>
        <pc:spChg chg="add mod">
          <ac:chgData name="Marcelo Natalio Saied" userId="7829687405327ba0" providerId="LiveId" clId="{34633FEF-649B-4591-9DAA-F55DE6132E4D}" dt="2022-05-26T01:32:33.664" v="558" actId="1076"/>
          <ac:spMkLst>
            <pc:docMk/>
            <pc:sldMk cId="0" sldId="258"/>
            <ac:spMk id="7" creationId="{DBA0DFEB-F916-4BA2-978B-5821591AF6DF}"/>
          </ac:spMkLst>
        </pc:spChg>
        <pc:spChg chg="mod">
          <ac:chgData name="Marcelo Natalio Saied" userId="7829687405327ba0" providerId="LiveId" clId="{34633FEF-649B-4591-9DAA-F55DE6132E4D}" dt="2022-05-26T01:07:55.395" v="208" actId="14100"/>
          <ac:spMkLst>
            <pc:docMk/>
            <pc:sldMk cId="0" sldId="258"/>
            <ac:spMk id="3850" creationId="{00000000-0000-0000-0000-000000000000}"/>
          </ac:spMkLst>
        </pc:spChg>
        <pc:spChg chg="mod">
          <ac:chgData name="Marcelo Natalio Saied" userId="7829687405327ba0" providerId="LiveId" clId="{34633FEF-649B-4591-9DAA-F55DE6132E4D}" dt="2022-05-28T14:39:02.775" v="1378" actId="14100"/>
          <ac:spMkLst>
            <pc:docMk/>
            <pc:sldMk cId="0" sldId="258"/>
            <ac:spMk id="3851" creationId="{00000000-0000-0000-0000-000000000000}"/>
          </ac:spMkLst>
        </pc:spChg>
        <pc:picChg chg="mod">
          <ac:chgData name="Marcelo Natalio Saied" userId="7829687405327ba0" providerId="LiveId" clId="{34633FEF-649B-4591-9DAA-F55DE6132E4D}" dt="2022-05-28T14:38:58.327" v="1377" actId="14100"/>
          <ac:picMkLst>
            <pc:docMk/>
            <pc:sldMk cId="0" sldId="258"/>
            <ac:picMk id="3852" creationId="{00000000-0000-0000-0000-000000000000}"/>
          </ac:picMkLst>
        </pc:picChg>
      </pc:sldChg>
      <pc:sldChg chg="mod modShow">
        <pc:chgData name="Marcelo Natalio Saied" userId="7829687405327ba0" providerId="LiveId" clId="{34633FEF-649B-4591-9DAA-F55DE6132E4D}" dt="2022-05-28T15:48:12.498" v="2714" actId="729"/>
        <pc:sldMkLst>
          <pc:docMk/>
          <pc:sldMk cId="0" sldId="259"/>
        </pc:sldMkLst>
      </pc:sldChg>
      <pc:sldChg chg="mod modShow">
        <pc:chgData name="Marcelo Natalio Saied" userId="7829687405327ba0" providerId="LiveId" clId="{34633FEF-649B-4591-9DAA-F55DE6132E4D}" dt="2022-05-28T15:48:12.498" v="2714" actId="729"/>
        <pc:sldMkLst>
          <pc:docMk/>
          <pc:sldMk cId="0" sldId="260"/>
        </pc:sldMkLst>
      </pc:sldChg>
      <pc:sldChg chg="mod modShow">
        <pc:chgData name="Marcelo Natalio Saied" userId="7829687405327ba0" providerId="LiveId" clId="{34633FEF-649B-4591-9DAA-F55DE6132E4D}" dt="2022-05-28T15:48:12.498" v="2714" actId="729"/>
        <pc:sldMkLst>
          <pc:docMk/>
          <pc:sldMk cId="0" sldId="261"/>
        </pc:sldMkLst>
      </pc:sldChg>
      <pc:sldChg chg="addSp modSp mod ord modShow">
        <pc:chgData name="Marcelo Natalio Saied" userId="7829687405327ba0" providerId="LiveId" clId="{34633FEF-649B-4591-9DAA-F55DE6132E4D}" dt="2022-05-28T15:48:12.498" v="2714" actId="729"/>
        <pc:sldMkLst>
          <pc:docMk/>
          <pc:sldMk cId="0" sldId="262"/>
        </pc:sldMkLst>
        <pc:spChg chg="add mod">
          <ac:chgData name="Marcelo Natalio Saied" userId="7829687405327ba0" providerId="LiveId" clId="{34633FEF-649B-4591-9DAA-F55DE6132E4D}" dt="2022-05-26T01:07:01.771" v="196" actId="1076"/>
          <ac:spMkLst>
            <pc:docMk/>
            <pc:sldMk cId="0" sldId="262"/>
            <ac:spMk id="18" creationId="{1927B38D-CA92-4294-93D2-737B3AA4B721}"/>
          </ac:spMkLst>
        </pc:spChg>
      </pc:sldChg>
      <pc:sldChg chg="mod modShow">
        <pc:chgData name="Marcelo Natalio Saied" userId="7829687405327ba0" providerId="LiveId" clId="{34633FEF-649B-4591-9DAA-F55DE6132E4D}" dt="2022-05-28T15:48:12.498" v="2714" actId="729"/>
        <pc:sldMkLst>
          <pc:docMk/>
          <pc:sldMk cId="0" sldId="263"/>
        </pc:sldMkLst>
      </pc:sldChg>
      <pc:sldChg chg="mod modShow">
        <pc:chgData name="Marcelo Natalio Saied" userId="7829687405327ba0" providerId="LiveId" clId="{34633FEF-649B-4591-9DAA-F55DE6132E4D}" dt="2022-05-28T15:48:12.498" v="2714" actId="729"/>
        <pc:sldMkLst>
          <pc:docMk/>
          <pc:sldMk cId="0" sldId="264"/>
        </pc:sldMkLst>
      </pc:sldChg>
      <pc:sldChg chg="mod ord modShow">
        <pc:chgData name="Marcelo Natalio Saied" userId="7829687405327ba0" providerId="LiveId" clId="{34633FEF-649B-4591-9DAA-F55DE6132E4D}" dt="2022-05-28T15:48:12.498" v="2714" actId="729"/>
        <pc:sldMkLst>
          <pc:docMk/>
          <pc:sldMk cId="0" sldId="265"/>
        </pc:sldMkLst>
      </pc:sldChg>
      <pc:sldChg chg="mod ord modShow">
        <pc:chgData name="Marcelo Natalio Saied" userId="7829687405327ba0" providerId="LiveId" clId="{34633FEF-649B-4591-9DAA-F55DE6132E4D}" dt="2022-05-28T15:48:12.498" v="2714" actId="729"/>
        <pc:sldMkLst>
          <pc:docMk/>
          <pc:sldMk cId="0" sldId="266"/>
        </pc:sldMkLst>
      </pc:sldChg>
      <pc:sldChg chg="mod modShow">
        <pc:chgData name="Marcelo Natalio Saied" userId="7829687405327ba0" providerId="LiveId" clId="{34633FEF-649B-4591-9DAA-F55DE6132E4D}" dt="2022-05-28T15:48:12.498" v="2714" actId="729"/>
        <pc:sldMkLst>
          <pc:docMk/>
          <pc:sldMk cId="0" sldId="267"/>
        </pc:sldMkLst>
      </pc:sldChg>
      <pc:sldChg chg="mod modShow">
        <pc:chgData name="Marcelo Natalio Saied" userId="7829687405327ba0" providerId="LiveId" clId="{34633FEF-649B-4591-9DAA-F55DE6132E4D}" dt="2022-05-28T15:48:12.498" v="2714" actId="729"/>
        <pc:sldMkLst>
          <pc:docMk/>
          <pc:sldMk cId="0" sldId="268"/>
        </pc:sldMkLst>
      </pc:sldChg>
      <pc:sldChg chg="mod modShow">
        <pc:chgData name="Marcelo Natalio Saied" userId="7829687405327ba0" providerId="LiveId" clId="{34633FEF-649B-4591-9DAA-F55DE6132E4D}" dt="2022-05-28T15:48:12.498" v="2714" actId="729"/>
        <pc:sldMkLst>
          <pc:docMk/>
          <pc:sldMk cId="0" sldId="269"/>
        </pc:sldMkLst>
      </pc:sldChg>
      <pc:sldChg chg="mod modShow">
        <pc:chgData name="Marcelo Natalio Saied" userId="7829687405327ba0" providerId="LiveId" clId="{34633FEF-649B-4591-9DAA-F55DE6132E4D}" dt="2022-05-28T15:48:12.498" v="2714" actId="729"/>
        <pc:sldMkLst>
          <pc:docMk/>
          <pc:sldMk cId="0" sldId="270"/>
        </pc:sldMkLst>
      </pc:sldChg>
      <pc:sldChg chg="mod modShow">
        <pc:chgData name="Marcelo Natalio Saied" userId="7829687405327ba0" providerId="LiveId" clId="{34633FEF-649B-4591-9DAA-F55DE6132E4D}" dt="2022-05-28T15:48:12.498" v="2714" actId="729"/>
        <pc:sldMkLst>
          <pc:docMk/>
          <pc:sldMk cId="0" sldId="271"/>
        </pc:sldMkLst>
      </pc:sldChg>
      <pc:sldChg chg="mod modShow">
        <pc:chgData name="Marcelo Natalio Saied" userId="7829687405327ba0" providerId="LiveId" clId="{34633FEF-649B-4591-9DAA-F55DE6132E4D}" dt="2022-05-28T15:48:12.498" v="2714" actId="729"/>
        <pc:sldMkLst>
          <pc:docMk/>
          <pc:sldMk cId="0" sldId="272"/>
        </pc:sldMkLst>
      </pc:sldChg>
      <pc:sldChg chg="mod modShow">
        <pc:chgData name="Marcelo Natalio Saied" userId="7829687405327ba0" providerId="LiveId" clId="{34633FEF-649B-4591-9DAA-F55DE6132E4D}" dt="2022-05-28T15:48:12.498" v="2714" actId="729"/>
        <pc:sldMkLst>
          <pc:docMk/>
          <pc:sldMk cId="0" sldId="273"/>
        </pc:sldMkLst>
      </pc:sldChg>
      <pc:sldChg chg="mod modShow">
        <pc:chgData name="Marcelo Natalio Saied" userId="7829687405327ba0" providerId="LiveId" clId="{34633FEF-649B-4591-9DAA-F55DE6132E4D}" dt="2022-05-28T15:48:12.498" v="2714" actId="729"/>
        <pc:sldMkLst>
          <pc:docMk/>
          <pc:sldMk cId="0" sldId="274"/>
        </pc:sldMkLst>
      </pc:sldChg>
      <pc:sldChg chg="mod modShow">
        <pc:chgData name="Marcelo Natalio Saied" userId="7829687405327ba0" providerId="LiveId" clId="{34633FEF-649B-4591-9DAA-F55DE6132E4D}" dt="2022-05-28T15:48:12.498" v="2714" actId="729"/>
        <pc:sldMkLst>
          <pc:docMk/>
          <pc:sldMk cId="0" sldId="275"/>
        </pc:sldMkLst>
      </pc:sldChg>
      <pc:sldChg chg="mod modShow">
        <pc:chgData name="Marcelo Natalio Saied" userId="7829687405327ba0" providerId="LiveId" clId="{34633FEF-649B-4591-9DAA-F55DE6132E4D}" dt="2022-05-28T15:48:12.498" v="2714" actId="729"/>
        <pc:sldMkLst>
          <pc:docMk/>
          <pc:sldMk cId="0" sldId="276"/>
        </pc:sldMkLst>
      </pc:sldChg>
      <pc:sldChg chg="mod modShow">
        <pc:chgData name="Marcelo Natalio Saied" userId="7829687405327ba0" providerId="LiveId" clId="{34633FEF-649B-4591-9DAA-F55DE6132E4D}" dt="2022-05-28T15:48:12.498" v="2714" actId="729"/>
        <pc:sldMkLst>
          <pc:docMk/>
          <pc:sldMk cId="0" sldId="277"/>
        </pc:sldMkLst>
      </pc:sldChg>
      <pc:sldChg chg="delSp modSp mod ord">
        <pc:chgData name="Marcelo Natalio Saied" userId="7829687405327ba0" providerId="LiveId" clId="{34633FEF-649B-4591-9DAA-F55DE6132E4D}" dt="2022-05-28T14:37:30.929" v="1374" actId="478"/>
        <pc:sldMkLst>
          <pc:docMk/>
          <pc:sldMk cId="0" sldId="278"/>
        </pc:sldMkLst>
        <pc:spChg chg="mod">
          <ac:chgData name="Marcelo Natalio Saied" userId="7829687405327ba0" providerId="LiveId" clId="{34633FEF-649B-4591-9DAA-F55DE6132E4D}" dt="2022-05-28T14:37:16.837" v="1360" actId="20577"/>
          <ac:spMkLst>
            <pc:docMk/>
            <pc:sldMk cId="0" sldId="278"/>
            <ac:spMk id="4059" creationId="{00000000-0000-0000-0000-000000000000}"/>
          </ac:spMkLst>
        </pc:spChg>
        <pc:spChg chg="mod">
          <ac:chgData name="Marcelo Natalio Saied" userId="7829687405327ba0" providerId="LiveId" clId="{34633FEF-649B-4591-9DAA-F55DE6132E4D}" dt="2022-05-28T14:37:24.414" v="1373" actId="20577"/>
          <ac:spMkLst>
            <pc:docMk/>
            <pc:sldMk cId="0" sldId="278"/>
            <ac:spMk id="4060" creationId="{00000000-0000-0000-0000-000000000000}"/>
          </ac:spMkLst>
        </pc:spChg>
        <pc:spChg chg="del">
          <ac:chgData name="Marcelo Natalio Saied" userId="7829687405327ba0" providerId="LiveId" clId="{34633FEF-649B-4591-9DAA-F55DE6132E4D}" dt="2022-05-28T14:37:30.929" v="1374" actId="478"/>
          <ac:spMkLst>
            <pc:docMk/>
            <pc:sldMk cId="0" sldId="278"/>
            <ac:spMk id="4061" creationId="{00000000-0000-0000-0000-000000000000}"/>
          </ac:spMkLst>
        </pc:spChg>
      </pc:sldChg>
      <pc:sldChg chg="mod modShow">
        <pc:chgData name="Marcelo Natalio Saied" userId="7829687405327ba0" providerId="LiveId" clId="{34633FEF-649B-4591-9DAA-F55DE6132E4D}" dt="2022-05-28T15:48:12.498" v="2714" actId="729"/>
        <pc:sldMkLst>
          <pc:docMk/>
          <pc:sldMk cId="0" sldId="279"/>
        </pc:sldMkLst>
      </pc:sldChg>
      <pc:sldChg chg="mod modShow">
        <pc:chgData name="Marcelo Natalio Saied" userId="7829687405327ba0" providerId="LiveId" clId="{34633FEF-649B-4591-9DAA-F55DE6132E4D}" dt="2022-05-28T15:48:12.498" v="2714" actId="729"/>
        <pc:sldMkLst>
          <pc:docMk/>
          <pc:sldMk cId="0" sldId="280"/>
        </pc:sldMkLst>
      </pc:sldChg>
      <pc:sldChg chg="mod modShow">
        <pc:chgData name="Marcelo Natalio Saied" userId="7829687405327ba0" providerId="LiveId" clId="{34633FEF-649B-4591-9DAA-F55DE6132E4D}" dt="2022-05-28T15:48:12.498" v="2714" actId="729"/>
        <pc:sldMkLst>
          <pc:docMk/>
          <pc:sldMk cId="0" sldId="281"/>
        </pc:sldMkLst>
      </pc:sldChg>
      <pc:sldChg chg="mod modShow">
        <pc:chgData name="Marcelo Natalio Saied" userId="7829687405327ba0" providerId="LiveId" clId="{34633FEF-649B-4591-9DAA-F55DE6132E4D}" dt="2022-05-28T15:48:12.498" v="2714" actId="729"/>
        <pc:sldMkLst>
          <pc:docMk/>
          <pc:sldMk cId="0" sldId="282"/>
        </pc:sldMkLst>
      </pc:sldChg>
      <pc:sldChg chg="addSp delSp modSp mod ord modShow">
        <pc:chgData name="Marcelo Natalio Saied" userId="7829687405327ba0" providerId="LiveId" clId="{34633FEF-649B-4591-9DAA-F55DE6132E4D}" dt="2022-05-28T15:30:20.627" v="2315" actId="729"/>
        <pc:sldMkLst>
          <pc:docMk/>
          <pc:sldMk cId="0" sldId="283"/>
        </pc:sldMkLst>
        <pc:spChg chg="add mod">
          <ac:chgData name="Marcelo Natalio Saied" userId="7829687405327ba0" providerId="LiveId" clId="{34633FEF-649B-4591-9DAA-F55DE6132E4D}" dt="2022-05-28T15:29:33.898" v="2305" actId="1076"/>
          <ac:spMkLst>
            <pc:docMk/>
            <pc:sldMk cId="0" sldId="283"/>
            <ac:spMk id="30" creationId="{364EA13B-786D-45F7-92AA-39194417AC7E}"/>
          </ac:spMkLst>
        </pc:spChg>
        <pc:spChg chg="add del mod">
          <ac:chgData name="Marcelo Natalio Saied" userId="7829687405327ba0" providerId="LiveId" clId="{34633FEF-649B-4591-9DAA-F55DE6132E4D}" dt="2022-05-28T15:30:09.198" v="2313" actId="1076"/>
          <ac:spMkLst>
            <pc:docMk/>
            <pc:sldMk cId="0" sldId="283"/>
            <ac:spMk id="31" creationId="{BE9E1970-D111-4326-8F97-E08A102C5625}"/>
          </ac:spMkLst>
        </pc:spChg>
        <pc:spChg chg="add mod">
          <ac:chgData name="Marcelo Natalio Saied" userId="7829687405327ba0" providerId="LiveId" clId="{34633FEF-649B-4591-9DAA-F55DE6132E4D}" dt="2022-05-28T15:30:13.266" v="2314" actId="1076"/>
          <ac:spMkLst>
            <pc:docMk/>
            <pc:sldMk cId="0" sldId="283"/>
            <ac:spMk id="32" creationId="{906EC749-0976-4CF3-9E49-60B6ADAA516F}"/>
          </ac:spMkLst>
        </pc:spChg>
        <pc:spChg chg="add mod">
          <ac:chgData name="Marcelo Natalio Saied" userId="7829687405327ba0" providerId="LiveId" clId="{34633FEF-649B-4591-9DAA-F55DE6132E4D}" dt="2022-05-28T15:29:33.898" v="2305" actId="1076"/>
          <ac:spMkLst>
            <pc:docMk/>
            <pc:sldMk cId="0" sldId="283"/>
            <ac:spMk id="33" creationId="{92E91B5E-E767-4B87-AE76-01548EF54B95}"/>
          </ac:spMkLst>
        </pc:spChg>
        <pc:spChg chg="add mod">
          <ac:chgData name="Marcelo Natalio Saied" userId="7829687405327ba0" providerId="LiveId" clId="{34633FEF-649B-4591-9DAA-F55DE6132E4D}" dt="2022-05-28T15:29:33.898" v="2305" actId="1076"/>
          <ac:spMkLst>
            <pc:docMk/>
            <pc:sldMk cId="0" sldId="283"/>
            <ac:spMk id="34" creationId="{5FF621AB-B109-4763-A4C7-B6062F9FB01C}"/>
          </ac:spMkLst>
        </pc:spChg>
        <pc:spChg chg="mod">
          <ac:chgData name="Marcelo Natalio Saied" userId="7829687405327ba0" providerId="LiveId" clId="{34633FEF-649B-4591-9DAA-F55DE6132E4D}" dt="2022-05-28T15:29:53.594" v="2311" actId="1076"/>
          <ac:spMkLst>
            <pc:docMk/>
            <pc:sldMk cId="0" sldId="283"/>
            <ac:spMk id="4131" creationId="{00000000-0000-0000-0000-000000000000}"/>
          </ac:spMkLst>
        </pc:spChg>
        <pc:spChg chg="mod">
          <ac:chgData name="Marcelo Natalio Saied" userId="7829687405327ba0" providerId="LiveId" clId="{34633FEF-649B-4591-9DAA-F55DE6132E4D}" dt="2022-05-28T15:29:24.122" v="2304" actId="14100"/>
          <ac:spMkLst>
            <pc:docMk/>
            <pc:sldMk cId="0" sldId="283"/>
            <ac:spMk id="4133" creationId="{00000000-0000-0000-0000-000000000000}"/>
          </ac:spMkLst>
        </pc:spChg>
        <pc:spChg chg="mod">
          <ac:chgData name="Marcelo Natalio Saied" userId="7829687405327ba0" providerId="LiveId" clId="{34633FEF-649B-4591-9DAA-F55DE6132E4D}" dt="2022-05-28T15:29:56.930" v="2312" actId="1076"/>
          <ac:spMkLst>
            <pc:docMk/>
            <pc:sldMk cId="0" sldId="283"/>
            <ac:spMk id="4153" creationId="{00000000-0000-0000-0000-000000000000}"/>
          </ac:spMkLst>
        </pc:spChg>
        <pc:spChg chg="del">
          <ac:chgData name="Marcelo Natalio Saied" userId="7829687405327ba0" providerId="LiveId" clId="{34633FEF-649B-4591-9DAA-F55DE6132E4D}" dt="2022-05-26T01:17:29.991" v="348" actId="478"/>
          <ac:spMkLst>
            <pc:docMk/>
            <pc:sldMk cId="0" sldId="283"/>
            <ac:spMk id="4154" creationId="{00000000-0000-0000-0000-000000000000}"/>
          </ac:spMkLst>
        </pc:spChg>
        <pc:spChg chg="del">
          <ac:chgData name="Marcelo Natalio Saied" userId="7829687405327ba0" providerId="LiveId" clId="{34633FEF-649B-4591-9DAA-F55DE6132E4D}" dt="2022-05-26T01:17:31.704" v="349" actId="478"/>
          <ac:spMkLst>
            <pc:docMk/>
            <pc:sldMk cId="0" sldId="283"/>
            <ac:spMk id="4155" creationId="{00000000-0000-0000-0000-000000000000}"/>
          </ac:spMkLst>
        </pc:spChg>
        <pc:spChg chg="del">
          <ac:chgData name="Marcelo Natalio Saied" userId="7829687405327ba0" providerId="LiveId" clId="{34633FEF-649B-4591-9DAA-F55DE6132E4D}" dt="2022-05-26T01:17:24.920" v="346" actId="478"/>
          <ac:spMkLst>
            <pc:docMk/>
            <pc:sldMk cId="0" sldId="283"/>
            <ac:spMk id="4156" creationId="{00000000-0000-0000-0000-000000000000}"/>
          </ac:spMkLst>
        </pc:spChg>
        <pc:spChg chg="del">
          <ac:chgData name="Marcelo Natalio Saied" userId="7829687405327ba0" providerId="LiveId" clId="{34633FEF-649B-4591-9DAA-F55DE6132E4D}" dt="2022-05-26T01:17:27.566" v="347" actId="478"/>
          <ac:spMkLst>
            <pc:docMk/>
            <pc:sldMk cId="0" sldId="283"/>
            <ac:spMk id="4157" creationId="{00000000-0000-0000-0000-000000000000}"/>
          </ac:spMkLst>
        </pc:spChg>
        <pc:spChg chg="del">
          <ac:chgData name="Marcelo Natalio Saied" userId="7829687405327ba0" providerId="LiveId" clId="{34633FEF-649B-4591-9DAA-F55DE6132E4D}" dt="2022-05-26T01:17:35.192" v="350" actId="478"/>
          <ac:spMkLst>
            <pc:docMk/>
            <pc:sldMk cId="0" sldId="283"/>
            <ac:spMk id="4158" creationId="{00000000-0000-0000-0000-000000000000}"/>
          </ac:spMkLst>
        </pc:spChg>
        <pc:grpChg chg="mod">
          <ac:chgData name="Marcelo Natalio Saied" userId="7829687405327ba0" providerId="LiveId" clId="{34633FEF-649B-4591-9DAA-F55DE6132E4D}" dt="2022-05-28T15:29:45.826" v="2310" actId="1076"/>
          <ac:grpSpMkLst>
            <pc:docMk/>
            <pc:sldMk cId="0" sldId="283"/>
            <ac:grpSpMk id="4135" creationId="{00000000-0000-0000-0000-000000000000}"/>
          </ac:grpSpMkLst>
        </pc:grpChg>
        <pc:grpChg chg="mod">
          <ac:chgData name="Marcelo Natalio Saied" userId="7829687405327ba0" providerId="LiveId" clId="{34633FEF-649B-4591-9DAA-F55DE6132E4D}" dt="2022-05-28T15:29:44.202" v="2309" actId="1076"/>
          <ac:grpSpMkLst>
            <pc:docMk/>
            <pc:sldMk cId="0" sldId="283"/>
            <ac:grpSpMk id="4138" creationId="{00000000-0000-0000-0000-000000000000}"/>
          </ac:grpSpMkLst>
        </pc:grpChg>
        <pc:grpChg chg="mod">
          <ac:chgData name="Marcelo Natalio Saied" userId="7829687405327ba0" providerId="LiveId" clId="{34633FEF-649B-4591-9DAA-F55DE6132E4D}" dt="2022-05-28T15:29:41.388" v="2308" actId="1076"/>
          <ac:grpSpMkLst>
            <pc:docMk/>
            <pc:sldMk cId="0" sldId="283"/>
            <ac:grpSpMk id="4141" creationId="{00000000-0000-0000-0000-000000000000}"/>
          </ac:grpSpMkLst>
        </pc:grpChg>
        <pc:grpChg chg="mod">
          <ac:chgData name="Marcelo Natalio Saied" userId="7829687405327ba0" providerId="LiveId" clId="{34633FEF-649B-4591-9DAA-F55DE6132E4D}" dt="2022-05-28T15:29:38.802" v="2307" actId="1076"/>
          <ac:grpSpMkLst>
            <pc:docMk/>
            <pc:sldMk cId="0" sldId="283"/>
            <ac:grpSpMk id="4144" creationId="{00000000-0000-0000-0000-000000000000}"/>
          </ac:grpSpMkLst>
        </pc:grpChg>
        <pc:grpChg chg="mod">
          <ac:chgData name="Marcelo Natalio Saied" userId="7829687405327ba0" providerId="LiveId" clId="{34633FEF-649B-4591-9DAA-F55DE6132E4D}" dt="2022-05-28T15:29:36.762" v="2306" actId="1076"/>
          <ac:grpSpMkLst>
            <pc:docMk/>
            <pc:sldMk cId="0" sldId="283"/>
            <ac:grpSpMk id="4147" creationId="{00000000-0000-0000-0000-000000000000}"/>
          </ac:grpSpMkLst>
        </pc:grpChg>
        <pc:grpChg chg="mod">
          <ac:chgData name="Marcelo Natalio Saied" userId="7829687405327ba0" providerId="LiveId" clId="{34633FEF-649B-4591-9DAA-F55DE6132E4D}" dt="2022-05-28T15:29:33.898" v="2305" actId="1076"/>
          <ac:grpSpMkLst>
            <pc:docMk/>
            <pc:sldMk cId="0" sldId="283"/>
            <ac:grpSpMk id="4150" creationId="{00000000-0000-0000-0000-000000000000}"/>
          </ac:grpSpMkLst>
        </pc:grpChg>
      </pc:sldChg>
      <pc:sldChg chg="mod modShow">
        <pc:chgData name="Marcelo Natalio Saied" userId="7829687405327ba0" providerId="LiveId" clId="{34633FEF-649B-4591-9DAA-F55DE6132E4D}" dt="2022-05-28T15:48:12.498" v="2714" actId="729"/>
        <pc:sldMkLst>
          <pc:docMk/>
          <pc:sldMk cId="0" sldId="284"/>
        </pc:sldMkLst>
      </pc:sldChg>
      <pc:sldChg chg="mod modShow">
        <pc:chgData name="Marcelo Natalio Saied" userId="7829687405327ba0" providerId="LiveId" clId="{34633FEF-649B-4591-9DAA-F55DE6132E4D}" dt="2022-05-28T15:48:12.498" v="2714" actId="729"/>
        <pc:sldMkLst>
          <pc:docMk/>
          <pc:sldMk cId="0" sldId="285"/>
        </pc:sldMkLst>
      </pc:sldChg>
      <pc:sldChg chg="mod modShow">
        <pc:chgData name="Marcelo Natalio Saied" userId="7829687405327ba0" providerId="LiveId" clId="{34633FEF-649B-4591-9DAA-F55DE6132E4D}" dt="2022-05-28T15:48:12.498" v="2714" actId="729"/>
        <pc:sldMkLst>
          <pc:docMk/>
          <pc:sldMk cId="0" sldId="286"/>
        </pc:sldMkLst>
      </pc:sldChg>
      <pc:sldChg chg="mod modShow">
        <pc:chgData name="Marcelo Natalio Saied" userId="7829687405327ba0" providerId="LiveId" clId="{34633FEF-649B-4591-9DAA-F55DE6132E4D}" dt="2022-05-28T15:48:12.498" v="2714" actId="729"/>
        <pc:sldMkLst>
          <pc:docMk/>
          <pc:sldMk cId="0" sldId="287"/>
        </pc:sldMkLst>
      </pc:sldChg>
      <pc:sldChg chg="mod modShow">
        <pc:chgData name="Marcelo Natalio Saied" userId="7829687405327ba0" providerId="LiveId" clId="{34633FEF-649B-4591-9DAA-F55DE6132E4D}" dt="2022-05-28T15:48:12.498" v="2714" actId="729"/>
        <pc:sldMkLst>
          <pc:docMk/>
          <pc:sldMk cId="0" sldId="288"/>
        </pc:sldMkLst>
      </pc:sldChg>
      <pc:sldChg chg="mod modShow">
        <pc:chgData name="Marcelo Natalio Saied" userId="7829687405327ba0" providerId="LiveId" clId="{34633FEF-649B-4591-9DAA-F55DE6132E4D}" dt="2022-05-28T15:48:12.498" v="2714" actId="729"/>
        <pc:sldMkLst>
          <pc:docMk/>
          <pc:sldMk cId="0" sldId="289"/>
        </pc:sldMkLst>
      </pc:sldChg>
      <pc:sldChg chg="mod modShow">
        <pc:chgData name="Marcelo Natalio Saied" userId="7829687405327ba0" providerId="LiveId" clId="{34633FEF-649B-4591-9DAA-F55DE6132E4D}" dt="2022-05-28T15:48:12.498" v="2714" actId="729"/>
        <pc:sldMkLst>
          <pc:docMk/>
          <pc:sldMk cId="0" sldId="290"/>
        </pc:sldMkLst>
      </pc:sldChg>
      <pc:sldChg chg="mod modShow">
        <pc:chgData name="Marcelo Natalio Saied" userId="7829687405327ba0" providerId="LiveId" clId="{34633FEF-649B-4591-9DAA-F55DE6132E4D}" dt="2022-05-28T15:48:12.498" v="2714" actId="729"/>
        <pc:sldMkLst>
          <pc:docMk/>
          <pc:sldMk cId="0" sldId="291"/>
        </pc:sldMkLst>
      </pc:sldChg>
      <pc:sldChg chg="mod modShow">
        <pc:chgData name="Marcelo Natalio Saied" userId="7829687405327ba0" providerId="LiveId" clId="{34633FEF-649B-4591-9DAA-F55DE6132E4D}" dt="2022-05-28T15:48:12.498" v="2714" actId="729"/>
        <pc:sldMkLst>
          <pc:docMk/>
          <pc:sldMk cId="0" sldId="292"/>
        </pc:sldMkLst>
      </pc:sldChg>
      <pc:sldChg chg="mod modShow">
        <pc:chgData name="Marcelo Natalio Saied" userId="7829687405327ba0" providerId="LiveId" clId="{34633FEF-649B-4591-9DAA-F55DE6132E4D}" dt="2022-05-28T15:48:12.498" v="2714" actId="729"/>
        <pc:sldMkLst>
          <pc:docMk/>
          <pc:sldMk cId="0" sldId="293"/>
        </pc:sldMkLst>
      </pc:sldChg>
      <pc:sldChg chg="mod modShow">
        <pc:chgData name="Marcelo Natalio Saied" userId="7829687405327ba0" providerId="LiveId" clId="{34633FEF-649B-4591-9DAA-F55DE6132E4D}" dt="2022-05-28T15:48:12.498" v="2714" actId="729"/>
        <pc:sldMkLst>
          <pc:docMk/>
          <pc:sldMk cId="0" sldId="294"/>
        </pc:sldMkLst>
      </pc:sldChg>
      <pc:sldChg chg="addSp delSp modSp new mod modClrScheme modShow chgLayout">
        <pc:chgData name="Marcelo Natalio Saied" userId="7829687405327ba0" providerId="LiveId" clId="{34633FEF-649B-4591-9DAA-F55DE6132E4D}" dt="2022-05-28T15:48:12.498" v="2714" actId="729"/>
        <pc:sldMkLst>
          <pc:docMk/>
          <pc:sldMk cId="2200635422" sldId="295"/>
        </pc:sldMkLst>
        <pc:spChg chg="del">
          <ac:chgData name="Marcelo Natalio Saied" userId="7829687405327ba0" providerId="LiveId" clId="{34633FEF-649B-4591-9DAA-F55DE6132E4D}" dt="2022-05-26T01:02:30.620" v="118" actId="478"/>
          <ac:spMkLst>
            <pc:docMk/>
            <pc:sldMk cId="2200635422" sldId="295"/>
            <ac:spMk id="2" creationId="{5D84385F-AE4F-440C-9CD2-A307DED35C08}"/>
          </ac:spMkLst>
        </pc:spChg>
        <pc:spChg chg="del">
          <ac:chgData name="Marcelo Natalio Saied" userId="7829687405327ba0" providerId="LiveId" clId="{34633FEF-649B-4591-9DAA-F55DE6132E4D}" dt="2022-05-26T01:02:32.853" v="119" actId="478"/>
          <ac:spMkLst>
            <pc:docMk/>
            <pc:sldMk cId="2200635422" sldId="295"/>
            <ac:spMk id="3" creationId="{FD89CFD3-F5BB-467A-B8F7-A8E429B7CBC7}"/>
          </ac:spMkLst>
        </pc:spChg>
        <pc:spChg chg="add mod">
          <ac:chgData name="Marcelo Natalio Saied" userId="7829687405327ba0" providerId="LiveId" clId="{34633FEF-649B-4591-9DAA-F55DE6132E4D}" dt="2022-05-26T01:02:44.404" v="120" actId="700"/>
          <ac:spMkLst>
            <pc:docMk/>
            <pc:sldMk cId="2200635422" sldId="295"/>
            <ac:spMk id="4" creationId="{C73744B7-374B-4EA4-8551-774B321E272D}"/>
          </ac:spMkLst>
        </pc:spChg>
        <pc:spChg chg="add mod">
          <ac:chgData name="Marcelo Natalio Saied" userId="7829687405327ba0" providerId="LiveId" clId="{34633FEF-649B-4591-9DAA-F55DE6132E4D}" dt="2022-05-26T01:32:10.554" v="553" actId="1076"/>
          <ac:spMkLst>
            <pc:docMk/>
            <pc:sldMk cId="2200635422" sldId="295"/>
            <ac:spMk id="5" creationId="{B6FAB082-3F26-4474-AD6F-54A879D11A93}"/>
          </ac:spMkLst>
        </pc:spChg>
        <pc:spChg chg="add mod">
          <ac:chgData name="Marcelo Natalio Saied" userId="7829687405327ba0" providerId="LiveId" clId="{34633FEF-649B-4591-9DAA-F55DE6132E4D}" dt="2022-05-26T01:32:11.200" v="554"/>
          <ac:spMkLst>
            <pc:docMk/>
            <pc:sldMk cId="2200635422" sldId="295"/>
            <ac:spMk id="6" creationId="{0A063851-5F9F-4997-AA0A-B4B204BA6F63}"/>
          </ac:spMkLst>
        </pc:spChg>
      </pc:sldChg>
      <pc:sldChg chg="addSp delSp modSp add mod modClrScheme modShow chgLayout">
        <pc:chgData name="Marcelo Natalio Saied" userId="7829687405327ba0" providerId="LiveId" clId="{34633FEF-649B-4591-9DAA-F55DE6132E4D}" dt="2022-05-28T15:48:12.498" v="2714" actId="729"/>
        <pc:sldMkLst>
          <pc:docMk/>
          <pc:sldMk cId="3268369322" sldId="296"/>
        </pc:sldMkLst>
        <pc:spChg chg="add mod ord">
          <ac:chgData name="Marcelo Natalio Saied" userId="7829687405327ba0" providerId="LiveId" clId="{34633FEF-649B-4591-9DAA-F55DE6132E4D}" dt="2022-05-26T01:04:46.602" v="164" actId="700"/>
          <ac:spMkLst>
            <pc:docMk/>
            <pc:sldMk cId="3268369322" sldId="296"/>
            <ac:spMk id="2" creationId="{E4C8C0E9-5031-450E-813D-32BAB343691A}"/>
          </ac:spMkLst>
        </pc:spChg>
        <pc:spChg chg="add mod ord">
          <ac:chgData name="Marcelo Natalio Saied" userId="7829687405327ba0" providerId="LiveId" clId="{34633FEF-649B-4591-9DAA-F55DE6132E4D}" dt="2022-05-26T01:04:46.602" v="164" actId="700"/>
          <ac:spMkLst>
            <pc:docMk/>
            <pc:sldMk cId="3268369322" sldId="296"/>
            <ac:spMk id="3" creationId="{0D229366-A221-4ED2-97D1-B5F9341C652B}"/>
          </ac:spMkLst>
        </pc:spChg>
        <pc:spChg chg="del mod ord">
          <ac:chgData name="Marcelo Natalio Saied" userId="7829687405327ba0" providerId="LiveId" clId="{34633FEF-649B-4591-9DAA-F55DE6132E4D}" dt="2022-05-26T01:04:46.602" v="164" actId="700"/>
          <ac:spMkLst>
            <pc:docMk/>
            <pc:sldMk cId="3268369322" sldId="296"/>
            <ac:spMk id="4" creationId="{C73744B7-374B-4EA4-8551-774B321E272D}"/>
          </ac:spMkLst>
        </pc:spChg>
        <pc:spChg chg="mod">
          <ac:chgData name="Marcelo Natalio Saied" userId="7829687405327ba0" providerId="LiveId" clId="{34633FEF-649B-4591-9DAA-F55DE6132E4D}" dt="2022-05-26T01:32:18.711" v="555" actId="1076"/>
          <ac:spMkLst>
            <pc:docMk/>
            <pc:sldMk cId="3268369322" sldId="296"/>
            <ac:spMk id="5" creationId="{B6FAB082-3F26-4474-AD6F-54A879D11A93}"/>
          </ac:spMkLst>
        </pc:spChg>
        <pc:spChg chg="add mod">
          <ac:chgData name="Marcelo Natalio Saied" userId="7829687405327ba0" providerId="LiveId" clId="{34633FEF-649B-4591-9DAA-F55DE6132E4D}" dt="2022-05-26T01:32:19.538" v="556"/>
          <ac:spMkLst>
            <pc:docMk/>
            <pc:sldMk cId="3268369322" sldId="296"/>
            <ac:spMk id="6" creationId="{F5DE1A2D-AAB1-4901-B58F-7E9211AD9E66}"/>
          </ac:spMkLst>
        </pc:spChg>
      </pc:sldChg>
      <pc:sldChg chg="addSp delSp modSp add mod ord setBg modNotes">
        <pc:chgData name="Marcelo Natalio Saied" userId="7829687405327ba0" providerId="LiveId" clId="{34633FEF-649B-4591-9DAA-F55DE6132E4D}" dt="2022-05-28T15:50:38.459" v="2729" actId="1076"/>
        <pc:sldMkLst>
          <pc:docMk/>
          <pc:sldMk cId="0" sldId="297"/>
        </pc:sldMkLst>
        <pc:spChg chg="add mod">
          <ac:chgData name="Marcelo Natalio Saied" userId="7829687405327ba0" providerId="LiveId" clId="{34633FEF-649B-4591-9DAA-F55DE6132E4D}" dt="2022-05-26T01:31:48.320" v="547" actId="1076"/>
          <ac:spMkLst>
            <pc:docMk/>
            <pc:sldMk cId="0" sldId="297"/>
            <ac:spMk id="5" creationId="{53AA2C48-2D1C-4DE8-B8E8-9BC637776F6E}"/>
          </ac:spMkLst>
        </pc:spChg>
        <pc:spChg chg="add mod">
          <ac:chgData name="Marcelo Natalio Saied" userId="7829687405327ba0" providerId="LiveId" clId="{34633FEF-649B-4591-9DAA-F55DE6132E4D}" dt="2022-05-28T15:31:08.210" v="2318" actId="1076"/>
          <ac:spMkLst>
            <pc:docMk/>
            <pc:sldMk cId="0" sldId="297"/>
            <ac:spMk id="8" creationId="{9C92F10A-8C41-4175-A7EE-69102CB72913}"/>
          </ac:spMkLst>
        </pc:spChg>
        <pc:spChg chg="add mod">
          <ac:chgData name="Marcelo Natalio Saied" userId="7829687405327ba0" providerId="LiveId" clId="{34633FEF-649B-4591-9DAA-F55DE6132E4D}" dt="2022-05-28T15:50:38.459" v="2729" actId="1076"/>
          <ac:spMkLst>
            <pc:docMk/>
            <pc:sldMk cId="0" sldId="297"/>
            <ac:spMk id="9" creationId="{17F6C84D-F519-4FD8-84EB-F103A5E6DA5B}"/>
          </ac:spMkLst>
        </pc:spChg>
        <pc:spChg chg="del mod">
          <ac:chgData name="Marcelo Natalio Saied" userId="7829687405327ba0" providerId="LiveId" clId="{34633FEF-649B-4591-9DAA-F55DE6132E4D}" dt="2022-05-28T14:51:26.991" v="1452" actId="478"/>
          <ac:spMkLst>
            <pc:docMk/>
            <pc:sldMk cId="0" sldId="297"/>
            <ac:spMk id="61" creationId="{00000000-0000-0000-0000-000000000000}"/>
          </ac:spMkLst>
        </pc:spChg>
        <pc:spChg chg="mod">
          <ac:chgData name="Marcelo Natalio Saied" userId="7829687405327ba0" providerId="LiveId" clId="{34633FEF-649B-4591-9DAA-F55DE6132E4D}" dt="2022-05-26T01:31:51.473" v="548" actId="1076"/>
          <ac:spMkLst>
            <pc:docMk/>
            <pc:sldMk cId="0" sldId="297"/>
            <ac:spMk id="62" creationId="{00000000-0000-0000-0000-000000000000}"/>
          </ac:spMkLst>
        </pc:spChg>
        <pc:picChg chg="add del mod">
          <ac:chgData name="Marcelo Natalio Saied" userId="7829687405327ba0" providerId="LiveId" clId="{34633FEF-649B-4591-9DAA-F55DE6132E4D}" dt="2022-05-28T15:49:38.554" v="2715" actId="478"/>
          <ac:picMkLst>
            <pc:docMk/>
            <pc:sldMk cId="0" sldId="297"/>
            <ac:picMk id="3" creationId="{55A2D3B3-7E1C-4F78-8C7B-9B962F3A6D26}"/>
          </ac:picMkLst>
        </pc:picChg>
        <pc:picChg chg="add del mod">
          <ac:chgData name="Marcelo Natalio Saied" userId="7829687405327ba0" providerId="LiveId" clId="{34633FEF-649B-4591-9DAA-F55DE6132E4D}" dt="2022-05-28T14:35:11.254" v="1343" actId="478"/>
          <ac:picMkLst>
            <pc:docMk/>
            <pc:sldMk cId="0" sldId="297"/>
            <ac:picMk id="4" creationId="{1FDBAE75-082F-4050-A34E-54F3EF62D53D}"/>
          </ac:picMkLst>
        </pc:picChg>
        <pc:picChg chg="add del mod">
          <ac:chgData name="Marcelo Natalio Saied" userId="7829687405327ba0" providerId="LiveId" clId="{34633FEF-649B-4591-9DAA-F55DE6132E4D}" dt="2022-05-28T15:50:06.387" v="2722" actId="478"/>
          <ac:picMkLst>
            <pc:docMk/>
            <pc:sldMk cId="0" sldId="297"/>
            <ac:picMk id="6" creationId="{B5017433-3A8E-4DCF-99C6-8685F9ACEC2E}"/>
          </ac:picMkLst>
        </pc:picChg>
        <pc:picChg chg="add del mod">
          <ac:chgData name="Marcelo Natalio Saied" userId="7829687405327ba0" providerId="LiveId" clId="{34633FEF-649B-4591-9DAA-F55DE6132E4D}" dt="2022-05-28T14:35:12.509" v="1344" actId="478"/>
          <ac:picMkLst>
            <pc:docMk/>
            <pc:sldMk cId="0" sldId="297"/>
            <ac:picMk id="7" creationId="{988AA192-0EDD-41C2-A4D5-08C8AD6F4E76}"/>
          </ac:picMkLst>
        </pc:picChg>
        <pc:picChg chg="add del mod">
          <ac:chgData name="Marcelo Natalio Saied" userId="7829687405327ba0" providerId="LiveId" clId="{34633FEF-649B-4591-9DAA-F55DE6132E4D}" dt="2022-05-26T02:33:08.086" v="840"/>
          <ac:picMkLst>
            <pc:docMk/>
            <pc:sldMk cId="0" sldId="297"/>
            <ac:picMk id="8" creationId="{D0E10641-A7C6-40BA-AB5E-181E00FBC7A1}"/>
          </ac:picMkLst>
        </pc:picChg>
        <pc:picChg chg="add mod">
          <ac:chgData name="Marcelo Natalio Saied" userId="7829687405327ba0" providerId="LiveId" clId="{34633FEF-649B-4591-9DAA-F55DE6132E4D}" dt="2022-05-28T15:50:26.075" v="2728" actId="1076"/>
          <ac:picMkLst>
            <pc:docMk/>
            <pc:sldMk cId="0" sldId="297"/>
            <ac:picMk id="11" creationId="{016BCE47-9B8D-4336-95C0-5FBD92BC411F}"/>
          </ac:picMkLst>
        </pc:picChg>
        <pc:picChg chg="del">
          <ac:chgData name="Marcelo Natalio Saied" userId="7829687405327ba0" providerId="LiveId" clId="{34633FEF-649B-4591-9DAA-F55DE6132E4D}" dt="2022-05-26T01:14:52.174" v="293" actId="478"/>
          <ac:picMkLst>
            <pc:docMk/>
            <pc:sldMk cId="0" sldId="297"/>
            <ac:picMk id="63" creationId="{00000000-0000-0000-0000-000000000000}"/>
          </ac:picMkLst>
        </pc:picChg>
      </pc:sldChg>
      <pc:sldChg chg="addSp delSp modSp add mod setBg modClrScheme chgLayout modNotes">
        <pc:chgData name="Marcelo Natalio Saied" userId="7829687405327ba0" providerId="LiveId" clId="{34633FEF-649B-4591-9DAA-F55DE6132E4D}" dt="2022-05-28T14:46:56.409" v="1438" actId="6549"/>
        <pc:sldMkLst>
          <pc:docMk/>
          <pc:sldMk cId="0" sldId="298"/>
        </pc:sldMkLst>
        <pc:spChg chg="add del mod ord">
          <ac:chgData name="Marcelo Natalio Saied" userId="7829687405327ba0" providerId="LiveId" clId="{34633FEF-649B-4591-9DAA-F55DE6132E4D}" dt="2022-05-26T01:11:45.876" v="273" actId="478"/>
          <ac:spMkLst>
            <pc:docMk/>
            <pc:sldMk cId="0" sldId="298"/>
            <ac:spMk id="2" creationId="{BC7C52CF-4580-45D2-8841-1253F27D8854}"/>
          </ac:spMkLst>
        </pc:spChg>
        <pc:spChg chg="add mod">
          <ac:chgData name="Marcelo Natalio Saied" userId="7829687405327ba0" providerId="LiveId" clId="{34633FEF-649B-4591-9DAA-F55DE6132E4D}" dt="2022-05-26T01:32:39.413" v="559"/>
          <ac:spMkLst>
            <pc:docMk/>
            <pc:sldMk cId="0" sldId="298"/>
            <ac:spMk id="5" creationId="{05B18505-A977-43B0-BA38-6D380AFF034C}"/>
          </ac:spMkLst>
        </pc:spChg>
        <pc:spChg chg="mod">
          <ac:chgData name="Marcelo Natalio Saied" userId="7829687405327ba0" providerId="LiveId" clId="{34633FEF-649B-4591-9DAA-F55DE6132E4D}" dt="2022-05-28T14:46:56.409" v="1438" actId="6549"/>
          <ac:spMkLst>
            <pc:docMk/>
            <pc:sldMk cId="0" sldId="298"/>
            <ac:spMk id="68" creationId="{00000000-0000-0000-0000-000000000000}"/>
          </ac:spMkLst>
        </pc:spChg>
        <pc:spChg chg="mod">
          <ac:chgData name="Marcelo Natalio Saied" userId="7829687405327ba0" providerId="LiveId" clId="{34633FEF-649B-4591-9DAA-F55DE6132E4D}" dt="2022-05-26T01:32:44.113" v="560" actId="1076"/>
          <ac:spMkLst>
            <pc:docMk/>
            <pc:sldMk cId="0" sldId="298"/>
            <ac:spMk id="69" creationId="{00000000-0000-0000-0000-000000000000}"/>
          </ac:spMkLst>
        </pc:spChg>
        <pc:picChg chg="add mod ord">
          <ac:chgData name="Marcelo Natalio Saied" userId="7829687405327ba0" providerId="LiveId" clId="{34633FEF-649B-4591-9DAA-F55DE6132E4D}" dt="2022-05-28T14:00:16.467" v="1013" actId="167"/>
          <ac:picMkLst>
            <pc:docMk/>
            <pc:sldMk cId="0" sldId="298"/>
            <ac:picMk id="3" creationId="{DCBE402F-DA08-4369-A7A9-E06A26C7F686}"/>
          </ac:picMkLst>
        </pc:picChg>
        <pc:picChg chg="mod">
          <ac:chgData name="Marcelo Natalio Saied" userId="7829687405327ba0" providerId="LiveId" clId="{34633FEF-649B-4591-9DAA-F55DE6132E4D}" dt="2022-05-26T01:12:26.762" v="292" actId="1076"/>
          <ac:picMkLst>
            <pc:docMk/>
            <pc:sldMk cId="0" sldId="298"/>
            <ac:picMk id="70" creationId="{00000000-0000-0000-0000-000000000000}"/>
          </ac:picMkLst>
        </pc:picChg>
      </pc:sldChg>
      <pc:sldChg chg="addSp delSp modSp add mod modShow modNotesTx">
        <pc:chgData name="Marcelo Natalio Saied" userId="7829687405327ba0" providerId="LiveId" clId="{34633FEF-649B-4591-9DAA-F55DE6132E4D}" dt="2022-05-28T14:31:35.232" v="1321" actId="729"/>
        <pc:sldMkLst>
          <pc:docMk/>
          <pc:sldMk cId="414068503" sldId="299"/>
        </pc:sldMkLst>
        <pc:spChg chg="add mod">
          <ac:chgData name="Marcelo Natalio Saied" userId="7829687405327ba0" providerId="LiveId" clId="{34633FEF-649B-4591-9DAA-F55DE6132E4D}" dt="2022-05-26T01:31:57.453" v="550"/>
          <ac:spMkLst>
            <pc:docMk/>
            <pc:sldMk cId="414068503" sldId="299"/>
            <ac:spMk id="7" creationId="{70B95E80-DFD7-4C3B-A5C2-79A344FF6539}"/>
          </ac:spMkLst>
        </pc:spChg>
        <pc:spChg chg="mod">
          <ac:chgData name="Marcelo Natalio Saied" userId="7829687405327ba0" providerId="LiveId" clId="{34633FEF-649B-4591-9DAA-F55DE6132E4D}" dt="2022-05-26T01:38:57.026" v="620" actId="1076"/>
          <ac:spMkLst>
            <pc:docMk/>
            <pc:sldMk cId="414068503" sldId="299"/>
            <ac:spMk id="61" creationId="{00000000-0000-0000-0000-000000000000}"/>
          </ac:spMkLst>
        </pc:spChg>
        <pc:spChg chg="mod">
          <ac:chgData name="Marcelo Natalio Saied" userId="7829687405327ba0" providerId="LiveId" clId="{34633FEF-649B-4591-9DAA-F55DE6132E4D}" dt="2022-05-26T01:31:56.824" v="549" actId="1076"/>
          <ac:spMkLst>
            <pc:docMk/>
            <pc:sldMk cId="414068503" sldId="299"/>
            <ac:spMk id="62" creationId="{00000000-0000-0000-0000-000000000000}"/>
          </ac:spMkLst>
        </pc:spChg>
        <pc:picChg chg="del">
          <ac:chgData name="Marcelo Natalio Saied" userId="7829687405327ba0" providerId="LiveId" clId="{34633FEF-649B-4591-9DAA-F55DE6132E4D}" dt="2022-05-26T01:25:41.953" v="516" actId="478"/>
          <ac:picMkLst>
            <pc:docMk/>
            <pc:sldMk cId="414068503" sldId="299"/>
            <ac:picMk id="3" creationId="{55A2D3B3-7E1C-4F78-8C7B-9B962F3A6D26}"/>
          </ac:picMkLst>
        </pc:picChg>
        <pc:picChg chg="add mod">
          <ac:chgData name="Marcelo Natalio Saied" userId="7829687405327ba0" providerId="LiveId" clId="{34633FEF-649B-4591-9DAA-F55DE6132E4D}" dt="2022-05-26T01:38:52.482" v="619" actId="1076"/>
          <ac:picMkLst>
            <pc:docMk/>
            <pc:sldMk cId="414068503" sldId="299"/>
            <ac:picMk id="4" creationId="{BA80F326-55CD-4451-944D-68F69B9945F0}"/>
          </ac:picMkLst>
        </pc:picChg>
        <pc:picChg chg="add mod">
          <ac:chgData name="Marcelo Natalio Saied" userId="7829687405327ba0" providerId="LiveId" clId="{34633FEF-649B-4591-9DAA-F55DE6132E4D}" dt="2022-05-26T01:38:59.762" v="621" actId="1076"/>
          <ac:picMkLst>
            <pc:docMk/>
            <pc:sldMk cId="414068503" sldId="299"/>
            <ac:picMk id="6" creationId="{1A74253A-736F-4C5F-BC67-A11E7E72A2E7}"/>
          </ac:picMkLst>
        </pc:picChg>
        <pc:picChg chg="add mod">
          <ac:chgData name="Marcelo Natalio Saied" userId="7829687405327ba0" providerId="LiveId" clId="{34633FEF-649B-4591-9DAA-F55DE6132E4D}" dt="2022-05-26T01:39:07.898" v="622" actId="1076"/>
          <ac:picMkLst>
            <pc:docMk/>
            <pc:sldMk cId="414068503" sldId="299"/>
            <ac:picMk id="8" creationId="{1E18634D-D46B-4940-A63B-94444C6F73D4}"/>
          </ac:picMkLst>
        </pc:picChg>
        <pc:picChg chg="add mod">
          <ac:chgData name="Marcelo Natalio Saied" userId="7829687405327ba0" providerId="LiveId" clId="{34633FEF-649B-4591-9DAA-F55DE6132E4D}" dt="2022-05-26T01:39:21.586" v="625" actId="1076"/>
          <ac:picMkLst>
            <pc:docMk/>
            <pc:sldMk cId="414068503" sldId="299"/>
            <ac:picMk id="9" creationId="{0877CBDE-715A-4ABA-B840-2082AA8F25E2}"/>
          </ac:picMkLst>
        </pc:picChg>
        <pc:picChg chg="add mod">
          <ac:chgData name="Marcelo Natalio Saied" userId="7829687405327ba0" providerId="LiveId" clId="{34633FEF-649B-4591-9DAA-F55DE6132E4D}" dt="2022-05-26T01:39:16.275" v="624" actId="1076"/>
          <ac:picMkLst>
            <pc:docMk/>
            <pc:sldMk cId="414068503" sldId="299"/>
            <ac:picMk id="10" creationId="{A5F37F7C-45CE-4D11-A3B7-7018453A559C}"/>
          </ac:picMkLst>
        </pc:picChg>
        <pc:picChg chg="add del">
          <ac:chgData name="Marcelo Natalio Saied" userId="7829687405327ba0" providerId="LiveId" clId="{34633FEF-649B-4591-9DAA-F55DE6132E4D}" dt="2022-05-26T01:27:32.269" v="541" actId="22"/>
          <ac:picMkLst>
            <pc:docMk/>
            <pc:sldMk cId="414068503" sldId="299"/>
            <ac:picMk id="10" creationId="{F60B4AAF-72DF-4966-803B-FB7E22716DA8}"/>
          </ac:picMkLst>
        </pc:picChg>
        <pc:picChg chg="add mod">
          <ac:chgData name="Marcelo Natalio Saied" userId="7829687405327ba0" providerId="LiveId" clId="{34633FEF-649B-4591-9DAA-F55DE6132E4D}" dt="2022-05-26T01:39:11.915" v="623" actId="1076"/>
          <ac:picMkLst>
            <pc:docMk/>
            <pc:sldMk cId="414068503" sldId="299"/>
            <ac:picMk id="11" creationId="{73F8E7E1-B641-4856-B608-9107474C506F}"/>
          </ac:picMkLst>
        </pc:picChg>
      </pc:sldChg>
      <pc:sldChg chg="addSp delSp modSp add mod modShow modNotesTx">
        <pc:chgData name="Marcelo Natalio Saied" userId="7829687405327ba0" providerId="LiveId" clId="{34633FEF-649B-4591-9DAA-F55DE6132E4D}" dt="2022-05-28T14:13:53.211" v="1034" actId="6549"/>
        <pc:sldMkLst>
          <pc:docMk/>
          <pc:sldMk cId="2393206080" sldId="300"/>
        </pc:sldMkLst>
        <pc:spChg chg="add mod">
          <ac:chgData name="Marcelo Natalio Saied" userId="7829687405327ba0" providerId="LiveId" clId="{34633FEF-649B-4591-9DAA-F55DE6132E4D}" dt="2022-05-26T01:32:03.356" v="552"/>
          <ac:spMkLst>
            <pc:docMk/>
            <pc:sldMk cId="2393206080" sldId="300"/>
            <ac:spMk id="4" creationId="{80D37F97-24FE-4514-A90E-3D5FCB715A45}"/>
          </ac:spMkLst>
        </pc:spChg>
        <pc:spChg chg="mod">
          <ac:chgData name="Marcelo Natalio Saied" userId="7829687405327ba0" providerId="LiveId" clId="{34633FEF-649B-4591-9DAA-F55DE6132E4D}" dt="2022-05-26T01:32:02.617" v="551" actId="1076"/>
          <ac:spMkLst>
            <pc:docMk/>
            <pc:sldMk cId="2393206080" sldId="300"/>
            <ac:spMk id="62" creationId="{00000000-0000-0000-0000-000000000000}"/>
          </ac:spMkLst>
        </pc:spChg>
        <pc:picChg chg="add mod">
          <ac:chgData name="Marcelo Natalio Saied" userId="7829687405327ba0" providerId="LiveId" clId="{34633FEF-649B-4591-9DAA-F55DE6132E4D}" dt="2022-05-26T01:45:27.468" v="763" actId="14100"/>
          <ac:picMkLst>
            <pc:docMk/>
            <pc:sldMk cId="2393206080" sldId="300"/>
            <ac:picMk id="3" creationId="{DDB8236F-25FD-4ED8-ADE3-62BEE70C0357}"/>
          </ac:picMkLst>
        </pc:picChg>
        <pc:picChg chg="del">
          <ac:chgData name="Marcelo Natalio Saied" userId="7829687405327ba0" providerId="LiveId" clId="{34633FEF-649B-4591-9DAA-F55DE6132E4D}" dt="2022-05-26T01:28:07.634" v="543" actId="478"/>
          <ac:picMkLst>
            <pc:docMk/>
            <pc:sldMk cId="2393206080" sldId="300"/>
            <ac:picMk id="4" creationId="{BA80F326-55CD-4451-944D-68F69B9945F0}"/>
          </ac:picMkLst>
        </pc:picChg>
        <pc:picChg chg="del">
          <ac:chgData name="Marcelo Natalio Saied" userId="7829687405327ba0" providerId="LiveId" clId="{34633FEF-649B-4591-9DAA-F55DE6132E4D}" dt="2022-05-26T01:28:08.656" v="544" actId="478"/>
          <ac:picMkLst>
            <pc:docMk/>
            <pc:sldMk cId="2393206080" sldId="300"/>
            <ac:picMk id="6" creationId="{1A74253A-736F-4C5F-BC67-A11E7E72A2E7}"/>
          </ac:picMkLst>
        </pc:picChg>
        <pc:picChg chg="add mod">
          <ac:chgData name="Marcelo Natalio Saied" userId="7829687405327ba0" providerId="LiveId" clId="{34633FEF-649B-4591-9DAA-F55DE6132E4D}" dt="2022-05-26T01:45:22.004" v="761" actId="1076"/>
          <ac:picMkLst>
            <pc:docMk/>
            <pc:sldMk cId="2393206080" sldId="300"/>
            <ac:picMk id="6" creationId="{A7964D32-DBAB-4881-B692-13713DB19D8C}"/>
          </ac:picMkLst>
        </pc:picChg>
        <pc:picChg chg="del">
          <ac:chgData name="Marcelo Natalio Saied" userId="7829687405327ba0" providerId="LiveId" clId="{34633FEF-649B-4591-9DAA-F55DE6132E4D}" dt="2022-05-26T01:28:09.329" v="545" actId="478"/>
          <ac:picMkLst>
            <pc:docMk/>
            <pc:sldMk cId="2393206080" sldId="300"/>
            <ac:picMk id="8" creationId="{1E18634D-D46B-4940-A63B-94444C6F73D4}"/>
          </ac:picMkLst>
        </pc:picChg>
      </pc:sldChg>
      <pc:sldChg chg="addSp delSp modSp add del mod ord modShow">
        <pc:chgData name="Marcelo Natalio Saied" userId="7829687405327ba0" providerId="LiveId" clId="{34633FEF-649B-4591-9DAA-F55DE6132E4D}" dt="2022-05-26T01:45:04.651" v="759" actId="47"/>
        <pc:sldMkLst>
          <pc:docMk/>
          <pc:sldMk cId="3903070244" sldId="301"/>
        </pc:sldMkLst>
        <pc:picChg chg="del">
          <ac:chgData name="Marcelo Natalio Saied" userId="7829687405327ba0" providerId="LiveId" clId="{34633FEF-649B-4591-9DAA-F55DE6132E4D}" dt="2022-05-26T01:33:34.402" v="564" actId="478"/>
          <ac:picMkLst>
            <pc:docMk/>
            <pc:sldMk cId="3903070244" sldId="301"/>
            <ac:picMk id="3" creationId="{DDB8236F-25FD-4ED8-ADE3-62BEE70C0357}"/>
          </ac:picMkLst>
        </pc:picChg>
        <pc:picChg chg="add mod">
          <ac:chgData name="Marcelo Natalio Saied" userId="7829687405327ba0" providerId="LiveId" clId="{34633FEF-649B-4591-9DAA-F55DE6132E4D}" dt="2022-05-26T01:34:07.241" v="570" actId="1076"/>
          <ac:picMkLst>
            <pc:docMk/>
            <pc:sldMk cId="3903070244" sldId="301"/>
            <ac:picMk id="5" creationId="{D3744469-BCEE-4814-9B1D-ACD52820B0ED}"/>
          </ac:picMkLst>
        </pc:picChg>
        <pc:picChg chg="add mod">
          <ac:chgData name="Marcelo Natalio Saied" userId="7829687405327ba0" providerId="LiveId" clId="{34633FEF-649B-4591-9DAA-F55DE6132E4D}" dt="2022-05-26T01:34:48.161" v="577" actId="1076"/>
          <ac:picMkLst>
            <pc:docMk/>
            <pc:sldMk cId="3903070244" sldId="301"/>
            <ac:picMk id="7" creationId="{F3CC5B0F-9917-44E1-9F93-BE8C3488A60D}"/>
          </ac:picMkLst>
        </pc:picChg>
        <pc:picChg chg="add mod">
          <ac:chgData name="Marcelo Natalio Saied" userId="7829687405327ba0" providerId="LiveId" clId="{34633FEF-649B-4591-9DAA-F55DE6132E4D}" dt="2022-05-26T01:34:47.049" v="576" actId="1076"/>
          <ac:picMkLst>
            <pc:docMk/>
            <pc:sldMk cId="3903070244" sldId="301"/>
            <ac:picMk id="9" creationId="{5541B590-0A36-40D3-9A6F-AE78B3605B80}"/>
          </ac:picMkLst>
        </pc:picChg>
      </pc:sldChg>
      <pc:sldChg chg="delSp add mod modShow">
        <pc:chgData name="Marcelo Natalio Saied" userId="7829687405327ba0" providerId="LiveId" clId="{34633FEF-649B-4591-9DAA-F55DE6132E4D}" dt="2022-05-28T15:48:12.498" v="2714" actId="729"/>
        <pc:sldMkLst>
          <pc:docMk/>
          <pc:sldMk cId="2882636623" sldId="302"/>
        </pc:sldMkLst>
        <pc:picChg chg="del">
          <ac:chgData name="Marcelo Natalio Saied" userId="7829687405327ba0" providerId="LiveId" clId="{34633FEF-649B-4591-9DAA-F55DE6132E4D}" dt="2022-05-26T01:33:36.474" v="565" actId="478"/>
          <ac:picMkLst>
            <pc:docMk/>
            <pc:sldMk cId="2882636623" sldId="302"/>
            <ac:picMk id="3" creationId="{DDB8236F-25FD-4ED8-ADE3-62BEE70C0357}"/>
          </ac:picMkLst>
        </pc:picChg>
      </pc:sldChg>
      <pc:sldChg chg="addSp delSp modSp add mod ord modShow">
        <pc:chgData name="Marcelo Natalio Saied" userId="7829687405327ba0" providerId="LiveId" clId="{34633FEF-649B-4591-9DAA-F55DE6132E4D}" dt="2022-05-28T15:48:12.498" v="2714" actId="729"/>
        <pc:sldMkLst>
          <pc:docMk/>
          <pc:sldMk cId="3944315214" sldId="303"/>
        </pc:sldMkLst>
        <pc:spChg chg="mod">
          <ac:chgData name="Marcelo Natalio Saied" userId="7829687405327ba0" providerId="LiveId" clId="{34633FEF-649B-4591-9DAA-F55DE6132E4D}" dt="2022-05-26T01:46:22.452" v="767" actId="1076"/>
          <ac:spMkLst>
            <pc:docMk/>
            <pc:sldMk cId="3944315214" sldId="303"/>
            <ac:spMk id="61" creationId="{00000000-0000-0000-0000-000000000000}"/>
          </ac:spMkLst>
        </pc:spChg>
        <pc:picChg chg="add mod">
          <ac:chgData name="Marcelo Natalio Saied" userId="7829687405327ba0" providerId="LiveId" clId="{34633FEF-649B-4591-9DAA-F55DE6132E4D}" dt="2022-05-26T01:51:07.724" v="832" actId="1076"/>
          <ac:picMkLst>
            <pc:docMk/>
            <pc:sldMk cId="3944315214" sldId="303"/>
            <ac:picMk id="3" creationId="{944FD778-E607-473C-BFA6-364B74713AC6}"/>
          </ac:picMkLst>
        </pc:picChg>
        <pc:picChg chg="add mod">
          <ac:chgData name="Marcelo Natalio Saied" userId="7829687405327ba0" providerId="LiveId" clId="{34633FEF-649B-4591-9DAA-F55DE6132E4D}" dt="2022-05-26T01:46:56.180" v="771" actId="1076"/>
          <ac:picMkLst>
            <pc:docMk/>
            <pc:sldMk cId="3944315214" sldId="303"/>
            <ac:picMk id="6" creationId="{13448B0C-5D14-49B3-AA87-47BF159D2E00}"/>
          </ac:picMkLst>
        </pc:picChg>
        <pc:picChg chg="add mod">
          <ac:chgData name="Marcelo Natalio Saied" userId="7829687405327ba0" providerId="LiveId" clId="{34633FEF-649B-4591-9DAA-F55DE6132E4D}" dt="2022-05-28T12:34:44.358" v="858" actId="1076"/>
          <ac:picMkLst>
            <pc:docMk/>
            <pc:sldMk cId="3944315214" sldId="303"/>
            <ac:picMk id="8" creationId="{48ADDA86-3118-45B2-8398-F59262C7D5CA}"/>
          </ac:picMkLst>
        </pc:picChg>
        <pc:picChg chg="add del mod">
          <ac:chgData name="Marcelo Natalio Saied" userId="7829687405327ba0" providerId="LiveId" clId="{34633FEF-649B-4591-9DAA-F55DE6132E4D}" dt="2022-05-26T01:47:25.799" v="779"/>
          <ac:picMkLst>
            <pc:docMk/>
            <pc:sldMk cId="3944315214" sldId="303"/>
            <ac:picMk id="11" creationId="{16CDB33A-DB30-422A-9017-24959DEFD739}"/>
          </ac:picMkLst>
        </pc:picChg>
        <pc:picChg chg="add del mod">
          <ac:chgData name="Marcelo Natalio Saied" userId="7829687405327ba0" providerId="LiveId" clId="{34633FEF-649B-4591-9DAA-F55DE6132E4D}" dt="2022-05-26T01:47:25.304" v="778"/>
          <ac:picMkLst>
            <pc:docMk/>
            <pc:sldMk cId="3944315214" sldId="303"/>
            <ac:picMk id="12" creationId="{BC534A14-5CD3-44CB-9DCE-C07C5B124AD4}"/>
          </ac:picMkLst>
        </pc:picChg>
        <pc:picChg chg="add del mod">
          <ac:chgData name="Marcelo Natalio Saied" userId="7829687405327ba0" providerId="LiveId" clId="{34633FEF-649B-4591-9DAA-F55DE6132E4D}" dt="2022-05-26T01:47:24.863" v="777"/>
          <ac:picMkLst>
            <pc:docMk/>
            <pc:sldMk cId="3944315214" sldId="303"/>
            <ac:picMk id="13" creationId="{F2AE9594-1B40-4E6A-9698-9B44A3AA02E9}"/>
          </ac:picMkLst>
        </pc:picChg>
      </pc:sldChg>
      <pc:sldChg chg="add mod modShow">
        <pc:chgData name="Marcelo Natalio Saied" userId="7829687405327ba0" providerId="LiveId" clId="{34633FEF-649B-4591-9DAA-F55DE6132E4D}" dt="2022-05-28T15:48:12.498" v="2714" actId="729"/>
        <pc:sldMkLst>
          <pc:docMk/>
          <pc:sldMk cId="1182173433" sldId="304"/>
        </pc:sldMkLst>
      </pc:sldChg>
      <pc:sldChg chg="add del mod modShow">
        <pc:chgData name="Marcelo Natalio Saied" userId="7829687405327ba0" providerId="LiveId" clId="{34633FEF-649B-4591-9DAA-F55DE6132E4D}" dt="2022-05-26T01:45:02.937" v="758" actId="47"/>
        <pc:sldMkLst>
          <pc:docMk/>
          <pc:sldMk cId="2125535811" sldId="305"/>
        </pc:sldMkLst>
      </pc:sldChg>
      <pc:sldChg chg="addSp delSp modSp add mod modShow modNotesTx">
        <pc:chgData name="Marcelo Natalio Saied" userId="7829687405327ba0" providerId="LiveId" clId="{34633FEF-649B-4591-9DAA-F55DE6132E4D}" dt="2022-05-28T15:48:12.498" v="2714" actId="729"/>
        <pc:sldMkLst>
          <pc:docMk/>
          <pc:sldMk cId="3997848718" sldId="306"/>
        </pc:sldMkLst>
        <pc:spChg chg="mod">
          <ac:chgData name="Marcelo Natalio Saied" userId="7829687405327ba0" providerId="LiveId" clId="{34633FEF-649B-4591-9DAA-F55DE6132E4D}" dt="2022-05-28T12:33:11.958" v="856" actId="1076"/>
          <ac:spMkLst>
            <pc:docMk/>
            <pc:sldMk cId="3997848718" sldId="306"/>
            <ac:spMk id="61" creationId="{00000000-0000-0000-0000-000000000000}"/>
          </ac:spMkLst>
        </pc:spChg>
        <pc:picChg chg="add mod">
          <ac:chgData name="Marcelo Natalio Saied" userId="7829687405327ba0" providerId="LiveId" clId="{34633FEF-649B-4591-9DAA-F55DE6132E4D}" dt="2022-05-28T12:32:58.159" v="852" actId="1076"/>
          <ac:picMkLst>
            <pc:docMk/>
            <pc:sldMk cId="3997848718" sldId="306"/>
            <ac:picMk id="3" creationId="{3F88EE9B-E80A-40C6-B160-DD7EC3EF3409}"/>
          </ac:picMkLst>
        </pc:picChg>
        <pc:picChg chg="add del mod">
          <ac:chgData name="Marcelo Natalio Saied" userId="7829687405327ba0" providerId="LiveId" clId="{34633FEF-649B-4591-9DAA-F55DE6132E4D}" dt="2022-05-26T01:41:16.419" v="691" actId="1076"/>
          <ac:picMkLst>
            <pc:docMk/>
            <pc:sldMk cId="3997848718" sldId="306"/>
            <ac:picMk id="4" creationId="{BA80F326-55CD-4451-944D-68F69B9945F0}"/>
          </ac:picMkLst>
        </pc:picChg>
        <pc:picChg chg="add del">
          <ac:chgData name="Marcelo Natalio Saied" userId="7829687405327ba0" providerId="LiveId" clId="{34633FEF-649B-4591-9DAA-F55DE6132E4D}" dt="2022-05-26T01:40:18.707" v="638" actId="478"/>
          <ac:picMkLst>
            <pc:docMk/>
            <pc:sldMk cId="3997848718" sldId="306"/>
            <ac:picMk id="6" creationId="{1A74253A-736F-4C5F-BC67-A11E7E72A2E7}"/>
          </ac:picMkLst>
        </pc:picChg>
        <pc:picChg chg="add del">
          <ac:chgData name="Marcelo Natalio Saied" userId="7829687405327ba0" providerId="LiveId" clId="{34633FEF-649B-4591-9DAA-F55DE6132E4D}" dt="2022-05-26T01:40:21.013" v="640" actId="478"/>
          <ac:picMkLst>
            <pc:docMk/>
            <pc:sldMk cId="3997848718" sldId="306"/>
            <ac:picMk id="8" creationId="{1E18634D-D46B-4940-A63B-94444C6F73D4}"/>
          </ac:picMkLst>
        </pc:picChg>
        <pc:picChg chg="mod">
          <ac:chgData name="Marcelo Natalio Saied" userId="7829687405327ba0" providerId="LiveId" clId="{34633FEF-649B-4591-9DAA-F55DE6132E4D}" dt="2022-05-26T01:41:31.628" v="697" actId="14100"/>
          <ac:picMkLst>
            <pc:docMk/>
            <pc:sldMk cId="3997848718" sldId="306"/>
            <ac:picMk id="9" creationId="{0877CBDE-715A-4ABA-B840-2082AA8F25E2}"/>
          </ac:picMkLst>
        </pc:picChg>
        <pc:picChg chg="del">
          <ac:chgData name="Marcelo Natalio Saied" userId="7829687405327ba0" providerId="LiveId" clId="{34633FEF-649B-4591-9DAA-F55DE6132E4D}" dt="2022-05-26T01:40:19.718" v="639" actId="478"/>
          <ac:picMkLst>
            <pc:docMk/>
            <pc:sldMk cId="3997848718" sldId="306"/>
            <ac:picMk id="10" creationId="{A5F37F7C-45CE-4D11-A3B7-7018453A559C}"/>
          </ac:picMkLst>
        </pc:picChg>
        <pc:picChg chg="add del">
          <ac:chgData name="Marcelo Natalio Saied" userId="7829687405327ba0" providerId="LiveId" clId="{34633FEF-649B-4591-9DAA-F55DE6132E4D}" dt="2022-05-26T01:40:21.696" v="641" actId="478"/>
          <ac:picMkLst>
            <pc:docMk/>
            <pc:sldMk cId="3997848718" sldId="306"/>
            <ac:picMk id="11" creationId="{73F8E7E1-B641-4856-B608-9107474C506F}"/>
          </ac:picMkLst>
        </pc:picChg>
      </pc:sldChg>
      <pc:sldChg chg="delSp modSp add mod modShow modNotesTx">
        <pc:chgData name="Marcelo Natalio Saied" userId="7829687405327ba0" providerId="LiveId" clId="{34633FEF-649B-4591-9DAA-F55DE6132E4D}" dt="2022-05-28T15:48:12.498" v="2714" actId="729"/>
        <pc:sldMkLst>
          <pc:docMk/>
          <pc:sldMk cId="556745923" sldId="307"/>
        </pc:sldMkLst>
        <pc:picChg chg="del">
          <ac:chgData name="Marcelo Natalio Saied" userId="7829687405327ba0" providerId="LiveId" clId="{34633FEF-649B-4591-9DAA-F55DE6132E4D}" dt="2022-05-26T01:41:50.828" v="698" actId="478"/>
          <ac:picMkLst>
            <pc:docMk/>
            <pc:sldMk cId="556745923" sldId="307"/>
            <ac:picMk id="4" creationId="{BA80F326-55CD-4451-944D-68F69B9945F0}"/>
          </ac:picMkLst>
        </pc:picChg>
        <pc:picChg chg="mod">
          <ac:chgData name="Marcelo Natalio Saied" userId="7829687405327ba0" providerId="LiveId" clId="{34633FEF-649B-4591-9DAA-F55DE6132E4D}" dt="2022-05-26T01:42:22.192" v="724" actId="14100"/>
          <ac:picMkLst>
            <pc:docMk/>
            <pc:sldMk cId="556745923" sldId="307"/>
            <ac:picMk id="6" creationId="{1A74253A-736F-4C5F-BC67-A11E7E72A2E7}"/>
          </ac:picMkLst>
        </pc:picChg>
        <pc:picChg chg="del">
          <ac:chgData name="Marcelo Natalio Saied" userId="7829687405327ba0" providerId="LiveId" clId="{34633FEF-649B-4591-9DAA-F55DE6132E4D}" dt="2022-05-26T01:41:53.167" v="700" actId="478"/>
          <ac:picMkLst>
            <pc:docMk/>
            <pc:sldMk cId="556745923" sldId="307"/>
            <ac:picMk id="8" creationId="{1E18634D-D46B-4940-A63B-94444C6F73D4}"/>
          </ac:picMkLst>
        </pc:picChg>
        <pc:picChg chg="del">
          <ac:chgData name="Marcelo Natalio Saied" userId="7829687405327ba0" providerId="LiveId" clId="{34633FEF-649B-4591-9DAA-F55DE6132E4D}" dt="2022-05-26T01:41:52.092" v="699" actId="478"/>
          <ac:picMkLst>
            <pc:docMk/>
            <pc:sldMk cId="556745923" sldId="307"/>
            <ac:picMk id="9" creationId="{0877CBDE-715A-4ABA-B840-2082AA8F25E2}"/>
          </ac:picMkLst>
        </pc:picChg>
        <pc:picChg chg="mod">
          <ac:chgData name="Marcelo Natalio Saied" userId="7829687405327ba0" providerId="LiveId" clId="{34633FEF-649B-4591-9DAA-F55DE6132E4D}" dt="2022-05-26T01:42:25.971" v="725" actId="1076"/>
          <ac:picMkLst>
            <pc:docMk/>
            <pc:sldMk cId="556745923" sldId="307"/>
            <ac:picMk id="10" creationId="{A5F37F7C-45CE-4D11-A3B7-7018453A559C}"/>
          </ac:picMkLst>
        </pc:picChg>
        <pc:picChg chg="del">
          <ac:chgData name="Marcelo Natalio Saied" userId="7829687405327ba0" providerId="LiveId" clId="{34633FEF-649B-4591-9DAA-F55DE6132E4D}" dt="2022-05-26T01:41:53.956" v="701" actId="478"/>
          <ac:picMkLst>
            <pc:docMk/>
            <pc:sldMk cId="556745923" sldId="307"/>
            <ac:picMk id="11" creationId="{73F8E7E1-B641-4856-B608-9107474C506F}"/>
          </ac:picMkLst>
        </pc:picChg>
      </pc:sldChg>
      <pc:sldChg chg="addSp delSp modSp add mod modShow modNotesTx">
        <pc:chgData name="Marcelo Natalio Saied" userId="7829687405327ba0" providerId="LiveId" clId="{34633FEF-649B-4591-9DAA-F55DE6132E4D}" dt="2022-05-28T15:48:12.498" v="2714" actId="729"/>
        <pc:sldMkLst>
          <pc:docMk/>
          <pc:sldMk cId="594460916" sldId="308"/>
        </pc:sldMkLst>
        <pc:picChg chg="add mod">
          <ac:chgData name="Marcelo Natalio Saied" userId="7829687405327ba0" providerId="LiveId" clId="{34633FEF-649B-4591-9DAA-F55DE6132E4D}" dt="2022-05-26T01:44:52.820" v="757" actId="14100"/>
          <ac:picMkLst>
            <pc:docMk/>
            <pc:sldMk cId="594460916" sldId="308"/>
            <ac:picMk id="3" creationId="{CCED62F3-52E3-4478-9129-FECA43957D08}"/>
          </ac:picMkLst>
        </pc:picChg>
        <pc:picChg chg="del">
          <ac:chgData name="Marcelo Natalio Saied" userId="7829687405327ba0" providerId="LiveId" clId="{34633FEF-649B-4591-9DAA-F55DE6132E4D}" dt="2022-05-26T01:42:45.587" v="726" actId="478"/>
          <ac:picMkLst>
            <pc:docMk/>
            <pc:sldMk cId="594460916" sldId="308"/>
            <ac:picMk id="4" creationId="{BA80F326-55CD-4451-944D-68F69B9945F0}"/>
          </ac:picMkLst>
        </pc:picChg>
        <pc:picChg chg="del">
          <ac:chgData name="Marcelo Natalio Saied" userId="7829687405327ba0" providerId="LiveId" clId="{34633FEF-649B-4591-9DAA-F55DE6132E4D}" dt="2022-05-26T01:42:47.212" v="728" actId="478"/>
          <ac:picMkLst>
            <pc:docMk/>
            <pc:sldMk cId="594460916" sldId="308"/>
            <ac:picMk id="6" creationId="{1A74253A-736F-4C5F-BC67-A11E7E72A2E7}"/>
          </ac:picMkLst>
        </pc:picChg>
        <pc:picChg chg="mod">
          <ac:chgData name="Marcelo Natalio Saied" userId="7829687405327ba0" providerId="LiveId" clId="{34633FEF-649B-4591-9DAA-F55DE6132E4D}" dt="2022-05-26T01:43:08.581" v="750" actId="1076"/>
          <ac:picMkLst>
            <pc:docMk/>
            <pc:sldMk cId="594460916" sldId="308"/>
            <ac:picMk id="8" creationId="{1E18634D-D46B-4940-A63B-94444C6F73D4}"/>
          </ac:picMkLst>
        </pc:picChg>
        <pc:picChg chg="del">
          <ac:chgData name="Marcelo Natalio Saied" userId="7829687405327ba0" providerId="LiveId" clId="{34633FEF-649B-4591-9DAA-F55DE6132E4D}" dt="2022-05-26T01:42:46.736" v="727" actId="478"/>
          <ac:picMkLst>
            <pc:docMk/>
            <pc:sldMk cId="594460916" sldId="308"/>
            <ac:picMk id="9" creationId="{0877CBDE-715A-4ABA-B840-2082AA8F25E2}"/>
          </ac:picMkLst>
        </pc:picChg>
        <pc:picChg chg="del">
          <ac:chgData name="Marcelo Natalio Saied" userId="7829687405327ba0" providerId="LiveId" clId="{34633FEF-649B-4591-9DAA-F55DE6132E4D}" dt="2022-05-26T01:42:48.276" v="729" actId="478"/>
          <ac:picMkLst>
            <pc:docMk/>
            <pc:sldMk cId="594460916" sldId="308"/>
            <ac:picMk id="10" creationId="{A5F37F7C-45CE-4D11-A3B7-7018453A559C}"/>
          </ac:picMkLst>
        </pc:picChg>
        <pc:picChg chg="del mod">
          <ac:chgData name="Marcelo Natalio Saied" userId="7829687405327ba0" providerId="LiveId" clId="{34633FEF-649B-4591-9DAA-F55DE6132E4D}" dt="2022-05-26T01:44:39.836" v="752" actId="478"/>
          <ac:picMkLst>
            <pc:docMk/>
            <pc:sldMk cId="594460916" sldId="308"/>
            <ac:picMk id="11" creationId="{73F8E7E1-B641-4856-B608-9107474C506F}"/>
          </ac:picMkLst>
        </pc:picChg>
      </pc:sldChg>
      <pc:sldChg chg="addSp delSp modSp add mod ord modShow">
        <pc:chgData name="Marcelo Natalio Saied" userId="7829687405327ba0" providerId="LiveId" clId="{34633FEF-649B-4591-9DAA-F55DE6132E4D}" dt="2022-05-28T15:48:12.498" v="2714" actId="729"/>
        <pc:sldMkLst>
          <pc:docMk/>
          <pc:sldMk cId="1224556434" sldId="309"/>
        </pc:sldMkLst>
        <pc:spChg chg="mod">
          <ac:chgData name="Marcelo Natalio Saied" userId="7829687405327ba0" providerId="LiveId" clId="{34633FEF-649B-4591-9DAA-F55DE6132E4D}" dt="2022-05-28T15:17:31.185" v="2171" actId="1076"/>
          <ac:spMkLst>
            <pc:docMk/>
            <pc:sldMk cId="1224556434" sldId="309"/>
            <ac:spMk id="61" creationId="{00000000-0000-0000-0000-000000000000}"/>
          </ac:spMkLst>
        </pc:spChg>
        <pc:picChg chg="del">
          <ac:chgData name="Marcelo Natalio Saied" userId="7829687405327ba0" providerId="LiveId" clId="{34633FEF-649B-4591-9DAA-F55DE6132E4D}" dt="2022-05-26T01:47:35.293" v="783" actId="478"/>
          <ac:picMkLst>
            <pc:docMk/>
            <pc:sldMk cId="1224556434" sldId="309"/>
            <ac:picMk id="3" creationId="{944FD778-E607-473C-BFA6-364B74713AC6}"/>
          </ac:picMkLst>
        </pc:picChg>
        <pc:picChg chg="add mod">
          <ac:chgData name="Marcelo Natalio Saied" userId="7829687405327ba0" providerId="LiveId" clId="{34633FEF-649B-4591-9DAA-F55DE6132E4D}" dt="2022-05-26T01:51:01.500" v="831" actId="14100"/>
          <ac:picMkLst>
            <pc:docMk/>
            <pc:sldMk cId="1224556434" sldId="309"/>
            <ac:picMk id="5" creationId="{86C63413-16BE-47C9-B25B-5EDC12544A36}"/>
          </ac:picMkLst>
        </pc:picChg>
        <pc:picChg chg="del">
          <ac:chgData name="Marcelo Natalio Saied" userId="7829687405327ba0" providerId="LiveId" clId="{34633FEF-649B-4591-9DAA-F55DE6132E4D}" dt="2022-05-26T01:47:36.382" v="784" actId="478"/>
          <ac:picMkLst>
            <pc:docMk/>
            <pc:sldMk cId="1224556434" sldId="309"/>
            <ac:picMk id="6" creationId="{13448B0C-5D14-49B3-AA87-47BF159D2E00}"/>
          </ac:picMkLst>
        </pc:picChg>
        <pc:picChg chg="del">
          <ac:chgData name="Marcelo Natalio Saied" userId="7829687405327ba0" providerId="LiveId" clId="{34633FEF-649B-4591-9DAA-F55DE6132E4D}" dt="2022-05-26T01:47:37.158" v="785" actId="478"/>
          <ac:picMkLst>
            <pc:docMk/>
            <pc:sldMk cId="1224556434" sldId="309"/>
            <ac:picMk id="8" creationId="{48ADDA86-3118-45B2-8398-F59262C7D5CA}"/>
          </ac:picMkLst>
        </pc:picChg>
        <pc:picChg chg="add mod">
          <ac:chgData name="Marcelo Natalio Saied" userId="7829687405327ba0" providerId="LiveId" clId="{34633FEF-649B-4591-9DAA-F55DE6132E4D}" dt="2022-05-26T01:50:55.285" v="829" actId="14100"/>
          <ac:picMkLst>
            <pc:docMk/>
            <pc:sldMk cId="1224556434" sldId="309"/>
            <ac:picMk id="9" creationId="{804BD64D-35A5-41F5-921E-04312A3EA46F}"/>
          </ac:picMkLst>
        </pc:picChg>
      </pc:sldChg>
      <pc:sldChg chg="addSp delSp modSp add mod ord modShow">
        <pc:chgData name="Marcelo Natalio Saied" userId="7829687405327ba0" providerId="LiveId" clId="{34633FEF-649B-4591-9DAA-F55DE6132E4D}" dt="2022-05-28T15:48:12.498" v="2714" actId="729"/>
        <pc:sldMkLst>
          <pc:docMk/>
          <pc:sldMk cId="234748721" sldId="310"/>
        </pc:sldMkLst>
        <pc:spChg chg="mod">
          <ac:chgData name="Marcelo Natalio Saied" userId="7829687405327ba0" providerId="LiveId" clId="{34633FEF-649B-4591-9DAA-F55DE6132E4D}" dt="2022-05-26T01:51:30.046" v="835" actId="20577"/>
          <ac:spMkLst>
            <pc:docMk/>
            <pc:sldMk cId="234748721" sldId="310"/>
            <ac:spMk id="61" creationId="{00000000-0000-0000-0000-000000000000}"/>
          </ac:spMkLst>
        </pc:spChg>
        <pc:picChg chg="del">
          <ac:chgData name="Marcelo Natalio Saied" userId="7829687405327ba0" providerId="LiveId" clId="{34633FEF-649B-4591-9DAA-F55DE6132E4D}" dt="2022-05-26T01:48:12.828" v="796" actId="478"/>
          <ac:picMkLst>
            <pc:docMk/>
            <pc:sldMk cId="234748721" sldId="310"/>
            <ac:picMk id="3" creationId="{944FD778-E607-473C-BFA6-364B74713AC6}"/>
          </ac:picMkLst>
        </pc:picChg>
        <pc:picChg chg="add mod">
          <ac:chgData name="Marcelo Natalio Saied" userId="7829687405327ba0" providerId="LiveId" clId="{34633FEF-649B-4591-9DAA-F55DE6132E4D}" dt="2022-05-26T01:50:49.244" v="827" actId="1076"/>
          <ac:picMkLst>
            <pc:docMk/>
            <pc:sldMk cId="234748721" sldId="310"/>
            <ac:picMk id="5" creationId="{6E119257-040C-4AC4-AD48-B71C5F876569}"/>
          </ac:picMkLst>
        </pc:picChg>
        <pc:picChg chg="del">
          <ac:chgData name="Marcelo Natalio Saied" userId="7829687405327ba0" providerId="LiveId" clId="{34633FEF-649B-4591-9DAA-F55DE6132E4D}" dt="2022-05-26T01:48:12.635" v="795" actId="478"/>
          <ac:picMkLst>
            <pc:docMk/>
            <pc:sldMk cId="234748721" sldId="310"/>
            <ac:picMk id="6" creationId="{13448B0C-5D14-49B3-AA87-47BF159D2E00}"/>
          </ac:picMkLst>
        </pc:picChg>
        <pc:picChg chg="del">
          <ac:chgData name="Marcelo Natalio Saied" userId="7829687405327ba0" providerId="LiveId" clId="{34633FEF-649B-4591-9DAA-F55DE6132E4D}" dt="2022-05-26T01:48:11.021" v="794" actId="478"/>
          <ac:picMkLst>
            <pc:docMk/>
            <pc:sldMk cId="234748721" sldId="310"/>
            <ac:picMk id="8" creationId="{48ADDA86-3118-45B2-8398-F59262C7D5CA}"/>
          </ac:picMkLst>
        </pc:picChg>
        <pc:picChg chg="add mod">
          <ac:chgData name="Marcelo Natalio Saied" userId="7829687405327ba0" providerId="LiveId" clId="{34633FEF-649B-4591-9DAA-F55DE6132E4D}" dt="2022-05-26T01:50:44.469" v="825" actId="1076"/>
          <ac:picMkLst>
            <pc:docMk/>
            <pc:sldMk cId="234748721" sldId="310"/>
            <ac:picMk id="9" creationId="{1B54B825-42EE-4E8E-A878-767A428519B6}"/>
          </ac:picMkLst>
        </pc:picChg>
      </pc:sldChg>
      <pc:sldChg chg="addSp delSp modSp add mod ord modShow">
        <pc:chgData name="Marcelo Natalio Saied" userId="7829687405327ba0" providerId="LiveId" clId="{34633FEF-649B-4591-9DAA-F55DE6132E4D}" dt="2022-05-28T15:48:12.498" v="2714" actId="729"/>
        <pc:sldMkLst>
          <pc:docMk/>
          <pc:sldMk cId="3552488496" sldId="311"/>
        </pc:sldMkLst>
        <pc:spChg chg="mod">
          <ac:chgData name="Marcelo Natalio Saied" userId="7829687405327ba0" providerId="LiveId" clId="{34633FEF-649B-4591-9DAA-F55DE6132E4D}" dt="2022-05-26T01:51:51.185" v="836" actId="313"/>
          <ac:spMkLst>
            <pc:docMk/>
            <pc:sldMk cId="3552488496" sldId="311"/>
            <ac:spMk id="61" creationId="{00000000-0000-0000-0000-000000000000}"/>
          </ac:spMkLst>
        </pc:spChg>
        <pc:picChg chg="del">
          <ac:chgData name="Marcelo Natalio Saied" userId="7829687405327ba0" providerId="LiveId" clId="{34633FEF-649B-4591-9DAA-F55DE6132E4D}" dt="2022-05-26T01:48:14.958" v="797" actId="478"/>
          <ac:picMkLst>
            <pc:docMk/>
            <pc:sldMk cId="3552488496" sldId="311"/>
            <ac:picMk id="3" creationId="{944FD778-E607-473C-BFA6-364B74713AC6}"/>
          </ac:picMkLst>
        </pc:picChg>
        <pc:picChg chg="add mod">
          <ac:chgData name="Marcelo Natalio Saied" userId="7829687405327ba0" providerId="LiveId" clId="{34633FEF-649B-4591-9DAA-F55DE6132E4D}" dt="2022-05-26T01:50:24.580" v="818" actId="1076"/>
          <ac:picMkLst>
            <pc:docMk/>
            <pc:sldMk cId="3552488496" sldId="311"/>
            <ac:picMk id="5" creationId="{7223E5ED-F5B4-4457-B114-5173D13891AF}"/>
          </ac:picMkLst>
        </pc:picChg>
        <pc:picChg chg="del">
          <ac:chgData name="Marcelo Natalio Saied" userId="7829687405327ba0" providerId="LiveId" clId="{34633FEF-649B-4591-9DAA-F55DE6132E4D}" dt="2022-05-26T01:48:15.412" v="798" actId="478"/>
          <ac:picMkLst>
            <pc:docMk/>
            <pc:sldMk cId="3552488496" sldId="311"/>
            <ac:picMk id="6" creationId="{13448B0C-5D14-49B3-AA87-47BF159D2E00}"/>
          </ac:picMkLst>
        </pc:picChg>
        <pc:picChg chg="del">
          <ac:chgData name="Marcelo Natalio Saied" userId="7829687405327ba0" providerId="LiveId" clId="{34633FEF-649B-4591-9DAA-F55DE6132E4D}" dt="2022-05-26T01:48:16.082" v="799" actId="478"/>
          <ac:picMkLst>
            <pc:docMk/>
            <pc:sldMk cId="3552488496" sldId="311"/>
            <ac:picMk id="8" creationId="{48ADDA86-3118-45B2-8398-F59262C7D5CA}"/>
          </ac:picMkLst>
        </pc:picChg>
        <pc:picChg chg="add mod">
          <ac:chgData name="Marcelo Natalio Saied" userId="7829687405327ba0" providerId="LiveId" clId="{34633FEF-649B-4591-9DAA-F55DE6132E4D}" dt="2022-05-26T01:50:34.204" v="823" actId="1076"/>
          <ac:picMkLst>
            <pc:docMk/>
            <pc:sldMk cId="3552488496" sldId="311"/>
            <ac:picMk id="9" creationId="{50AB4C90-AC3F-4ED5-8285-C53238B9D154}"/>
          </ac:picMkLst>
        </pc:picChg>
      </pc:sldChg>
      <pc:sldChg chg="addSp delSp modSp add mod modShow">
        <pc:chgData name="Marcelo Natalio Saied" userId="7829687405327ba0" providerId="LiveId" clId="{34633FEF-649B-4591-9DAA-F55DE6132E4D}" dt="2022-05-28T15:48:12.498" v="2714" actId="729"/>
        <pc:sldMkLst>
          <pc:docMk/>
          <pc:sldMk cId="436827425" sldId="312"/>
        </pc:sldMkLst>
        <pc:picChg chg="del">
          <ac:chgData name="Marcelo Natalio Saied" userId="7829687405327ba0" providerId="LiveId" clId="{34633FEF-649B-4591-9DAA-F55DE6132E4D}" dt="2022-05-26T02:33:13.617" v="842" actId="478"/>
          <ac:picMkLst>
            <pc:docMk/>
            <pc:sldMk cId="436827425" sldId="312"/>
            <ac:picMk id="3" creationId="{55A2D3B3-7E1C-4F78-8C7B-9B962F3A6D26}"/>
          </ac:picMkLst>
        </pc:picChg>
        <pc:picChg chg="del">
          <ac:chgData name="Marcelo Natalio Saied" userId="7829687405327ba0" providerId="LiveId" clId="{34633FEF-649B-4591-9DAA-F55DE6132E4D}" dt="2022-05-26T02:33:14.356" v="843" actId="478"/>
          <ac:picMkLst>
            <pc:docMk/>
            <pc:sldMk cId="436827425" sldId="312"/>
            <ac:picMk id="4" creationId="{1FDBAE75-082F-4050-A34E-54F3EF62D53D}"/>
          </ac:picMkLst>
        </pc:picChg>
        <pc:picChg chg="add mod">
          <ac:chgData name="Marcelo Natalio Saied" userId="7829687405327ba0" providerId="LiveId" clId="{34633FEF-649B-4591-9DAA-F55DE6132E4D}" dt="2022-05-28T12:30:22.686" v="850" actId="1076"/>
          <ac:picMkLst>
            <pc:docMk/>
            <pc:sldMk cId="436827425" sldId="312"/>
            <ac:picMk id="6" creationId="{25D380AA-1582-4E8B-AC35-9C147FB11B42}"/>
          </ac:picMkLst>
        </pc:picChg>
      </pc:sldChg>
      <pc:sldChg chg="addSp delSp modSp new mod ord modNotes">
        <pc:chgData name="Marcelo Natalio Saied" userId="7829687405327ba0" providerId="LiveId" clId="{34633FEF-649B-4591-9DAA-F55DE6132E4D}" dt="2022-05-28T16:03:35.353" v="2913"/>
        <pc:sldMkLst>
          <pc:docMk/>
          <pc:sldMk cId="816821030" sldId="313"/>
        </pc:sldMkLst>
        <pc:spChg chg="mod">
          <ac:chgData name="Marcelo Natalio Saied" userId="7829687405327ba0" providerId="LiveId" clId="{34633FEF-649B-4591-9DAA-F55DE6132E4D}" dt="2022-05-28T14:56:30.488" v="1663" actId="1076"/>
          <ac:spMkLst>
            <pc:docMk/>
            <pc:sldMk cId="816821030" sldId="313"/>
            <ac:spMk id="2" creationId="{A7821D4E-4DEF-4A50-8F6E-92291AB15EDA}"/>
          </ac:spMkLst>
        </pc:spChg>
        <pc:spChg chg="add mod">
          <ac:chgData name="Marcelo Natalio Saied" userId="7829687405327ba0" providerId="LiveId" clId="{34633FEF-649B-4591-9DAA-F55DE6132E4D}" dt="2022-05-28T14:23:02.592" v="1192"/>
          <ac:spMkLst>
            <pc:docMk/>
            <pc:sldMk cId="816821030" sldId="313"/>
            <ac:spMk id="4" creationId="{112B2B1A-AC86-40C7-9A47-769EA841CEA9}"/>
          </ac:spMkLst>
        </pc:spChg>
        <pc:spChg chg="add del mod">
          <ac:chgData name="Marcelo Natalio Saied" userId="7829687405327ba0" providerId="LiveId" clId="{34633FEF-649B-4591-9DAA-F55DE6132E4D}" dt="2022-05-28T14:55:21.919" v="1655" actId="478"/>
          <ac:spMkLst>
            <pc:docMk/>
            <pc:sldMk cId="816821030" sldId="313"/>
            <ac:spMk id="5" creationId="{288D54EE-173C-404D-96AF-CB565F91A013}"/>
          </ac:spMkLst>
        </pc:spChg>
        <pc:picChg chg="add mod">
          <ac:chgData name="Marcelo Natalio Saied" userId="7829687405327ba0" providerId="LiveId" clId="{34633FEF-649B-4591-9DAA-F55DE6132E4D}" dt="2022-05-28T15:32:29.642" v="2331" actId="1076"/>
          <ac:picMkLst>
            <pc:docMk/>
            <pc:sldMk cId="816821030" sldId="313"/>
            <ac:picMk id="6" creationId="{FD2F54AA-066F-4C50-8B59-725C57C2899A}"/>
          </ac:picMkLst>
        </pc:picChg>
        <pc:picChg chg="add mod">
          <ac:chgData name="Marcelo Natalio Saied" userId="7829687405327ba0" providerId="LiveId" clId="{34633FEF-649B-4591-9DAA-F55DE6132E4D}" dt="2022-05-28T15:03:06.424" v="1726" actId="1076"/>
          <ac:picMkLst>
            <pc:docMk/>
            <pc:sldMk cId="816821030" sldId="313"/>
            <ac:picMk id="7" creationId="{A85D48B4-6119-45E6-8471-1EF1C1E001C2}"/>
          </ac:picMkLst>
        </pc:picChg>
        <pc:picChg chg="add mod">
          <ac:chgData name="Marcelo Natalio Saied" userId="7829687405327ba0" providerId="LiveId" clId="{34633FEF-649B-4591-9DAA-F55DE6132E4D}" dt="2022-05-28T15:32:37.963" v="2332" actId="14100"/>
          <ac:picMkLst>
            <pc:docMk/>
            <pc:sldMk cId="816821030" sldId="313"/>
            <ac:picMk id="8" creationId="{F32F8734-1908-421C-AD46-E6B1D4534295}"/>
          </ac:picMkLst>
        </pc:picChg>
      </pc:sldChg>
      <pc:sldChg chg="modSp add mod">
        <pc:chgData name="Marcelo Natalio Saied" userId="7829687405327ba0" providerId="LiveId" clId="{34633FEF-649B-4591-9DAA-F55DE6132E4D}" dt="2022-05-28T15:33:40.258" v="2335" actId="20577"/>
        <pc:sldMkLst>
          <pc:docMk/>
          <pc:sldMk cId="1032713080" sldId="314"/>
        </pc:sldMkLst>
        <pc:spChg chg="mod">
          <ac:chgData name="Marcelo Natalio Saied" userId="7829687405327ba0" providerId="LiveId" clId="{34633FEF-649B-4591-9DAA-F55DE6132E4D}" dt="2022-05-28T15:07:59.456" v="1760" actId="313"/>
          <ac:spMkLst>
            <pc:docMk/>
            <pc:sldMk cId="1032713080" sldId="314"/>
            <ac:spMk id="2" creationId="{A7821D4E-4DEF-4A50-8F6E-92291AB15EDA}"/>
          </ac:spMkLst>
        </pc:spChg>
        <pc:spChg chg="mod">
          <ac:chgData name="Marcelo Natalio Saied" userId="7829687405327ba0" providerId="LiveId" clId="{34633FEF-649B-4591-9DAA-F55DE6132E4D}" dt="2022-05-28T15:33:40.258" v="2335" actId="20577"/>
          <ac:spMkLst>
            <pc:docMk/>
            <pc:sldMk cId="1032713080" sldId="314"/>
            <ac:spMk id="5" creationId="{288D54EE-173C-404D-96AF-CB565F91A013}"/>
          </ac:spMkLst>
        </pc:spChg>
      </pc:sldChg>
      <pc:sldChg chg="addSp delSp modSp new del mod ord">
        <pc:chgData name="Marcelo Natalio Saied" userId="7829687405327ba0" providerId="LiveId" clId="{34633FEF-649B-4591-9DAA-F55DE6132E4D}" dt="2022-05-28T14:57:50.847" v="1682" actId="47"/>
        <pc:sldMkLst>
          <pc:docMk/>
          <pc:sldMk cId="1257806824" sldId="315"/>
        </pc:sldMkLst>
        <pc:spChg chg="mod">
          <ac:chgData name="Marcelo Natalio Saied" userId="7829687405327ba0" providerId="LiveId" clId="{34633FEF-649B-4591-9DAA-F55DE6132E4D}" dt="2022-05-28T14:33:04.094" v="1327" actId="1076"/>
          <ac:spMkLst>
            <pc:docMk/>
            <pc:sldMk cId="1257806824" sldId="315"/>
            <ac:spMk id="2" creationId="{0E958C25-F89B-4EA1-9688-0F05DB6E03BB}"/>
          </ac:spMkLst>
        </pc:spChg>
        <pc:spChg chg="del">
          <ac:chgData name="Marcelo Natalio Saied" userId="7829687405327ba0" providerId="LiveId" clId="{34633FEF-649B-4591-9DAA-F55DE6132E4D}" dt="2022-05-28T14:32:52.292" v="1323" actId="478"/>
          <ac:spMkLst>
            <pc:docMk/>
            <pc:sldMk cId="1257806824" sldId="315"/>
            <ac:spMk id="3" creationId="{AB655361-2B60-43EA-A9BB-E910C4751C14}"/>
          </ac:spMkLst>
        </pc:spChg>
        <pc:picChg chg="add mod">
          <ac:chgData name="Marcelo Natalio Saied" userId="7829687405327ba0" providerId="LiveId" clId="{34633FEF-649B-4591-9DAA-F55DE6132E4D}" dt="2022-05-28T14:33:47.565" v="1335" actId="1076"/>
          <ac:picMkLst>
            <pc:docMk/>
            <pc:sldMk cId="1257806824" sldId="315"/>
            <ac:picMk id="6" creationId="{CECC7598-C726-4C54-94DA-9A24C2C20C39}"/>
          </ac:picMkLst>
        </pc:picChg>
        <pc:picChg chg="add del mod">
          <ac:chgData name="Marcelo Natalio Saied" userId="7829687405327ba0" providerId="LiveId" clId="{34633FEF-649B-4591-9DAA-F55DE6132E4D}" dt="2022-05-28T14:57:31.279" v="1674" actId="21"/>
          <ac:picMkLst>
            <pc:docMk/>
            <pc:sldMk cId="1257806824" sldId="315"/>
            <ac:picMk id="8" creationId="{A6C3191E-4AEB-48F8-A630-A2C318A3ACE5}"/>
          </ac:picMkLst>
        </pc:picChg>
        <pc:picChg chg="add del mod">
          <ac:chgData name="Marcelo Natalio Saied" userId="7829687405327ba0" providerId="LiveId" clId="{34633FEF-649B-4591-9DAA-F55DE6132E4D}" dt="2022-05-28T14:57:42.368" v="1678" actId="21"/>
          <ac:picMkLst>
            <pc:docMk/>
            <pc:sldMk cId="1257806824" sldId="315"/>
            <ac:picMk id="10" creationId="{8C7164E4-DBAF-4495-BCD3-76A6FED56EC8}"/>
          </ac:picMkLst>
        </pc:picChg>
      </pc:sldChg>
      <pc:sldChg chg="addSp modSp new del mod ord">
        <pc:chgData name="Marcelo Natalio Saied" userId="7829687405327ba0" providerId="LiveId" clId="{34633FEF-649B-4591-9DAA-F55DE6132E4D}" dt="2022-05-28T15:42:14.098" v="2662" actId="47"/>
        <pc:sldMkLst>
          <pc:docMk/>
          <pc:sldMk cId="3131607289" sldId="316"/>
        </pc:sldMkLst>
        <pc:spChg chg="mod">
          <ac:chgData name="Marcelo Natalio Saied" userId="7829687405327ba0" providerId="LiveId" clId="{34633FEF-649B-4591-9DAA-F55DE6132E4D}" dt="2022-05-28T15:41:51.854" v="2660"/>
          <ac:spMkLst>
            <pc:docMk/>
            <pc:sldMk cId="3131607289" sldId="316"/>
            <ac:spMk id="6" creationId="{D6945C12-0947-46B0-AF5E-5771E969D803}"/>
          </ac:spMkLst>
        </pc:spChg>
        <pc:spChg chg="mod">
          <ac:chgData name="Marcelo Natalio Saied" userId="7829687405327ba0" providerId="LiveId" clId="{34633FEF-649B-4591-9DAA-F55DE6132E4D}" dt="2022-05-28T15:41:51.854" v="2660"/>
          <ac:spMkLst>
            <pc:docMk/>
            <pc:sldMk cId="3131607289" sldId="316"/>
            <ac:spMk id="7" creationId="{86532C2A-A61D-42B2-BCAE-9EEF7DA23A7F}"/>
          </ac:spMkLst>
        </pc:spChg>
        <pc:spChg chg="mod">
          <ac:chgData name="Marcelo Natalio Saied" userId="7829687405327ba0" providerId="LiveId" clId="{34633FEF-649B-4591-9DAA-F55DE6132E4D}" dt="2022-05-28T15:41:51.854" v="2660"/>
          <ac:spMkLst>
            <pc:docMk/>
            <pc:sldMk cId="3131607289" sldId="316"/>
            <ac:spMk id="8" creationId="{D4A0CE7C-FAC6-45AA-A19F-A3FA263979E3}"/>
          </ac:spMkLst>
        </pc:spChg>
        <pc:spChg chg="mod">
          <ac:chgData name="Marcelo Natalio Saied" userId="7829687405327ba0" providerId="LiveId" clId="{34633FEF-649B-4591-9DAA-F55DE6132E4D}" dt="2022-05-28T15:41:51.854" v="2660"/>
          <ac:spMkLst>
            <pc:docMk/>
            <pc:sldMk cId="3131607289" sldId="316"/>
            <ac:spMk id="9" creationId="{401EDEAF-8134-45EC-AFEC-45A2F9BD8187}"/>
          </ac:spMkLst>
        </pc:spChg>
        <pc:spChg chg="mod">
          <ac:chgData name="Marcelo Natalio Saied" userId="7829687405327ba0" providerId="LiveId" clId="{34633FEF-649B-4591-9DAA-F55DE6132E4D}" dt="2022-05-28T15:41:51.854" v="2660"/>
          <ac:spMkLst>
            <pc:docMk/>
            <pc:sldMk cId="3131607289" sldId="316"/>
            <ac:spMk id="10" creationId="{A09D6B61-2615-48F1-9CD5-794318527683}"/>
          </ac:spMkLst>
        </pc:spChg>
        <pc:grpChg chg="add mod">
          <ac:chgData name="Marcelo Natalio Saied" userId="7829687405327ba0" providerId="LiveId" clId="{34633FEF-649B-4591-9DAA-F55DE6132E4D}" dt="2022-05-28T15:41:54.073" v="2661" actId="14100"/>
          <ac:grpSpMkLst>
            <pc:docMk/>
            <pc:sldMk cId="3131607289" sldId="316"/>
            <ac:grpSpMk id="5" creationId="{B34C028F-B0BB-4308-BEEF-EB6BE203AA04}"/>
          </ac:grpSpMkLst>
        </pc:grpChg>
      </pc:sldChg>
      <pc:sldChg chg="add mod modShow">
        <pc:chgData name="Marcelo Natalio Saied" userId="7829687405327ba0" providerId="LiveId" clId="{34633FEF-649B-4591-9DAA-F55DE6132E4D}" dt="2022-05-28T14:35:08.813" v="1342" actId="729"/>
        <pc:sldMkLst>
          <pc:docMk/>
          <pc:sldMk cId="2688931656" sldId="317"/>
        </pc:sldMkLst>
      </pc:sldChg>
      <pc:sldChg chg="addSp delSp modSp add mod ord">
        <pc:chgData name="Marcelo Natalio Saied" userId="7829687405327ba0" providerId="LiveId" clId="{34633FEF-649B-4591-9DAA-F55DE6132E4D}" dt="2022-05-28T15:38:26.355" v="2380" actId="20577"/>
        <pc:sldMkLst>
          <pc:docMk/>
          <pc:sldMk cId="1603910227" sldId="318"/>
        </pc:sldMkLst>
        <pc:spChg chg="add del mod">
          <ac:chgData name="Marcelo Natalio Saied" userId="7829687405327ba0" providerId="LiveId" clId="{34633FEF-649B-4591-9DAA-F55DE6132E4D}" dt="2022-05-28T15:37:58.284" v="2359" actId="478"/>
          <ac:spMkLst>
            <pc:docMk/>
            <pc:sldMk cId="1603910227" sldId="318"/>
            <ac:spMk id="3" creationId="{4BBC7536-1D88-4146-9102-F2C8D5D601A6}"/>
          </ac:spMkLst>
        </pc:spChg>
        <pc:spChg chg="mod">
          <ac:chgData name="Marcelo Natalio Saied" userId="7829687405327ba0" providerId="LiveId" clId="{34633FEF-649B-4591-9DAA-F55DE6132E4D}" dt="2022-05-28T15:37:11.298" v="2352" actId="20577"/>
          <ac:spMkLst>
            <pc:docMk/>
            <pc:sldMk cId="1603910227" sldId="318"/>
            <ac:spMk id="3914" creationId="{00000000-0000-0000-0000-000000000000}"/>
          </ac:spMkLst>
        </pc:spChg>
        <pc:spChg chg="del mod">
          <ac:chgData name="Marcelo Natalio Saied" userId="7829687405327ba0" providerId="LiveId" clId="{34633FEF-649B-4591-9DAA-F55DE6132E4D}" dt="2022-05-28T15:37:55.692" v="2358" actId="478"/>
          <ac:spMkLst>
            <pc:docMk/>
            <pc:sldMk cId="1603910227" sldId="318"/>
            <ac:spMk id="3915" creationId="{00000000-0000-0000-0000-000000000000}"/>
          </ac:spMkLst>
        </pc:spChg>
        <pc:graphicFrameChg chg="add mod modGraphic">
          <ac:chgData name="Marcelo Natalio Saied" userId="7829687405327ba0" providerId="LiveId" clId="{34633FEF-649B-4591-9DAA-F55DE6132E4D}" dt="2022-05-28T15:38:26.355" v="2380" actId="20577"/>
          <ac:graphicFrameMkLst>
            <pc:docMk/>
            <pc:sldMk cId="1603910227" sldId="318"/>
            <ac:graphicFrameMk id="4" creationId="{5460774E-D280-4828-B678-9C919C582689}"/>
          </ac:graphicFrameMkLst>
        </pc:graphicFrameChg>
        <pc:picChg chg="mod">
          <ac:chgData name="Marcelo Natalio Saied" userId="7829687405327ba0" providerId="LiveId" clId="{34633FEF-649B-4591-9DAA-F55DE6132E4D}" dt="2022-05-28T15:37:15.867" v="2353" actId="14100"/>
          <ac:picMkLst>
            <pc:docMk/>
            <pc:sldMk cId="1603910227" sldId="318"/>
            <ac:picMk id="3916" creationId="{00000000-0000-0000-0000-000000000000}"/>
          </ac:picMkLst>
        </pc:picChg>
      </pc:sldChg>
      <pc:sldChg chg="modSp add mod">
        <pc:chgData name="Marcelo Natalio Saied" userId="7829687405327ba0" providerId="LiveId" clId="{34633FEF-649B-4591-9DAA-F55DE6132E4D}" dt="2022-05-28T14:46:49.133" v="1437" actId="20577"/>
        <pc:sldMkLst>
          <pc:docMk/>
          <pc:sldMk cId="326422404" sldId="319"/>
        </pc:sldMkLst>
        <pc:spChg chg="mod">
          <ac:chgData name="Marcelo Natalio Saied" userId="7829687405327ba0" providerId="LiveId" clId="{34633FEF-649B-4591-9DAA-F55DE6132E4D}" dt="2022-05-28T14:46:49.133" v="1437" actId="20577"/>
          <ac:spMkLst>
            <pc:docMk/>
            <pc:sldMk cId="326422404" sldId="319"/>
            <ac:spMk id="68" creationId="{00000000-0000-0000-0000-000000000000}"/>
          </ac:spMkLst>
        </pc:spChg>
      </pc:sldChg>
      <pc:sldChg chg="modSp add mod ord">
        <pc:chgData name="Marcelo Natalio Saied" userId="7829687405327ba0" providerId="LiveId" clId="{34633FEF-649B-4591-9DAA-F55DE6132E4D}" dt="2022-05-28T15:51:14.683" v="2733" actId="20577"/>
        <pc:sldMkLst>
          <pc:docMk/>
          <pc:sldMk cId="1018998296" sldId="320"/>
        </pc:sldMkLst>
        <pc:spChg chg="mod">
          <ac:chgData name="Marcelo Natalio Saied" userId="7829687405327ba0" providerId="LiveId" clId="{34633FEF-649B-4591-9DAA-F55DE6132E4D}" dt="2022-05-28T15:07:49.017" v="1759" actId="14100"/>
          <ac:spMkLst>
            <pc:docMk/>
            <pc:sldMk cId="1018998296" sldId="320"/>
            <ac:spMk id="2" creationId="{A7821D4E-4DEF-4A50-8F6E-92291AB15EDA}"/>
          </ac:spMkLst>
        </pc:spChg>
        <pc:spChg chg="mod">
          <ac:chgData name="Marcelo Natalio Saied" userId="7829687405327ba0" providerId="LiveId" clId="{34633FEF-649B-4591-9DAA-F55DE6132E4D}" dt="2022-05-28T15:51:14.683" v="2733" actId="20577"/>
          <ac:spMkLst>
            <pc:docMk/>
            <pc:sldMk cId="1018998296" sldId="320"/>
            <ac:spMk id="5" creationId="{288D54EE-173C-404D-96AF-CB565F91A013}"/>
          </ac:spMkLst>
        </pc:spChg>
      </pc:sldChg>
      <pc:sldChg chg="addSp delSp modSp add mod ord modShow">
        <pc:chgData name="Marcelo Natalio Saied" userId="7829687405327ba0" providerId="LiveId" clId="{34633FEF-649B-4591-9DAA-F55DE6132E4D}" dt="2022-05-28T15:06:44.736" v="1744"/>
        <pc:sldMkLst>
          <pc:docMk/>
          <pc:sldMk cId="3585829593" sldId="321"/>
        </pc:sldMkLst>
        <pc:picChg chg="del">
          <ac:chgData name="Marcelo Natalio Saied" userId="7829687405327ba0" providerId="LiveId" clId="{34633FEF-649B-4591-9DAA-F55DE6132E4D}" dt="2022-05-28T14:57:25.895" v="1672" actId="478"/>
          <ac:picMkLst>
            <pc:docMk/>
            <pc:sldMk cId="3585829593" sldId="321"/>
            <ac:picMk id="6" creationId="{FD2F54AA-066F-4C50-8B59-725C57C2899A}"/>
          </ac:picMkLst>
        </pc:picChg>
        <pc:picChg chg="add mod">
          <ac:chgData name="Marcelo Natalio Saied" userId="7829687405327ba0" providerId="LiveId" clId="{34633FEF-649B-4591-9DAA-F55DE6132E4D}" dt="2022-05-28T14:57:59.607" v="1683" actId="1076"/>
          <ac:picMkLst>
            <pc:docMk/>
            <pc:sldMk cId="3585829593" sldId="321"/>
            <ac:picMk id="7" creationId="{DCE981B6-D01C-4A44-AA52-629604D79348}"/>
          </ac:picMkLst>
        </pc:picChg>
      </pc:sldChg>
      <pc:sldChg chg="addSp delSp modSp add mod ord modShow">
        <pc:chgData name="Marcelo Natalio Saied" userId="7829687405327ba0" providerId="LiveId" clId="{34633FEF-649B-4591-9DAA-F55DE6132E4D}" dt="2022-05-28T15:06:44.736" v="1744"/>
        <pc:sldMkLst>
          <pc:docMk/>
          <pc:sldMk cId="839450741" sldId="322"/>
        </pc:sldMkLst>
        <pc:picChg chg="del">
          <ac:chgData name="Marcelo Natalio Saied" userId="7829687405327ba0" providerId="LiveId" clId="{34633FEF-649B-4591-9DAA-F55DE6132E4D}" dt="2022-05-28T14:57:27.639" v="1673" actId="478"/>
          <ac:picMkLst>
            <pc:docMk/>
            <pc:sldMk cId="839450741" sldId="322"/>
            <ac:picMk id="6" creationId="{FD2F54AA-066F-4C50-8B59-725C57C2899A}"/>
          </ac:picMkLst>
        </pc:picChg>
        <pc:picChg chg="add mod">
          <ac:chgData name="Marcelo Natalio Saied" userId="7829687405327ba0" providerId="LiveId" clId="{34633FEF-649B-4591-9DAA-F55DE6132E4D}" dt="2022-05-28T14:58:21.791" v="1685" actId="1076"/>
          <ac:picMkLst>
            <pc:docMk/>
            <pc:sldMk cId="839450741" sldId="322"/>
            <ac:picMk id="7" creationId="{746F04C6-6632-4907-82F0-B7D1E0DE4545}"/>
          </ac:picMkLst>
        </pc:picChg>
      </pc:sldChg>
      <pc:sldChg chg="addSp delSp modSp add mod">
        <pc:chgData name="Marcelo Natalio Saied" userId="7829687405327ba0" providerId="LiveId" clId="{34633FEF-649B-4591-9DAA-F55DE6132E4D}" dt="2022-05-28T16:10:57.588" v="2969" actId="1076"/>
        <pc:sldMkLst>
          <pc:docMk/>
          <pc:sldMk cId="2148435383" sldId="323"/>
        </pc:sldMkLst>
        <pc:spChg chg="mod">
          <ac:chgData name="Marcelo Natalio Saied" userId="7829687405327ba0" providerId="LiveId" clId="{34633FEF-649B-4591-9DAA-F55DE6132E4D}" dt="2022-05-28T16:00:55.691" v="2892" actId="1076"/>
          <ac:spMkLst>
            <pc:docMk/>
            <pc:sldMk cId="2148435383" sldId="323"/>
            <ac:spMk id="2" creationId="{A7821D4E-4DEF-4A50-8F6E-92291AB15EDA}"/>
          </ac:spMkLst>
        </pc:spChg>
        <pc:spChg chg="add mod">
          <ac:chgData name="Marcelo Natalio Saied" userId="7829687405327ba0" providerId="LiveId" clId="{34633FEF-649B-4591-9DAA-F55DE6132E4D}" dt="2022-05-28T16:09:15.804" v="2958" actId="1076"/>
          <ac:spMkLst>
            <pc:docMk/>
            <pc:sldMk cId="2148435383" sldId="323"/>
            <ac:spMk id="12" creationId="{12CADB3B-8200-463B-94D8-7F0CEFC69E06}"/>
          </ac:spMkLst>
        </pc:spChg>
        <pc:spChg chg="add mod ord">
          <ac:chgData name="Marcelo Natalio Saied" userId="7829687405327ba0" providerId="LiveId" clId="{34633FEF-649B-4591-9DAA-F55DE6132E4D}" dt="2022-05-28T16:08:15.683" v="2950" actId="1076"/>
          <ac:spMkLst>
            <pc:docMk/>
            <pc:sldMk cId="2148435383" sldId="323"/>
            <ac:spMk id="13" creationId="{CBEB61BD-3A60-4D3B-B25B-34BEBCD601BB}"/>
          </ac:spMkLst>
        </pc:spChg>
        <pc:spChg chg="add mod">
          <ac:chgData name="Marcelo Natalio Saied" userId="7829687405327ba0" providerId="LiveId" clId="{34633FEF-649B-4591-9DAA-F55DE6132E4D}" dt="2022-05-28T16:09:09.460" v="2956" actId="1076"/>
          <ac:spMkLst>
            <pc:docMk/>
            <pc:sldMk cId="2148435383" sldId="323"/>
            <ac:spMk id="14" creationId="{D14EAF67-F48C-4FC3-AF0F-E399BFD5DC11}"/>
          </ac:spMkLst>
        </pc:spChg>
        <pc:spChg chg="add mod">
          <ac:chgData name="Marcelo Natalio Saied" userId="7829687405327ba0" providerId="LiveId" clId="{34633FEF-649B-4591-9DAA-F55DE6132E4D}" dt="2022-05-28T16:09:12.564" v="2957" actId="1076"/>
          <ac:spMkLst>
            <pc:docMk/>
            <pc:sldMk cId="2148435383" sldId="323"/>
            <ac:spMk id="19" creationId="{F82EC11E-5F44-4C11-B172-44D54FFA21D3}"/>
          </ac:spMkLst>
        </pc:spChg>
        <pc:spChg chg="add del mod">
          <ac:chgData name="Marcelo Natalio Saied" userId="7829687405327ba0" providerId="LiveId" clId="{34633FEF-649B-4591-9DAA-F55DE6132E4D}" dt="2022-05-28T15:56:14.071" v="2831"/>
          <ac:spMkLst>
            <pc:docMk/>
            <pc:sldMk cId="2148435383" sldId="323"/>
            <ac:spMk id="20" creationId="{05B6868F-F384-4929-A8DC-EE183FBDC00B}"/>
          </ac:spMkLst>
        </pc:spChg>
        <pc:spChg chg="add del mod">
          <ac:chgData name="Marcelo Natalio Saied" userId="7829687405327ba0" providerId="LiveId" clId="{34633FEF-649B-4591-9DAA-F55DE6132E4D}" dt="2022-05-28T15:56:12.910" v="2829"/>
          <ac:spMkLst>
            <pc:docMk/>
            <pc:sldMk cId="2148435383" sldId="323"/>
            <ac:spMk id="21" creationId="{8F1F15AD-1340-4120-919C-7943C9E5F2CA}"/>
          </ac:spMkLst>
        </pc:spChg>
        <pc:spChg chg="add mod">
          <ac:chgData name="Marcelo Natalio Saied" userId="7829687405327ba0" providerId="LiveId" clId="{34633FEF-649B-4591-9DAA-F55DE6132E4D}" dt="2022-05-28T16:08:05.652" v="2947" actId="1076"/>
          <ac:spMkLst>
            <pc:docMk/>
            <pc:sldMk cId="2148435383" sldId="323"/>
            <ac:spMk id="22" creationId="{761587B9-3B7F-4EEE-8EEF-4816402559ED}"/>
          </ac:spMkLst>
        </pc:spChg>
        <pc:spChg chg="add mod">
          <ac:chgData name="Marcelo Natalio Saied" userId="7829687405327ba0" providerId="LiveId" clId="{34633FEF-649B-4591-9DAA-F55DE6132E4D}" dt="2022-05-28T16:09:03.371" v="2955" actId="1076"/>
          <ac:spMkLst>
            <pc:docMk/>
            <pc:sldMk cId="2148435383" sldId="323"/>
            <ac:spMk id="23" creationId="{D2A04F8E-810C-41DB-BD2C-0E36D91B8D02}"/>
          </ac:spMkLst>
        </pc:spChg>
        <pc:picChg chg="add mod">
          <ac:chgData name="Marcelo Natalio Saied" userId="7829687405327ba0" providerId="LiveId" clId="{34633FEF-649B-4591-9DAA-F55DE6132E4D}" dt="2022-05-28T16:10:49.301" v="2967" actId="1076"/>
          <ac:picMkLst>
            <pc:docMk/>
            <pc:sldMk cId="2148435383" sldId="323"/>
            <ac:picMk id="6" creationId="{993C4408-F88D-4DFB-8923-9032D2AD23E9}"/>
          </ac:picMkLst>
        </pc:picChg>
        <pc:picChg chg="del">
          <ac:chgData name="Marcelo Natalio Saied" userId="7829687405327ba0" providerId="LiveId" clId="{34633FEF-649B-4591-9DAA-F55DE6132E4D}" dt="2022-05-28T14:59:41.239" v="1688" actId="478"/>
          <ac:picMkLst>
            <pc:docMk/>
            <pc:sldMk cId="2148435383" sldId="323"/>
            <ac:picMk id="6" creationId="{FD2F54AA-066F-4C50-8B59-725C57C2899A}"/>
          </ac:picMkLst>
        </pc:picChg>
        <pc:picChg chg="add del mod">
          <ac:chgData name="Marcelo Natalio Saied" userId="7829687405327ba0" providerId="LiveId" clId="{34633FEF-649B-4591-9DAA-F55DE6132E4D}" dt="2022-05-28T15:54:42.180" v="2789" actId="478"/>
          <ac:picMkLst>
            <pc:docMk/>
            <pc:sldMk cId="2148435383" sldId="323"/>
            <ac:picMk id="7" creationId="{B47BCE24-793F-40CE-B579-139E7ACAB58F}"/>
          </ac:picMkLst>
        </pc:picChg>
        <pc:picChg chg="add mod">
          <ac:chgData name="Marcelo Natalio Saied" userId="7829687405327ba0" providerId="LiveId" clId="{34633FEF-649B-4591-9DAA-F55DE6132E4D}" dt="2022-05-28T16:07:41.822" v="2943" actId="14100"/>
          <ac:picMkLst>
            <pc:docMk/>
            <pc:sldMk cId="2148435383" sldId="323"/>
            <ac:picMk id="8" creationId="{162B90A5-0AF8-4F1A-8818-55A0A91EDF3D}"/>
          </ac:picMkLst>
        </pc:picChg>
        <pc:picChg chg="add del mod">
          <ac:chgData name="Marcelo Natalio Saied" userId="7829687405327ba0" providerId="LiveId" clId="{34633FEF-649B-4591-9DAA-F55DE6132E4D}" dt="2022-05-28T15:58:23.002" v="2872" actId="478"/>
          <ac:picMkLst>
            <pc:docMk/>
            <pc:sldMk cId="2148435383" sldId="323"/>
            <ac:picMk id="9" creationId="{652421CA-9C5F-4240-BAE0-6EAE7B56725A}"/>
          </ac:picMkLst>
        </pc:picChg>
        <pc:picChg chg="add mod">
          <ac:chgData name="Marcelo Natalio Saied" userId="7829687405327ba0" providerId="LiveId" clId="{34633FEF-649B-4591-9DAA-F55DE6132E4D}" dt="2022-05-28T16:10:57.588" v="2969" actId="1076"/>
          <ac:picMkLst>
            <pc:docMk/>
            <pc:sldMk cId="2148435383" sldId="323"/>
            <ac:picMk id="10" creationId="{8F2034ED-7A8D-456D-9784-DC9A05D384BF}"/>
          </ac:picMkLst>
        </pc:picChg>
        <pc:picChg chg="add del mod">
          <ac:chgData name="Marcelo Natalio Saied" userId="7829687405327ba0" providerId="LiveId" clId="{34633FEF-649B-4591-9DAA-F55DE6132E4D}" dt="2022-05-28T15:58:24.155" v="2873" actId="478"/>
          <ac:picMkLst>
            <pc:docMk/>
            <pc:sldMk cId="2148435383" sldId="323"/>
            <ac:picMk id="11" creationId="{DB4DAD23-E8DA-4061-A8AE-128A599A943C}"/>
          </ac:picMkLst>
        </pc:picChg>
        <pc:picChg chg="add mod ord">
          <ac:chgData name="Marcelo Natalio Saied" userId="7829687405327ba0" providerId="LiveId" clId="{34633FEF-649B-4591-9DAA-F55DE6132E4D}" dt="2022-05-28T16:10:40.832" v="2966" actId="14100"/>
          <ac:picMkLst>
            <pc:docMk/>
            <pc:sldMk cId="2148435383" sldId="323"/>
            <ac:picMk id="15" creationId="{71547BB0-87FD-40B5-9A08-2CDBC48F423A}"/>
          </ac:picMkLst>
        </pc:picChg>
        <pc:picChg chg="add mod">
          <ac:chgData name="Marcelo Natalio Saied" userId="7829687405327ba0" providerId="LiveId" clId="{34633FEF-649B-4591-9DAA-F55DE6132E4D}" dt="2022-05-28T15:53:32.997" v="2744" actId="1076"/>
          <ac:picMkLst>
            <pc:docMk/>
            <pc:sldMk cId="2148435383" sldId="323"/>
            <ac:picMk id="16" creationId="{AD117E41-5DB3-48DE-A2A1-CE5D6CFF4944}"/>
          </ac:picMkLst>
        </pc:picChg>
        <pc:picChg chg="add del mod">
          <ac:chgData name="Marcelo Natalio Saied" userId="7829687405327ba0" providerId="LiveId" clId="{34633FEF-649B-4591-9DAA-F55DE6132E4D}" dt="2022-05-28T15:53:32.396" v="2742" actId="22"/>
          <ac:picMkLst>
            <pc:docMk/>
            <pc:sldMk cId="2148435383" sldId="323"/>
            <ac:picMk id="18" creationId="{B8414F76-6DDC-4444-86FF-C1D66EF2F8C5}"/>
          </ac:picMkLst>
        </pc:picChg>
        <pc:picChg chg="add del mod">
          <ac:chgData name="Marcelo Natalio Saied" userId="7829687405327ba0" providerId="LiveId" clId="{34633FEF-649B-4591-9DAA-F55DE6132E4D}" dt="2022-05-28T16:05:32.878" v="2914" actId="478"/>
          <ac:picMkLst>
            <pc:docMk/>
            <pc:sldMk cId="2148435383" sldId="323"/>
            <ac:picMk id="25" creationId="{82BA4E0B-F7D1-4546-8C69-C139EAEBF53D}"/>
          </ac:picMkLst>
        </pc:picChg>
        <pc:picChg chg="add del mod">
          <ac:chgData name="Marcelo Natalio Saied" userId="7829687405327ba0" providerId="LiveId" clId="{34633FEF-649B-4591-9DAA-F55DE6132E4D}" dt="2022-05-28T16:05:33.683" v="2915" actId="478"/>
          <ac:picMkLst>
            <pc:docMk/>
            <pc:sldMk cId="2148435383" sldId="323"/>
            <ac:picMk id="27" creationId="{6D749C60-B7E2-421E-8218-8BC0CE265E1F}"/>
          </ac:picMkLst>
        </pc:picChg>
        <pc:picChg chg="add del mod">
          <ac:chgData name="Marcelo Natalio Saied" userId="7829687405327ba0" providerId="LiveId" clId="{34633FEF-649B-4591-9DAA-F55DE6132E4D}" dt="2022-05-28T16:05:34.444" v="2916" actId="478"/>
          <ac:picMkLst>
            <pc:docMk/>
            <pc:sldMk cId="2148435383" sldId="323"/>
            <ac:picMk id="29" creationId="{D12D5373-BDD4-4404-8B49-62C20B132C9B}"/>
          </ac:picMkLst>
        </pc:picChg>
      </pc:sldChg>
      <pc:sldChg chg="add mod ord modShow">
        <pc:chgData name="Marcelo Natalio Saied" userId="7829687405327ba0" providerId="LiveId" clId="{34633FEF-649B-4591-9DAA-F55DE6132E4D}" dt="2022-05-28T15:06:44.736" v="1744"/>
        <pc:sldMkLst>
          <pc:docMk/>
          <pc:sldMk cId="238255613" sldId="324"/>
        </pc:sldMkLst>
      </pc:sldChg>
      <pc:sldChg chg="add del">
        <pc:chgData name="Marcelo Natalio Saied" userId="7829687405327ba0" providerId="LiveId" clId="{34633FEF-649B-4591-9DAA-F55DE6132E4D}" dt="2022-05-28T15:15:58.612" v="2162" actId="47"/>
        <pc:sldMkLst>
          <pc:docMk/>
          <pc:sldMk cId="2947875631" sldId="325"/>
        </pc:sldMkLst>
      </pc:sldChg>
      <pc:sldChg chg="add del">
        <pc:chgData name="Marcelo Natalio Saied" userId="7829687405327ba0" providerId="LiveId" clId="{34633FEF-649B-4591-9DAA-F55DE6132E4D}" dt="2022-05-28T15:15:57.302" v="2161" actId="47"/>
        <pc:sldMkLst>
          <pc:docMk/>
          <pc:sldMk cId="2975716256" sldId="326"/>
        </pc:sldMkLst>
      </pc:sldChg>
      <pc:sldChg chg="add mod ord modShow">
        <pc:chgData name="Marcelo Natalio Saied" userId="7829687405327ba0" providerId="LiveId" clId="{34633FEF-649B-4591-9DAA-F55DE6132E4D}" dt="2022-05-28T15:48:12.498" v="2714" actId="729"/>
        <pc:sldMkLst>
          <pc:docMk/>
          <pc:sldMk cId="2389598121" sldId="327"/>
        </pc:sldMkLst>
      </pc:sldChg>
      <pc:sldChg chg="addSp delSp modSp new mod ord">
        <pc:chgData name="Marcelo Natalio Saied" userId="7829687405327ba0" providerId="LiveId" clId="{34633FEF-649B-4591-9DAA-F55DE6132E4D}" dt="2022-05-28T15:35:39.331" v="2347" actId="208"/>
        <pc:sldMkLst>
          <pc:docMk/>
          <pc:sldMk cId="3249367407" sldId="328"/>
        </pc:sldMkLst>
        <pc:spChg chg="del mod">
          <ac:chgData name="Marcelo Natalio Saied" userId="7829687405327ba0" providerId="LiveId" clId="{34633FEF-649B-4591-9DAA-F55DE6132E4D}" dt="2022-05-28T15:18:09.634" v="2180" actId="478"/>
          <ac:spMkLst>
            <pc:docMk/>
            <pc:sldMk cId="3249367407" sldId="328"/>
            <ac:spMk id="2" creationId="{6A07DE2A-1052-4E33-856B-22E9D9135EC3}"/>
          </ac:spMkLst>
        </pc:spChg>
        <pc:spChg chg="add del mod">
          <ac:chgData name="Marcelo Natalio Saied" userId="7829687405327ba0" providerId="LiveId" clId="{34633FEF-649B-4591-9DAA-F55DE6132E4D}" dt="2022-05-28T15:20:37.602" v="2206" actId="478"/>
          <ac:spMkLst>
            <pc:docMk/>
            <pc:sldMk cId="3249367407" sldId="328"/>
            <ac:spMk id="6" creationId="{A47D51A0-92F0-436C-B697-C0AF2756F02F}"/>
          </ac:spMkLst>
        </pc:spChg>
        <pc:spChg chg="add mod">
          <ac:chgData name="Marcelo Natalio Saied" userId="7829687405327ba0" providerId="LiveId" clId="{34633FEF-649B-4591-9DAA-F55DE6132E4D}" dt="2022-05-28T15:25:35.497" v="2262" actId="1076"/>
          <ac:spMkLst>
            <pc:docMk/>
            <pc:sldMk cId="3249367407" sldId="328"/>
            <ac:spMk id="7" creationId="{E47221F4-1022-4713-A222-4DD15CF86F64}"/>
          </ac:spMkLst>
        </pc:spChg>
        <pc:spChg chg="add del mod">
          <ac:chgData name="Marcelo Natalio Saied" userId="7829687405327ba0" providerId="LiveId" clId="{34633FEF-649B-4591-9DAA-F55DE6132E4D}" dt="2022-05-28T15:20:45.417" v="2208" actId="478"/>
          <ac:spMkLst>
            <pc:docMk/>
            <pc:sldMk cId="3249367407" sldId="328"/>
            <ac:spMk id="11" creationId="{B4ADD9F2-8E04-49BB-A7FF-EBD6853648D0}"/>
          </ac:spMkLst>
        </pc:spChg>
        <pc:spChg chg="add mod">
          <ac:chgData name="Marcelo Natalio Saied" userId="7829687405327ba0" providerId="LiveId" clId="{34633FEF-649B-4591-9DAA-F55DE6132E4D}" dt="2022-05-28T15:25:38.410" v="2263" actId="1076"/>
          <ac:spMkLst>
            <pc:docMk/>
            <pc:sldMk cId="3249367407" sldId="328"/>
            <ac:spMk id="14" creationId="{596C1271-731F-49A9-94CB-A3C0CDF78ADE}"/>
          </ac:spMkLst>
        </pc:spChg>
        <pc:spChg chg="add mod">
          <ac:chgData name="Marcelo Natalio Saied" userId="7829687405327ba0" providerId="LiveId" clId="{34633FEF-649B-4591-9DAA-F55DE6132E4D}" dt="2022-05-28T15:34:59.170" v="2344" actId="13926"/>
          <ac:spMkLst>
            <pc:docMk/>
            <pc:sldMk cId="3249367407" sldId="328"/>
            <ac:spMk id="15" creationId="{C6EE4E74-C866-4818-8F77-605C23C475CB}"/>
          </ac:spMkLst>
        </pc:spChg>
        <pc:spChg chg="add mod">
          <ac:chgData name="Marcelo Natalio Saied" userId="7829687405327ba0" providerId="LiveId" clId="{34633FEF-649B-4591-9DAA-F55DE6132E4D}" dt="2022-05-28T15:35:39.331" v="2347" actId="208"/>
          <ac:spMkLst>
            <pc:docMk/>
            <pc:sldMk cId="3249367407" sldId="328"/>
            <ac:spMk id="16" creationId="{DE942467-3854-45AF-B0BB-E83EB1C07547}"/>
          </ac:spMkLst>
        </pc:spChg>
        <pc:spChg chg="add mod">
          <ac:chgData name="Marcelo Natalio Saied" userId="7829687405327ba0" providerId="LiveId" clId="{34633FEF-649B-4591-9DAA-F55DE6132E4D}" dt="2022-05-28T15:35:29.459" v="2345" actId="208"/>
          <ac:spMkLst>
            <pc:docMk/>
            <pc:sldMk cId="3249367407" sldId="328"/>
            <ac:spMk id="17" creationId="{86BB18D5-E8D9-4D1C-9F21-A5F76C4FCC03}"/>
          </ac:spMkLst>
        </pc:spChg>
        <pc:picChg chg="add del mod">
          <ac:chgData name="Marcelo Natalio Saied" userId="7829687405327ba0" providerId="LiveId" clId="{34633FEF-649B-4591-9DAA-F55DE6132E4D}" dt="2022-05-28T15:20:40.154" v="2207" actId="478"/>
          <ac:picMkLst>
            <pc:docMk/>
            <pc:sldMk cId="3249367407" sldId="328"/>
            <ac:picMk id="4" creationId="{4C220D8C-D420-4664-8A89-F7C021390C03}"/>
          </ac:picMkLst>
        </pc:picChg>
        <pc:picChg chg="add mod">
          <ac:chgData name="Marcelo Natalio Saied" userId="7829687405327ba0" providerId="LiveId" clId="{34633FEF-649B-4591-9DAA-F55DE6132E4D}" dt="2022-05-28T15:25:05.435" v="2238" actId="1076"/>
          <ac:picMkLst>
            <pc:docMk/>
            <pc:sldMk cId="3249367407" sldId="328"/>
            <ac:picMk id="8" creationId="{F461D387-2CF8-4D54-8D8A-0A93EA61661E}"/>
          </ac:picMkLst>
        </pc:picChg>
        <pc:picChg chg="add del mod">
          <ac:chgData name="Marcelo Natalio Saied" userId="7829687405327ba0" providerId="LiveId" clId="{34633FEF-649B-4591-9DAA-F55DE6132E4D}" dt="2022-05-28T15:20:46.410" v="2209" actId="478"/>
          <ac:picMkLst>
            <pc:docMk/>
            <pc:sldMk cId="3249367407" sldId="328"/>
            <ac:picMk id="10" creationId="{E86B7012-9DC8-4E3C-BE15-F3008A1DBF7D}"/>
          </ac:picMkLst>
        </pc:picChg>
        <pc:picChg chg="add mod">
          <ac:chgData name="Marcelo Natalio Saied" userId="7829687405327ba0" providerId="LiveId" clId="{34633FEF-649B-4591-9DAA-F55DE6132E4D}" dt="2022-05-28T15:25:06.755" v="2239" actId="1076"/>
          <ac:picMkLst>
            <pc:docMk/>
            <pc:sldMk cId="3249367407" sldId="328"/>
            <ac:picMk id="13" creationId="{455744B4-F92C-47E8-B27E-EDC814D4E4CF}"/>
          </ac:picMkLst>
        </pc:picChg>
      </pc:sldChg>
      <pc:sldChg chg="add mod ord modShow">
        <pc:chgData name="Marcelo Natalio Saied" userId="7829687405327ba0" providerId="LiveId" clId="{34633FEF-649B-4591-9DAA-F55DE6132E4D}" dt="2022-05-28T15:48:12.498" v="2714" actId="729"/>
        <pc:sldMkLst>
          <pc:docMk/>
          <pc:sldMk cId="1001862655" sldId="329"/>
        </pc:sldMkLst>
      </pc:sldChg>
      <pc:sldChg chg="add del">
        <pc:chgData name="Marcelo Natalio Saied" userId="7829687405327ba0" providerId="LiveId" clId="{34633FEF-649B-4591-9DAA-F55DE6132E4D}" dt="2022-05-28T15:34:26.311" v="2337"/>
        <pc:sldMkLst>
          <pc:docMk/>
          <pc:sldMk cId="24368700" sldId="330"/>
        </pc:sldMkLst>
      </pc:sldChg>
      <pc:sldChg chg="modSp add mod">
        <pc:chgData name="Marcelo Natalio Saied" userId="7829687405327ba0" providerId="LiveId" clId="{34633FEF-649B-4591-9DAA-F55DE6132E4D}" dt="2022-05-28T15:40:38.036" v="2659" actId="12"/>
        <pc:sldMkLst>
          <pc:docMk/>
          <pc:sldMk cId="1002492555" sldId="330"/>
        </pc:sldMkLst>
        <pc:spChg chg="mod">
          <ac:chgData name="Marcelo Natalio Saied" userId="7829687405327ba0" providerId="LiveId" clId="{34633FEF-649B-4591-9DAA-F55DE6132E4D}" dt="2022-05-28T15:37:44.266" v="2357" actId="1076"/>
          <ac:spMkLst>
            <pc:docMk/>
            <pc:sldMk cId="1002492555" sldId="330"/>
            <ac:spMk id="3914" creationId="{00000000-0000-0000-0000-000000000000}"/>
          </ac:spMkLst>
        </pc:spChg>
        <pc:spChg chg="mod">
          <ac:chgData name="Marcelo Natalio Saied" userId="7829687405327ba0" providerId="LiveId" clId="{34633FEF-649B-4591-9DAA-F55DE6132E4D}" dt="2022-05-28T15:40:38.036" v="2659" actId="12"/>
          <ac:spMkLst>
            <pc:docMk/>
            <pc:sldMk cId="1002492555" sldId="330"/>
            <ac:spMk id="3915" creationId="{00000000-0000-0000-0000-000000000000}"/>
          </ac:spMkLst>
        </pc:spChg>
      </pc:sldChg>
    </pc:docChg>
  </pc:docChgLst>
  <pc:docChgLst>
    <pc:chgData name="Daniel Alejandro Bodlovich" userId="17b47823f2861e32" providerId="LiveId" clId="{2FF76CDC-4954-4776-A3CD-09209E125CDE}"/>
    <pc:docChg chg="undo custSel addSld modSld sldOrd modSection">
      <pc:chgData name="Daniel Alejandro Bodlovich" userId="17b47823f2861e32" providerId="LiveId" clId="{2FF76CDC-4954-4776-A3CD-09209E125CDE}" dt="2022-05-29T13:30:32.650" v="1947" actId="1037"/>
      <pc:docMkLst>
        <pc:docMk/>
      </pc:docMkLst>
      <pc:sldChg chg="modSp mod">
        <pc:chgData name="Daniel Alejandro Bodlovich" userId="17b47823f2861e32" providerId="LiveId" clId="{2FF76CDC-4954-4776-A3CD-09209E125CDE}" dt="2022-05-29T12:18:37.250" v="2" actId="14100"/>
        <pc:sldMkLst>
          <pc:docMk/>
          <pc:sldMk cId="0" sldId="283"/>
        </pc:sldMkLst>
        <pc:spChg chg="mod">
          <ac:chgData name="Daniel Alejandro Bodlovich" userId="17b47823f2861e32" providerId="LiveId" clId="{2FF76CDC-4954-4776-A3CD-09209E125CDE}" dt="2022-05-29T12:18:37.250" v="2" actId="14100"/>
          <ac:spMkLst>
            <pc:docMk/>
            <pc:sldMk cId="0" sldId="283"/>
            <ac:spMk id="4134" creationId="{00000000-0000-0000-0000-000000000000}"/>
          </ac:spMkLst>
        </pc:spChg>
      </pc:sldChg>
      <pc:sldChg chg="modSp mod">
        <pc:chgData name="Daniel Alejandro Bodlovich" userId="17b47823f2861e32" providerId="LiveId" clId="{2FF76CDC-4954-4776-A3CD-09209E125CDE}" dt="2022-05-29T12:22:02.005" v="18" actId="113"/>
        <pc:sldMkLst>
          <pc:docMk/>
          <pc:sldMk cId="0" sldId="297"/>
        </pc:sldMkLst>
        <pc:spChg chg="mod">
          <ac:chgData name="Daniel Alejandro Bodlovich" userId="17b47823f2861e32" providerId="LiveId" clId="{2FF76CDC-4954-4776-A3CD-09209E125CDE}" dt="2022-05-29T12:21:22.869" v="15" actId="1076"/>
          <ac:spMkLst>
            <pc:docMk/>
            <pc:sldMk cId="0" sldId="297"/>
            <ac:spMk id="8" creationId="{9C92F10A-8C41-4175-A7EE-69102CB72913}"/>
          </ac:spMkLst>
        </pc:spChg>
        <pc:spChg chg="mod">
          <ac:chgData name="Daniel Alejandro Bodlovich" userId="17b47823f2861e32" providerId="LiveId" clId="{2FF76CDC-4954-4776-A3CD-09209E125CDE}" dt="2022-05-29T12:22:02.005" v="18" actId="113"/>
          <ac:spMkLst>
            <pc:docMk/>
            <pc:sldMk cId="0" sldId="297"/>
            <ac:spMk id="9" creationId="{17F6C84D-F519-4FD8-84EB-F103A5E6DA5B}"/>
          </ac:spMkLst>
        </pc:spChg>
      </pc:sldChg>
      <pc:sldChg chg="modNotesTx">
        <pc:chgData name="Daniel Alejandro Bodlovich" userId="17b47823f2861e32" providerId="LiveId" clId="{2FF76CDC-4954-4776-A3CD-09209E125CDE}" dt="2022-05-29T13:25:32.316" v="1762" actId="20577"/>
        <pc:sldMkLst>
          <pc:docMk/>
          <pc:sldMk cId="1032713080" sldId="314"/>
        </pc:sldMkLst>
      </pc:sldChg>
      <pc:sldChg chg="addSp delSp modSp mod">
        <pc:chgData name="Daniel Alejandro Bodlovich" userId="17b47823f2861e32" providerId="LiveId" clId="{2FF76CDC-4954-4776-A3CD-09209E125CDE}" dt="2022-05-29T13:29:49.214" v="1875" actId="1036"/>
        <pc:sldMkLst>
          <pc:docMk/>
          <pc:sldMk cId="1603910227" sldId="318"/>
        </pc:sldMkLst>
        <pc:spChg chg="add del mod">
          <ac:chgData name="Daniel Alejandro Bodlovich" userId="17b47823f2861e32" providerId="LiveId" clId="{2FF76CDC-4954-4776-A3CD-09209E125CDE}" dt="2022-05-29T12:56:53.108" v="196" actId="478"/>
          <ac:spMkLst>
            <pc:docMk/>
            <pc:sldMk cId="1603910227" sldId="318"/>
            <ac:spMk id="3" creationId="{BFFAD82A-DEB4-1199-92AA-3A605A97A494}"/>
          </ac:spMkLst>
        </pc:spChg>
        <pc:spChg chg="add mod">
          <ac:chgData name="Daniel Alejandro Bodlovich" userId="17b47823f2861e32" providerId="LiveId" clId="{2FF76CDC-4954-4776-A3CD-09209E125CDE}" dt="2022-05-29T13:29:49.214" v="1875" actId="1036"/>
          <ac:spMkLst>
            <pc:docMk/>
            <pc:sldMk cId="1603910227" sldId="318"/>
            <ac:spMk id="8" creationId="{962F0556-47A8-839D-63A6-C06CEC8285D7}"/>
          </ac:spMkLst>
        </pc:spChg>
        <pc:spChg chg="del">
          <ac:chgData name="Daniel Alejandro Bodlovich" userId="17b47823f2861e32" providerId="LiveId" clId="{2FF76CDC-4954-4776-A3CD-09209E125CDE}" dt="2022-05-29T12:56:50.157" v="194" actId="478"/>
          <ac:spMkLst>
            <pc:docMk/>
            <pc:sldMk cId="1603910227" sldId="318"/>
            <ac:spMk id="3914" creationId="{00000000-0000-0000-0000-000000000000}"/>
          </ac:spMkLst>
        </pc:spChg>
        <pc:graphicFrameChg chg="mod">
          <ac:chgData name="Daniel Alejandro Bodlovich" userId="17b47823f2861e32" providerId="LiveId" clId="{2FF76CDC-4954-4776-A3CD-09209E125CDE}" dt="2022-05-29T13:23:15.050" v="1548" actId="1035"/>
          <ac:graphicFrameMkLst>
            <pc:docMk/>
            <pc:sldMk cId="1603910227" sldId="318"/>
            <ac:graphicFrameMk id="4" creationId="{5460774E-D280-4828-B678-9C919C582689}"/>
          </ac:graphicFrameMkLst>
        </pc:graphicFrameChg>
      </pc:sldChg>
      <pc:sldChg chg="modSp mod">
        <pc:chgData name="Daniel Alejandro Bodlovich" userId="17b47823f2861e32" providerId="LiveId" clId="{2FF76CDC-4954-4776-A3CD-09209E125CDE}" dt="2022-05-29T12:17:52.265" v="0" actId="6549"/>
        <pc:sldMkLst>
          <pc:docMk/>
          <pc:sldMk cId="326422404" sldId="319"/>
        </pc:sldMkLst>
        <pc:spChg chg="mod">
          <ac:chgData name="Daniel Alejandro Bodlovich" userId="17b47823f2861e32" providerId="LiveId" clId="{2FF76CDC-4954-4776-A3CD-09209E125CDE}" dt="2022-05-29T12:17:52.265" v="0" actId="6549"/>
          <ac:spMkLst>
            <pc:docMk/>
            <pc:sldMk cId="326422404" sldId="319"/>
            <ac:spMk id="68" creationId="{00000000-0000-0000-0000-000000000000}"/>
          </ac:spMkLst>
        </pc:spChg>
      </pc:sldChg>
      <pc:sldChg chg="modSp mod">
        <pc:chgData name="Daniel Alejandro Bodlovich" userId="17b47823f2861e32" providerId="LiveId" clId="{2FF76CDC-4954-4776-A3CD-09209E125CDE}" dt="2022-05-29T12:24:42.701" v="140" actId="1036"/>
        <pc:sldMkLst>
          <pc:docMk/>
          <pc:sldMk cId="2148435383" sldId="323"/>
        </pc:sldMkLst>
        <pc:spChg chg="mod">
          <ac:chgData name="Daniel Alejandro Bodlovich" userId="17b47823f2861e32" providerId="LiveId" clId="{2FF76CDC-4954-4776-A3CD-09209E125CDE}" dt="2022-05-29T12:22:51.389" v="78" actId="1076"/>
          <ac:spMkLst>
            <pc:docMk/>
            <pc:sldMk cId="2148435383" sldId="323"/>
            <ac:spMk id="2" creationId="{A7821D4E-4DEF-4A50-8F6E-92291AB15EDA}"/>
          </ac:spMkLst>
        </pc:spChg>
        <pc:spChg chg="mod">
          <ac:chgData name="Daniel Alejandro Bodlovich" userId="17b47823f2861e32" providerId="LiveId" clId="{2FF76CDC-4954-4776-A3CD-09209E125CDE}" dt="2022-05-29T12:24:16.620" v="122" actId="1036"/>
          <ac:spMkLst>
            <pc:docMk/>
            <pc:sldMk cId="2148435383" sldId="323"/>
            <ac:spMk id="12" creationId="{12CADB3B-8200-463B-94D8-7F0CEFC69E06}"/>
          </ac:spMkLst>
        </pc:spChg>
        <pc:spChg chg="mod">
          <ac:chgData name="Daniel Alejandro Bodlovich" userId="17b47823f2861e32" providerId="LiveId" clId="{2FF76CDC-4954-4776-A3CD-09209E125CDE}" dt="2022-05-29T12:23:26.627" v="117" actId="1036"/>
          <ac:spMkLst>
            <pc:docMk/>
            <pc:sldMk cId="2148435383" sldId="323"/>
            <ac:spMk id="13" creationId="{CBEB61BD-3A60-4D3B-B25B-34BEBCD601BB}"/>
          </ac:spMkLst>
        </pc:spChg>
        <pc:spChg chg="mod">
          <ac:chgData name="Daniel Alejandro Bodlovich" userId="17b47823f2861e32" providerId="LiveId" clId="{2FF76CDC-4954-4776-A3CD-09209E125CDE}" dt="2022-05-29T12:22:57.618" v="98" actId="1037"/>
          <ac:spMkLst>
            <pc:docMk/>
            <pc:sldMk cId="2148435383" sldId="323"/>
            <ac:spMk id="14" creationId="{D14EAF67-F48C-4FC3-AF0F-E399BFD5DC11}"/>
          </ac:spMkLst>
        </pc:spChg>
        <pc:spChg chg="mod ord">
          <ac:chgData name="Daniel Alejandro Bodlovich" userId="17b47823f2861e32" providerId="LiveId" clId="{2FF76CDC-4954-4776-A3CD-09209E125CDE}" dt="2022-05-29T12:24:12.429" v="119" actId="167"/>
          <ac:spMkLst>
            <pc:docMk/>
            <pc:sldMk cId="2148435383" sldId="323"/>
            <ac:spMk id="19" creationId="{F82EC11E-5F44-4C11-B172-44D54FFA21D3}"/>
          </ac:spMkLst>
        </pc:spChg>
        <pc:spChg chg="mod">
          <ac:chgData name="Daniel Alejandro Bodlovich" userId="17b47823f2861e32" providerId="LiveId" clId="{2FF76CDC-4954-4776-A3CD-09209E125CDE}" dt="2022-05-29T12:23:26.627" v="117" actId="1036"/>
          <ac:spMkLst>
            <pc:docMk/>
            <pc:sldMk cId="2148435383" sldId="323"/>
            <ac:spMk id="22" creationId="{761587B9-3B7F-4EEE-8EEF-4816402559ED}"/>
          </ac:spMkLst>
        </pc:spChg>
        <pc:spChg chg="mod">
          <ac:chgData name="Daniel Alejandro Bodlovich" userId="17b47823f2861e32" providerId="LiveId" clId="{2FF76CDC-4954-4776-A3CD-09209E125CDE}" dt="2022-05-29T12:22:57.618" v="98" actId="1037"/>
          <ac:spMkLst>
            <pc:docMk/>
            <pc:sldMk cId="2148435383" sldId="323"/>
            <ac:spMk id="23" creationId="{D2A04F8E-810C-41DB-BD2C-0E36D91B8D02}"/>
          </ac:spMkLst>
        </pc:spChg>
        <pc:picChg chg="mod">
          <ac:chgData name="Daniel Alejandro Bodlovich" userId="17b47823f2861e32" providerId="LiveId" clId="{2FF76CDC-4954-4776-A3CD-09209E125CDE}" dt="2022-05-29T12:24:42.701" v="140" actId="1036"/>
          <ac:picMkLst>
            <pc:docMk/>
            <pc:sldMk cId="2148435383" sldId="323"/>
            <ac:picMk id="6" creationId="{993C4408-F88D-4DFB-8923-9032D2AD23E9}"/>
          </ac:picMkLst>
        </pc:picChg>
        <pc:picChg chg="mod">
          <ac:chgData name="Daniel Alejandro Bodlovich" userId="17b47823f2861e32" providerId="LiveId" clId="{2FF76CDC-4954-4776-A3CD-09209E125CDE}" dt="2022-05-29T12:24:36.683" v="130" actId="1035"/>
          <ac:picMkLst>
            <pc:docMk/>
            <pc:sldMk cId="2148435383" sldId="323"/>
            <ac:picMk id="10" creationId="{8F2034ED-7A8D-456D-9784-DC9A05D384BF}"/>
          </ac:picMkLst>
        </pc:picChg>
      </pc:sldChg>
      <pc:sldChg chg="addSp delSp modSp mod modNotesTx">
        <pc:chgData name="Daniel Alejandro Bodlovich" userId="17b47823f2861e32" providerId="LiveId" clId="{2FF76CDC-4954-4776-A3CD-09209E125CDE}" dt="2022-05-29T13:30:32.650" v="1947" actId="1037"/>
        <pc:sldMkLst>
          <pc:docMk/>
          <pc:sldMk cId="3249367407" sldId="328"/>
        </pc:sldMkLst>
        <pc:spChg chg="mod">
          <ac:chgData name="Daniel Alejandro Bodlovich" userId="17b47823f2861e32" providerId="LiveId" clId="{2FF76CDC-4954-4776-A3CD-09209E125CDE}" dt="2022-05-29T13:26:08.834" v="1794" actId="1035"/>
          <ac:spMkLst>
            <pc:docMk/>
            <pc:sldMk cId="3249367407" sldId="328"/>
            <ac:spMk id="7" creationId="{E47221F4-1022-4713-A222-4DD15CF86F64}"/>
          </ac:spMkLst>
        </pc:spChg>
        <pc:spChg chg="add del mod">
          <ac:chgData name="Daniel Alejandro Bodlovich" userId="17b47823f2861e32" providerId="LiveId" clId="{2FF76CDC-4954-4776-A3CD-09209E125CDE}" dt="2022-05-29T13:21:29.765" v="1391" actId="478"/>
          <ac:spMkLst>
            <pc:docMk/>
            <pc:sldMk cId="3249367407" sldId="328"/>
            <ac:spMk id="12" creationId="{91FA9DEE-32B0-6D01-29DC-8996E26A8AE6}"/>
          </ac:spMkLst>
        </pc:spChg>
        <pc:spChg chg="mod">
          <ac:chgData name="Daniel Alejandro Bodlovich" userId="17b47823f2861e32" providerId="LiveId" clId="{2FF76CDC-4954-4776-A3CD-09209E125CDE}" dt="2022-05-29T13:26:46.715" v="1830" actId="1035"/>
          <ac:spMkLst>
            <pc:docMk/>
            <pc:sldMk cId="3249367407" sldId="328"/>
            <ac:spMk id="14" creationId="{596C1271-731F-49A9-94CB-A3C0CDF78ADE}"/>
          </ac:spMkLst>
        </pc:spChg>
        <pc:spChg chg="mod">
          <ac:chgData name="Daniel Alejandro Bodlovich" userId="17b47823f2861e32" providerId="LiveId" clId="{2FF76CDC-4954-4776-A3CD-09209E125CDE}" dt="2022-05-29T13:26:17.280" v="1802" actId="13926"/>
          <ac:spMkLst>
            <pc:docMk/>
            <pc:sldMk cId="3249367407" sldId="328"/>
            <ac:spMk id="15" creationId="{C6EE4E74-C866-4818-8F77-605C23C475CB}"/>
          </ac:spMkLst>
        </pc:spChg>
        <pc:spChg chg="mod ord">
          <ac:chgData name="Daniel Alejandro Bodlovich" userId="17b47823f2861e32" providerId="LiveId" clId="{2FF76CDC-4954-4776-A3CD-09209E125CDE}" dt="2022-05-29T13:26:34.267" v="1826" actId="1035"/>
          <ac:spMkLst>
            <pc:docMk/>
            <pc:sldMk cId="3249367407" sldId="328"/>
            <ac:spMk id="16" creationId="{DE942467-3854-45AF-B0BB-E83EB1C07547}"/>
          </ac:spMkLst>
        </pc:spChg>
        <pc:spChg chg="mod">
          <ac:chgData name="Daniel Alejandro Bodlovich" userId="17b47823f2861e32" providerId="LiveId" clId="{2FF76CDC-4954-4776-A3CD-09209E125CDE}" dt="2022-05-29T13:26:46.715" v="1830" actId="1035"/>
          <ac:spMkLst>
            <pc:docMk/>
            <pc:sldMk cId="3249367407" sldId="328"/>
            <ac:spMk id="17" creationId="{86BB18D5-E8D9-4D1C-9F21-A5F76C4FCC03}"/>
          </ac:spMkLst>
        </pc:spChg>
        <pc:picChg chg="add mod ord">
          <ac:chgData name="Daniel Alejandro Bodlovich" userId="17b47823f2861e32" providerId="LiveId" clId="{2FF76CDC-4954-4776-A3CD-09209E125CDE}" dt="2022-05-29T13:26:46.715" v="1830" actId="1035"/>
          <ac:picMkLst>
            <pc:docMk/>
            <pc:sldMk cId="3249367407" sldId="328"/>
            <ac:picMk id="6" creationId="{E9C6A1EA-619D-426A-39BB-5BBD86CAD251}"/>
          </ac:picMkLst>
        </pc:picChg>
        <pc:picChg chg="del mod">
          <ac:chgData name="Daniel Alejandro Bodlovich" userId="17b47823f2861e32" providerId="LiveId" clId="{2FF76CDC-4954-4776-A3CD-09209E125CDE}" dt="2022-05-29T13:21:20.036" v="1332" actId="478"/>
          <ac:picMkLst>
            <pc:docMk/>
            <pc:sldMk cId="3249367407" sldId="328"/>
            <ac:picMk id="8" creationId="{F461D387-2CF8-4D54-8D8A-0A93EA61661E}"/>
          </ac:picMkLst>
        </pc:picChg>
        <pc:picChg chg="add mod">
          <ac:chgData name="Daniel Alejandro Bodlovich" userId="17b47823f2861e32" providerId="LiveId" clId="{2FF76CDC-4954-4776-A3CD-09209E125CDE}" dt="2022-05-29T13:26:34.267" v="1826" actId="1035"/>
          <ac:picMkLst>
            <pc:docMk/>
            <pc:sldMk cId="3249367407" sldId="328"/>
            <ac:picMk id="10" creationId="{7E9403F8-8103-ED10-59B3-CE8BDD7BCCCC}"/>
          </ac:picMkLst>
        </pc:picChg>
        <pc:picChg chg="del mod">
          <ac:chgData name="Daniel Alejandro Bodlovich" userId="17b47823f2861e32" providerId="LiveId" clId="{2FF76CDC-4954-4776-A3CD-09209E125CDE}" dt="2022-05-29T13:21:21.028" v="1333" actId="478"/>
          <ac:picMkLst>
            <pc:docMk/>
            <pc:sldMk cId="3249367407" sldId="328"/>
            <ac:picMk id="13" creationId="{455744B4-F92C-47E8-B27E-EDC814D4E4CF}"/>
          </ac:picMkLst>
        </pc:picChg>
        <pc:picChg chg="add mod">
          <ac:chgData name="Daniel Alejandro Bodlovich" userId="17b47823f2861e32" providerId="LiveId" clId="{2FF76CDC-4954-4776-A3CD-09209E125CDE}" dt="2022-05-29T13:26:52.720" v="1835" actId="1037"/>
          <ac:picMkLst>
            <pc:docMk/>
            <pc:sldMk cId="3249367407" sldId="328"/>
            <ac:picMk id="18" creationId="{8B55DBD2-BD9B-CD72-28ED-2CB73BC6BD29}"/>
          </ac:picMkLst>
        </pc:picChg>
        <pc:picChg chg="add mod">
          <ac:chgData name="Daniel Alejandro Bodlovich" userId="17b47823f2861e32" providerId="LiveId" clId="{2FF76CDC-4954-4776-A3CD-09209E125CDE}" dt="2022-05-29T13:30:32.650" v="1947" actId="1037"/>
          <ac:picMkLst>
            <pc:docMk/>
            <pc:sldMk cId="3249367407" sldId="328"/>
            <ac:picMk id="20" creationId="{61EBB04E-5543-C6CC-88B1-EF446C442CF9}"/>
          </ac:picMkLst>
        </pc:picChg>
        <pc:cxnChg chg="add mod">
          <ac:chgData name="Daniel Alejandro Bodlovich" userId="17b47823f2861e32" providerId="LiveId" clId="{2FF76CDC-4954-4776-A3CD-09209E125CDE}" dt="2022-05-29T13:26:11.286" v="1801" actId="1035"/>
          <ac:cxnSpMkLst>
            <pc:docMk/>
            <pc:sldMk cId="3249367407" sldId="328"/>
            <ac:cxnSpMk id="4" creationId="{58D8FB4F-3660-EAEF-41A5-B951D0FA13AC}"/>
          </ac:cxnSpMkLst>
        </pc:cxnChg>
      </pc:sldChg>
      <pc:sldChg chg="addSp delSp modSp mod">
        <pc:chgData name="Daniel Alejandro Bodlovich" userId="17b47823f2861e32" providerId="LiveId" clId="{2FF76CDC-4954-4776-A3CD-09209E125CDE}" dt="2022-05-29T13:09:02.980" v="600" actId="20577"/>
        <pc:sldMkLst>
          <pc:docMk/>
          <pc:sldMk cId="1002492555" sldId="330"/>
        </pc:sldMkLst>
        <pc:spChg chg="add del mod">
          <ac:chgData name="Daniel Alejandro Bodlovich" userId="17b47823f2861e32" providerId="LiveId" clId="{2FF76CDC-4954-4776-A3CD-09209E125CDE}" dt="2022-05-29T13:08:37.489" v="557" actId="478"/>
          <ac:spMkLst>
            <pc:docMk/>
            <pc:sldMk cId="1002492555" sldId="330"/>
            <ac:spMk id="3" creationId="{76CEEB2F-68FE-3DDA-5C99-CFE01A8B2E7C}"/>
          </ac:spMkLst>
        </pc:spChg>
        <pc:spChg chg="add del mod">
          <ac:chgData name="Daniel Alejandro Bodlovich" userId="17b47823f2861e32" providerId="LiveId" clId="{2FF76CDC-4954-4776-A3CD-09209E125CDE}" dt="2022-05-29T13:08:39.826" v="559" actId="478"/>
          <ac:spMkLst>
            <pc:docMk/>
            <pc:sldMk cId="1002492555" sldId="330"/>
            <ac:spMk id="6" creationId="{928FB135-DAE8-3C46-7180-F04E0D5ED136}"/>
          </ac:spMkLst>
        </pc:spChg>
        <pc:spChg chg="add del mod">
          <ac:chgData name="Daniel Alejandro Bodlovich" userId="17b47823f2861e32" providerId="LiveId" clId="{2FF76CDC-4954-4776-A3CD-09209E125CDE}" dt="2022-05-29T13:08:33.819" v="555" actId="478"/>
          <ac:spMkLst>
            <pc:docMk/>
            <pc:sldMk cId="1002492555" sldId="330"/>
            <ac:spMk id="7" creationId="{7112529D-39E4-ACAA-FBA7-5037DA68F518}"/>
          </ac:spMkLst>
        </pc:spChg>
        <pc:spChg chg="mod">
          <ac:chgData name="Daniel Alejandro Bodlovich" userId="17b47823f2861e32" providerId="LiveId" clId="{2FF76CDC-4954-4776-A3CD-09209E125CDE}" dt="2022-05-29T13:08:43.351" v="577" actId="1035"/>
          <ac:spMkLst>
            <pc:docMk/>
            <pc:sldMk cId="1002492555" sldId="330"/>
            <ac:spMk id="3914" creationId="{00000000-0000-0000-0000-000000000000}"/>
          </ac:spMkLst>
        </pc:spChg>
        <pc:spChg chg="add del mod">
          <ac:chgData name="Daniel Alejandro Bodlovich" userId="17b47823f2861e32" providerId="LiveId" clId="{2FF76CDC-4954-4776-A3CD-09209E125CDE}" dt="2022-05-29T13:09:02.980" v="600" actId="20577"/>
          <ac:spMkLst>
            <pc:docMk/>
            <pc:sldMk cId="1002492555" sldId="330"/>
            <ac:spMk id="3915" creationId="{00000000-0000-0000-0000-000000000000}"/>
          </ac:spMkLst>
        </pc:spChg>
      </pc:sldChg>
      <pc:sldChg chg="addSp delSp modSp add mod ord">
        <pc:chgData name="Daniel Alejandro Bodlovich" userId="17b47823f2861e32" providerId="LiveId" clId="{2FF76CDC-4954-4776-A3CD-09209E125CDE}" dt="2022-05-29T13:13:13.679" v="1008" actId="1076"/>
        <pc:sldMkLst>
          <pc:docMk/>
          <pc:sldMk cId="1529428779" sldId="331"/>
        </pc:sldMkLst>
        <pc:spChg chg="mod">
          <ac:chgData name="Daniel Alejandro Bodlovich" userId="17b47823f2861e32" providerId="LiveId" clId="{2FF76CDC-4954-4776-A3CD-09209E125CDE}" dt="2022-05-29T13:09:18.263" v="603" actId="20577"/>
          <ac:spMkLst>
            <pc:docMk/>
            <pc:sldMk cId="1529428779" sldId="331"/>
            <ac:spMk id="2" creationId="{A7821D4E-4DEF-4A50-8F6E-92291AB15EDA}"/>
          </ac:spMkLst>
        </pc:spChg>
        <pc:spChg chg="del">
          <ac:chgData name="Daniel Alejandro Bodlovich" userId="17b47823f2861e32" providerId="LiveId" clId="{2FF76CDC-4954-4776-A3CD-09209E125CDE}" dt="2022-05-29T12:49:48.149" v="178" actId="478"/>
          <ac:spMkLst>
            <pc:docMk/>
            <pc:sldMk cId="1529428779" sldId="331"/>
            <ac:spMk id="5" creationId="{288D54EE-173C-404D-96AF-CB565F91A013}"/>
          </ac:spMkLst>
        </pc:spChg>
        <pc:spChg chg="add mod">
          <ac:chgData name="Daniel Alejandro Bodlovich" userId="17b47823f2861e32" providerId="LiveId" clId="{2FF76CDC-4954-4776-A3CD-09209E125CDE}" dt="2022-05-29T13:11:40.177" v="994" actId="1076"/>
          <ac:spMkLst>
            <pc:docMk/>
            <pc:sldMk cId="1529428779" sldId="331"/>
            <ac:spMk id="6" creationId="{304DA933-CAD8-83A5-2072-67DD62989F90}"/>
          </ac:spMkLst>
        </pc:spChg>
        <pc:spChg chg="add mod">
          <ac:chgData name="Daniel Alejandro Bodlovich" userId="17b47823f2861e32" providerId="LiveId" clId="{2FF76CDC-4954-4776-A3CD-09209E125CDE}" dt="2022-05-29T13:12:35.725" v="1000" actId="1076"/>
          <ac:spMkLst>
            <pc:docMk/>
            <pc:sldMk cId="1529428779" sldId="331"/>
            <ac:spMk id="7" creationId="{B5754605-BA8E-F7A8-1013-9248F4BA4CF9}"/>
          </ac:spMkLst>
        </pc:spChg>
        <pc:spChg chg="add mod">
          <ac:chgData name="Daniel Alejandro Bodlovich" userId="17b47823f2861e32" providerId="LiveId" clId="{2FF76CDC-4954-4776-A3CD-09209E125CDE}" dt="2022-05-29T13:12:45.909" v="1005" actId="1076"/>
          <ac:spMkLst>
            <pc:docMk/>
            <pc:sldMk cId="1529428779" sldId="331"/>
            <ac:spMk id="8" creationId="{6B9B5279-C48D-51F7-5AC8-4B503E502FE8}"/>
          </ac:spMkLst>
        </pc:spChg>
        <pc:spChg chg="add mod">
          <ac:chgData name="Daniel Alejandro Bodlovich" userId="17b47823f2861e32" providerId="LiveId" clId="{2FF76CDC-4954-4776-A3CD-09209E125CDE}" dt="2022-05-29T13:13:13.679" v="1008" actId="1076"/>
          <ac:spMkLst>
            <pc:docMk/>
            <pc:sldMk cId="1529428779" sldId="331"/>
            <ac:spMk id="9" creationId="{4289F2A8-5347-66DA-0CAA-E8430CF6E1A3}"/>
          </ac:spMkLst>
        </pc:spChg>
        <pc:spChg chg="add mod">
          <ac:chgData name="Daniel Alejandro Bodlovich" userId="17b47823f2861e32" providerId="LiveId" clId="{2FF76CDC-4954-4776-A3CD-09209E125CDE}" dt="2022-05-29T13:12:27.729" v="999" actId="1076"/>
          <ac:spMkLst>
            <pc:docMk/>
            <pc:sldMk cId="1529428779" sldId="331"/>
            <ac:spMk id="10" creationId="{246E414F-67D5-A7A8-041D-B4C3173BCBA8}"/>
          </ac:spMkLst>
        </pc:spChg>
        <pc:spChg chg="add mod">
          <ac:chgData name="Daniel Alejandro Bodlovich" userId="17b47823f2861e32" providerId="LiveId" clId="{2FF76CDC-4954-4776-A3CD-09209E125CDE}" dt="2022-05-29T13:12:49.295" v="1006" actId="1076"/>
          <ac:spMkLst>
            <pc:docMk/>
            <pc:sldMk cId="1529428779" sldId="331"/>
            <ac:spMk id="11" creationId="{88CAE0B4-24A9-E6CD-4E61-86F59681B1B7}"/>
          </ac:spMkLst>
        </pc:spChg>
        <pc:spChg chg="add mod">
          <ac:chgData name="Daniel Alejandro Bodlovich" userId="17b47823f2861e32" providerId="LiveId" clId="{2FF76CDC-4954-4776-A3CD-09209E125CDE}" dt="2022-05-29T13:12:57.254" v="1007" actId="1076"/>
          <ac:spMkLst>
            <pc:docMk/>
            <pc:sldMk cId="1529428779" sldId="331"/>
            <ac:spMk id="12" creationId="{A417D22A-BB77-6E44-1281-9CC618319968}"/>
          </ac:spMkLst>
        </pc:spChg>
        <pc:spChg chg="add mod">
          <ac:chgData name="Daniel Alejandro Bodlovich" userId="17b47823f2861e32" providerId="LiveId" clId="{2FF76CDC-4954-4776-A3CD-09209E125CDE}" dt="2022-05-29T13:12:40.840" v="1004" actId="1076"/>
          <ac:spMkLst>
            <pc:docMk/>
            <pc:sldMk cId="1529428779" sldId="331"/>
            <ac:spMk id="13" creationId="{C0C18522-BCFF-CC22-5AEE-BE42BC7C60F8}"/>
          </ac:spMkLst>
        </pc:spChg>
      </pc:sldChg>
      <pc:sldChg chg="addSp delSp modSp add mod">
        <pc:chgData name="Daniel Alejandro Bodlovich" userId="17b47823f2861e32" providerId="LiveId" clId="{2FF76CDC-4954-4776-A3CD-09209E125CDE}" dt="2022-05-29T13:20:23.027" v="1326" actId="1036"/>
        <pc:sldMkLst>
          <pc:docMk/>
          <pc:sldMk cId="2686524562" sldId="332"/>
        </pc:sldMkLst>
        <pc:spChg chg="mod">
          <ac:chgData name="Daniel Alejandro Bodlovich" userId="17b47823f2861e32" providerId="LiveId" clId="{2FF76CDC-4954-4776-A3CD-09209E125CDE}" dt="2022-05-29T13:16:25.008" v="1237" actId="1076"/>
          <ac:spMkLst>
            <pc:docMk/>
            <pc:sldMk cId="2686524562" sldId="332"/>
            <ac:spMk id="2" creationId="{A7821D4E-4DEF-4A50-8F6E-92291AB15EDA}"/>
          </ac:spMkLst>
        </pc:spChg>
        <pc:spChg chg="add mod">
          <ac:chgData name="Daniel Alejandro Bodlovich" userId="17b47823f2861e32" providerId="LiveId" clId="{2FF76CDC-4954-4776-A3CD-09209E125CDE}" dt="2022-05-29T13:16:16.959" v="1236" actId="6549"/>
          <ac:spMkLst>
            <pc:docMk/>
            <pc:sldMk cId="2686524562" sldId="332"/>
            <ac:spMk id="5" creationId="{4652D806-6487-1120-B657-9B512F29F8DB}"/>
          </ac:spMkLst>
        </pc:spChg>
        <pc:spChg chg="add mod">
          <ac:chgData name="Daniel Alejandro Bodlovich" userId="17b47823f2861e32" providerId="LiveId" clId="{2FF76CDC-4954-4776-A3CD-09209E125CDE}" dt="2022-05-29T13:18:54.355" v="1311" actId="1038"/>
          <ac:spMkLst>
            <pc:docMk/>
            <pc:sldMk cId="2686524562" sldId="332"/>
            <ac:spMk id="8" creationId="{CE77632F-C6B4-9A0F-9129-333BB2841D4C}"/>
          </ac:spMkLst>
        </pc:spChg>
        <pc:spChg chg="add mod">
          <ac:chgData name="Daniel Alejandro Bodlovich" userId="17b47823f2861e32" providerId="LiveId" clId="{2FF76CDC-4954-4776-A3CD-09209E125CDE}" dt="2022-05-29T13:20:04.698" v="1323" actId="14100"/>
          <ac:spMkLst>
            <pc:docMk/>
            <pc:sldMk cId="2686524562" sldId="332"/>
            <ac:spMk id="14" creationId="{370B00F2-B77E-E1AF-2CCD-48A728806DB1}"/>
          </ac:spMkLst>
        </pc:spChg>
        <pc:spChg chg="add mod">
          <ac:chgData name="Daniel Alejandro Bodlovich" userId="17b47823f2861e32" providerId="LiveId" clId="{2FF76CDC-4954-4776-A3CD-09209E125CDE}" dt="2022-05-29T13:20:23.027" v="1326" actId="1036"/>
          <ac:spMkLst>
            <pc:docMk/>
            <pc:sldMk cId="2686524562" sldId="332"/>
            <ac:spMk id="15" creationId="{1F165DA2-89BF-89B9-5652-E4B405A7E9A2}"/>
          </ac:spMkLst>
        </pc:spChg>
        <pc:picChg chg="add mod">
          <ac:chgData name="Daniel Alejandro Bodlovich" userId="17b47823f2861e32" providerId="LiveId" clId="{2FF76CDC-4954-4776-A3CD-09209E125CDE}" dt="2022-05-29T13:18:07.211" v="1300" actId="1076"/>
          <ac:picMkLst>
            <pc:docMk/>
            <pc:sldMk cId="2686524562" sldId="332"/>
            <ac:picMk id="7" creationId="{163A5956-F97F-DB14-0BAB-9C3B83CB659D}"/>
          </ac:picMkLst>
        </pc:picChg>
        <pc:picChg chg="add del">
          <ac:chgData name="Daniel Alejandro Bodlovich" userId="17b47823f2861e32" providerId="LiveId" clId="{2FF76CDC-4954-4776-A3CD-09209E125CDE}" dt="2022-05-29T13:19:44.350" v="1317" actId="478"/>
          <ac:picMkLst>
            <pc:docMk/>
            <pc:sldMk cId="2686524562" sldId="332"/>
            <ac:picMk id="9" creationId="{BF1523B1-6405-6921-5AFB-10BA449267D4}"/>
          </ac:picMkLst>
        </pc:picChg>
        <pc:picChg chg="add mod">
          <ac:chgData name="Daniel Alejandro Bodlovich" userId="17b47823f2861e32" providerId="LiveId" clId="{2FF76CDC-4954-4776-A3CD-09209E125CDE}" dt="2022-05-29T13:19:29.152" v="1314" actId="1076"/>
          <ac:picMkLst>
            <pc:docMk/>
            <pc:sldMk cId="2686524562" sldId="332"/>
            <ac:picMk id="11" creationId="{EC4D3BEC-8048-65FF-7204-EF8EB5AB8236}"/>
          </ac:picMkLst>
        </pc:picChg>
        <pc:picChg chg="add mod">
          <ac:chgData name="Daniel Alejandro Bodlovich" userId="17b47823f2861e32" providerId="LiveId" clId="{2FF76CDC-4954-4776-A3CD-09209E125CDE}" dt="2022-05-29T13:19:42.162" v="1316" actId="1076"/>
          <ac:picMkLst>
            <pc:docMk/>
            <pc:sldMk cId="2686524562" sldId="332"/>
            <ac:picMk id="13" creationId="{30F514EA-D024-979D-8325-AF1EC9D4FC17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3" name="Google Shape;3833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4" name="Google Shape;3834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6" name="Google Shape;4056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7" name="Google Shape;4057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8" name="Google Shape;4128;gd29438504e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9" name="Google Shape;4129;gd29438504e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1267bf7fbe2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1267bf7fbe2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●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Introduccion 0.10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●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Objetivos 0.10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●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Analisis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Preparación del ambiente (Marcelo)0.15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Exploración de datos (Marcelo) 1.75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Limpieza de datos (Daniel) 2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Imputaciones (Maela) 2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Post exploración - limpieza/imputación (Enzo) 2 </a:t>
            </a:r>
            <a:endParaRPr sz="1700" b="1">
              <a:solidFill>
                <a:schemeClr val="dk1"/>
              </a:solidFill>
            </a:endParaRPr>
          </a:p>
          <a:p>
            <a:pPr marL="914400" lvl="1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Creación de nuevas columnas con valor predictiva (Enzo)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Exportación de resultados (Enzo)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Exploración con Geopandas (Enzo)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●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Conclusiones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17198991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6260005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AR" dirty="0"/>
              <a:t>Modelo 2: Toma todos las columnas nuevas de valores predictivo excluyendo las creadas a partir de place </a:t>
            </a:r>
            <a:r>
              <a:rPr lang="es-AR" dirty="0" err="1"/>
              <a:t>name</a:t>
            </a:r>
            <a:r>
              <a:rPr lang="es-AR" dirty="0"/>
              <a:t>, dado que no agregaban valor de predicción</a:t>
            </a:r>
          </a:p>
        </p:txBody>
      </p:sp>
    </p:spTree>
    <p:extLst>
      <p:ext uri="{BB962C8B-B14F-4D97-AF65-F5344CB8AC3E}">
        <p14:creationId xmlns:p14="http://schemas.microsoft.com/office/powerpoint/2010/main" val="2615155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tabLst/>
              <a:defRPr/>
            </a:pPr>
            <a:r>
              <a:rPr lang="es-AR" dirty="0"/>
              <a:t>Modelo 2: Toma todos las columnas nuevas de valores predictivo excluyendo las creadas a partir de place </a:t>
            </a:r>
            <a:r>
              <a:rPr lang="es-AR" dirty="0" err="1"/>
              <a:t>name</a:t>
            </a:r>
            <a:r>
              <a:rPr lang="es-AR" dirty="0"/>
              <a:t>, dado que no agregaban valor de predicción</a:t>
            </a:r>
          </a:p>
          <a:p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161530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1" name="Google Shape;3911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2" name="Google Shape;3912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43434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1" name="Google Shape;3911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2" name="Google Shape;3912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632768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21343347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7" name="Google Shape;384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8" name="Google Shape;384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64041951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357880820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50725164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1267bf7fbe2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1267bf7fbe2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●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Introduccion 0.10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●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Objetivos 0.10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●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Analisis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Preparación del ambiente (Marcelo)0.15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Exploración de datos (Marcelo) 1.75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Limpieza de datos (Daniel) 2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Imputaciones (Maela) 2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Post exploración - limpieza/imputación (Enzo) 2 </a:t>
            </a:r>
            <a:endParaRPr sz="1700" b="1">
              <a:solidFill>
                <a:schemeClr val="dk1"/>
              </a:solidFill>
            </a:endParaRPr>
          </a:p>
          <a:p>
            <a:pPr marL="914400" lvl="1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Creación de nuevas columnas con valor predictiva (Enzo)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Exportación de resultados (Enzo)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Exploración con Geopandas (Enzo)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●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Conclusiones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2076233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1267bf7fbe2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1267bf7fbe2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●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Introduccion 0.10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●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Objetivos 0.10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●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Analisis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Preparación del ambiente (Marcelo)0.15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Exploración de datos (Marcelo) 1.75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Limpieza de datos (Daniel) 2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Imputaciones (Maela) 2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Post exploración - limpieza/imputación (Enzo) 2 </a:t>
            </a:r>
            <a:endParaRPr sz="1700" b="1">
              <a:solidFill>
                <a:schemeClr val="dk1"/>
              </a:solidFill>
            </a:endParaRPr>
          </a:p>
          <a:p>
            <a:pPr marL="914400" lvl="1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Creación de nuevas columnas con valor predictiva (Enzo)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Exportación de resultados (Enzo)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Exploración con Geopandas (Enzo)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●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Conclusiones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76833740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1267bf7fbe2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1267bf7fbe2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●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Introduccion 0.10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●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Objetivos 0.10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●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Analisis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Preparación del ambiente (Marcelo)0.15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Exploración de datos (Marcelo) 1.75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Limpieza de datos (Daniel) 2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Imputaciones (Maela) 2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Post exploración - limpieza/imputación (Enzo) 2 </a:t>
            </a:r>
            <a:endParaRPr sz="1700" b="1">
              <a:solidFill>
                <a:schemeClr val="dk1"/>
              </a:solidFill>
            </a:endParaRPr>
          </a:p>
          <a:p>
            <a:pPr marL="914400" lvl="1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Creación de nuevas columnas con valor predictiva (Enzo)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Exportación de resultados (Enzo)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Exploración con Geopandas (Enzo)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●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Conclusiones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90896280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1267bf7fbe2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1267bf7fbe2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●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Introduccion 0.10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●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Objetivos 0.10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●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Analisis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Preparación del ambiente (Marcelo)0.15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Exploración de datos (Marcelo) 1.75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Limpieza de datos (Daniel) 2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Imputaciones (Maela) 2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Post exploración - limpieza/imputación (Enzo) 2 </a:t>
            </a:r>
            <a:endParaRPr sz="1700" b="1">
              <a:solidFill>
                <a:schemeClr val="dk1"/>
              </a:solidFill>
            </a:endParaRPr>
          </a:p>
          <a:p>
            <a:pPr marL="914400" lvl="1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Creación de nuevas columnas con valor predictiva (Enzo)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Exportación de resultados (Enzo)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Exploración con Geopandas (Enzo)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●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Conclusiones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64220010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1267bf7fbe2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1267bf7fbe2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●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Introduccion 0.10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●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Objetivos 0.10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●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Analisis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Preparación del ambiente (Marcelo)0.15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Exploración de datos (Marcelo) 1.75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Limpieza de datos (Daniel) 2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Imputaciones (Maela) 2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Post exploración - limpieza/imputación (Enzo) 2 </a:t>
            </a:r>
            <a:endParaRPr sz="1700" b="1">
              <a:solidFill>
                <a:schemeClr val="dk1"/>
              </a:solidFill>
            </a:endParaRPr>
          </a:p>
          <a:p>
            <a:pPr marL="914400" lvl="1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Creación de nuevas columnas con valor predictiva (Enzo)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Exportación de resultados (Enzo)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Exploración con Geopandas (Enzo)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●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Conclusiones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0102694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1267bf7fbe2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1267bf7fbe2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●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Introduccion 0.10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●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Objetivos 0.10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●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Analisis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Preparación del ambiente (Marcelo)0.15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Exploración de datos (Marcelo) 1.75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Limpieza de datos (Daniel) 2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Imputaciones (Maela) 2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Post exploración - limpieza/imputación (Enzo) 2 </a:t>
            </a:r>
            <a:endParaRPr sz="1700" b="1">
              <a:solidFill>
                <a:schemeClr val="dk1"/>
              </a:solidFill>
            </a:endParaRPr>
          </a:p>
          <a:p>
            <a:pPr marL="914400" lvl="1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Creación de nuevas columnas con valor predictiva (Enzo)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Exportación de resultados (Enzo)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Exploración con Geopandas (Enzo)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●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Conclusiones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38121718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36520796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126bc63db9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126bc63db9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356746214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96981917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1267bf7fbe2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1267bf7fbe2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●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7085961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1267bf7fbe2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1267bf7fbe2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●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7924868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1267bf7fbe2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1267bf7fbe2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●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0267311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1267bf7fbe2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1267bf7fbe2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●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9714580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1267bf7fbe2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1267bf7fbe2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●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5844688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1267bf7fbe2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1267bf7fbe2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●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Introduccion 0.10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●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Objetivos 0.10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●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Analisis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Preparación del ambiente (Marcelo)0.15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Exploración de datos (Marcelo) 1.75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Limpieza de datos (Daniel) 2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Imputaciones (Maela) 2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Post exploración - limpieza/imputación (Enzo) 2 </a:t>
            </a:r>
            <a:endParaRPr sz="1700" b="1">
              <a:solidFill>
                <a:schemeClr val="dk1"/>
              </a:solidFill>
            </a:endParaRPr>
          </a:p>
          <a:p>
            <a:pPr marL="914400" lvl="1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Creación de nuevas columnas con valor predictiva (Enzo)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Exportación de resultados (Enzo)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Exploración con Geopandas (Enzo)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●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Conclusiones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89244278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1267bf7fbe2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1267bf7fbe2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●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Introduccion 0.10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●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Objetivos 0.10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●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Analisis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Preparación del ambiente (Marcelo)0.15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Exploración de datos (Marcelo) 1.75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Limpieza de datos (Daniel) 2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Imputaciones (Maela) 2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Post exploración - limpieza/imputación (Enzo) 2 </a:t>
            </a:r>
            <a:endParaRPr sz="1700" b="1">
              <a:solidFill>
                <a:schemeClr val="dk1"/>
              </a:solidFill>
            </a:endParaRPr>
          </a:p>
          <a:p>
            <a:pPr marL="914400" lvl="1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Creación de nuevas columnas con valor predictiva (Enzo)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Exportación de resultados (Enzo)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Exploración con Geopandas (Enzo)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●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Conclusiones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22786765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4" name="Google Shape;3874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5" name="Google Shape;3875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126bc63db9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126bc63db9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2798736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8" name="Google Shape;3838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9" name="Google Shape;3839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5" name="Google Shape;385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6" name="Google Shape;385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1" name="Google Shape;3861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2" name="Google Shape;3862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1" name="Google Shape;3911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2" name="Google Shape;3912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9" name="Google Shape;3919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0" name="Google Shape;3920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7" name="Google Shape;386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8" name="Google Shape;386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4" name="Google Shape;389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5" name="Google Shape;389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2" name="Google Shape;3902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3" name="Google Shape;3903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5" name="Google Shape;3925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6" name="Google Shape;3926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4" name="Google Shape;3934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5" name="Google Shape;3935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193288754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1" name="Google Shape;3941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2" name="Google Shape;3942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5" name="Google Shape;3955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6" name="Google Shape;3956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2" name="Google Shape;3962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3" name="Google Shape;3963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3" name="Google Shape;3973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4" name="Google Shape;3974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4" name="Google Shape;3984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5" name="Google Shape;3985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6" name="Google Shape;3996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7" name="Google Shape;3997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0" name="Google Shape;4020;g35ed75ccf_0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1" name="Google Shape;4021;g35ed75ccf_0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2" name="Google Shape;4032;g35ed75ccf_0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3" name="Google Shape;4033;g35ed75ccf_0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4" name="Google Shape;4044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5" name="Google Shape;4045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4" name="Google Shape;4064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5" name="Google Shape;4065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2408831609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1" name="Google Shape;4071;g35ed75ccf_0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2" name="Google Shape;4072;g35ed75ccf_0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9" name="Google Shape;4079;gd29438504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0" name="Google Shape;4080;gd29438504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5" name="Google Shape;4085;gd29438504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6" name="Google Shape;4086;gd29438504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0" name="Google Shape;4160;gd29438504e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1" name="Google Shape;4161;gd29438504e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7" name="Google Shape;4167;gd29438504e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8" name="Google Shape;4168;gd29438504e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5" name="Google Shape;4185;gd29438504e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6" name="Google Shape;4186;gd29438504e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5" name="Google Shape;4225;gd29438504e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6" name="Google Shape;4226;gd29438504e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1" name="Google Shape;4251;gd29438504e_0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2" name="Google Shape;4252;gd29438504e_0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5" name="Google Shape;4265;gd29438504e_0_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6" name="Google Shape;4266;gd29438504e_0_1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5" name="Google Shape;4355;gd29438504e_0_2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6" name="Google Shape;4356;gd29438504e_0_2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267985373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2" name="Google Shape;4362;g35694cd56_0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3" name="Google Shape;4363;g35694cd56_0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1" name="Google Shape;4651;g8503e61549_1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2" name="Google Shape;4652;g8503e61549_1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1" name="Google Shape;5101;g134fb1cf8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2" name="Google Shape;5102;g134fb1cf8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8" name="Google Shape;5108;g73d1576bf0_12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9" name="Google Shape;5109;g73d1576bf0_12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20523182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26328697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chemeClr val="accent5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62000" y="696425"/>
            <a:ext cx="53967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 rot="10800000">
            <a:off x="8705367" y="28698"/>
            <a:ext cx="410132" cy="5086302"/>
            <a:chOff x="836200" y="238125"/>
            <a:chExt cx="422425" cy="5238750"/>
          </a:xfrm>
        </p:grpSpPr>
        <p:sp>
          <p:nvSpPr>
            <p:cNvPr id="12" name="Google Shape;12;p2"/>
            <p:cNvSpPr/>
            <p:nvPr/>
          </p:nvSpPr>
          <p:spPr>
            <a:xfrm>
              <a:off x="83620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8362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83620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8362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83620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8362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3620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8362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83620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8362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83620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83620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8362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83620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83620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83620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8362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8362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83620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83620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83620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83620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83620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8362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83620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83620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83620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83620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8362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8362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83620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8362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83620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8362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83620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9867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98670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98670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98670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9867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98670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98670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98670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98670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98670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9867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98670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98670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98670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9867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98670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98670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98670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9867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9867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9867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98670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98670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1137200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1137200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113720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1137200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1137200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1137200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1137200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1137200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1137200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1137200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1137200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1137200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1137200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113720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1137200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1137200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1137200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113720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1137200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1137200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113720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1137200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" name="Google Shape;92;p2"/>
          <p:cNvGrpSpPr/>
          <p:nvPr/>
        </p:nvGrpSpPr>
        <p:grpSpPr>
          <a:xfrm rot="10800000">
            <a:off x="6659535" y="28698"/>
            <a:ext cx="2309844" cy="5086302"/>
            <a:chOff x="986700" y="238125"/>
            <a:chExt cx="2379075" cy="5238750"/>
          </a:xfrm>
        </p:grpSpPr>
        <p:sp>
          <p:nvSpPr>
            <p:cNvPr id="93" name="Google Shape;93;p2"/>
            <p:cNvSpPr/>
            <p:nvPr/>
          </p:nvSpPr>
          <p:spPr>
            <a:xfrm>
              <a:off x="98670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9867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9867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98670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9867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9867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9867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98670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98670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98670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98670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9867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113720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1137200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1137200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113720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1137200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1137200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113720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113720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1137200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1137200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1137200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113720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1137200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12877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12877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12877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12877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12877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12877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12877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12877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12877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12877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12877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12877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2"/>
            <p:cNvSpPr/>
            <p:nvPr/>
          </p:nvSpPr>
          <p:spPr>
            <a:xfrm>
              <a:off x="12877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12877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12877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12877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2"/>
            <p:cNvSpPr/>
            <p:nvPr/>
          </p:nvSpPr>
          <p:spPr>
            <a:xfrm>
              <a:off x="12877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2"/>
            <p:cNvSpPr/>
            <p:nvPr/>
          </p:nvSpPr>
          <p:spPr>
            <a:xfrm>
              <a:off x="12877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2"/>
            <p:cNvSpPr/>
            <p:nvPr/>
          </p:nvSpPr>
          <p:spPr>
            <a:xfrm>
              <a:off x="12877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12877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2"/>
            <p:cNvSpPr/>
            <p:nvPr/>
          </p:nvSpPr>
          <p:spPr>
            <a:xfrm>
              <a:off x="14382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2"/>
            <p:cNvSpPr/>
            <p:nvPr/>
          </p:nvSpPr>
          <p:spPr>
            <a:xfrm>
              <a:off x="14382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2"/>
            <p:cNvSpPr/>
            <p:nvPr/>
          </p:nvSpPr>
          <p:spPr>
            <a:xfrm>
              <a:off x="14382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2"/>
            <p:cNvSpPr/>
            <p:nvPr/>
          </p:nvSpPr>
          <p:spPr>
            <a:xfrm>
              <a:off x="14382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2"/>
            <p:cNvSpPr/>
            <p:nvPr/>
          </p:nvSpPr>
          <p:spPr>
            <a:xfrm>
              <a:off x="14382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"/>
            <p:cNvSpPr/>
            <p:nvPr/>
          </p:nvSpPr>
          <p:spPr>
            <a:xfrm>
              <a:off x="14382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2"/>
            <p:cNvSpPr/>
            <p:nvPr/>
          </p:nvSpPr>
          <p:spPr>
            <a:xfrm>
              <a:off x="14382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2"/>
            <p:cNvSpPr/>
            <p:nvPr/>
          </p:nvSpPr>
          <p:spPr>
            <a:xfrm>
              <a:off x="14382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2"/>
            <p:cNvSpPr/>
            <p:nvPr/>
          </p:nvSpPr>
          <p:spPr>
            <a:xfrm>
              <a:off x="14382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2"/>
            <p:cNvSpPr/>
            <p:nvPr/>
          </p:nvSpPr>
          <p:spPr>
            <a:xfrm>
              <a:off x="14382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2"/>
            <p:cNvSpPr/>
            <p:nvPr/>
          </p:nvSpPr>
          <p:spPr>
            <a:xfrm>
              <a:off x="14382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2"/>
            <p:cNvSpPr/>
            <p:nvPr/>
          </p:nvSpPr>
          <p:spPr>
            <a:xfrm>
              <a:off x="14382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2"/>
            <p:cNvSpPr/>
            <p:nvPr/>
          </p:nvSpPr>
          <p:spPr>
            <a:xfrm>
              <a:off x="14382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2"/>
            <p:cNvSpPr/>
            <p:nvPr/>
          </p:nvSpPr>
          <p:spPr>
            <a:xfrm>
              <a:off x="14382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2"/>
            <p:cNvSpPr/>
            <p:nvPr/>
          </p:nvSpPr>
          <p:spPr>
            <a:xfrm>
              <a:off x="14382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2"/>
            <p:cNvSpPr/>
            <p:nvPr/>
          </p:nvSpPr>
          <p:spPr>
            <a:xfrm>
              <a:off x="14382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2"/>
            <p:cNvSpPr/>
            <p:nvPr/>
          </p:nvSpPr>
          <p:spPr>
            <a:xfrm>
              <a:off x="14382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2"/>
            <p:cNvSpPr/>
            <p:nvPr/>
          </p:nvSpPr>
          <p:spPr>
            <a:xfrm>
              <a:off x="14382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2"/>
            <p:cNvSpPr/>
            <p:nvPr/>
          </p:nvSpPr>
          <p:spPr>
            <a:xfrm>
              <a:off x="14382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2"/>
            <p:cNvSpPr/>
            <p:nvPr/>
          </p:nvSpPr>
          <p:spPr>
            <a:xfrm>
              <a:off x="14382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2"/>
            <p:cNvSpPr/>
            <p:nvPr/>
          </p:nvSpPr>
          <p:spPr>
            <a:xfrm>
              <a:off x="14382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2"/>
            <p:cNvSpPr/>
            <p:nvPr/>
          </p:nvSpPr>
          <p:spPr>
            <a:xfrm>
              <a:off x="14382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2"/>
            <p:cNvSpPr/>
            <p:nvPr/>
          </p:nvSpPr>
          <p:spPr>
            <a:xfrm>
              <a:off x="14382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2"/>
            <p:cNvSpPr/>
            <p:nvPr/>
          </p:nvSpPr>
          <p:spPr>
            <a:xfrm>
              <a:off x="14382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2"/>
            <p:cNvSpPr/>
            <p:nvPr/>
          </p:nvSpPr>
          <p:spPr>
            <a:xfrm>
              <a:off x="14382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2"/>
            <p:cNvSpPr/>
            <p:nvPr/>
          </p:nvSpPr>
          <p:spPr>
            <a:xfrm>
              <a:off x="14382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2"/>
            <p:cNvSpPr/>
            <p:nvPr/>
          </p:nvSpPr>
          <p:spPr>
            <a:xfrm>
              <a:off x="14382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2"/>
            <p:cNvSpPr/>
            <p:nvPr/>
          </p:nvSpPr>
          <p:spPr>
            <a:xfrm>
              <a:off x="14382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2"/>
            <p:cNvSpPr/>
            <p:nvPr/>
          </p:nvSpPr>
          <p:spPr>
            <a:xfrm>
              <a:off x="14382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2"/>
            <p:cNvSpPr/>
            <p:nvPr/>
          </p:nvSpPr>
          <p:spPr>
            <a:xfrm>
              <a:off x="14382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2"/>
            <p:cNvSpPr/>
            <p:nvPr/>
          </p:nvSpPr>
          <p:spPr>
            <a:xfrm>
              <a:off x="14382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2"/>
            <p:cNvSpPr/>
            <p:nvPr/>
          </p:nvSpPr>
          <p:spPr>
            <a:xfrm>
              <a:off x="15887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2"/>
            <p:cNvSpPr/>
            <p:nvPr/>
          </p:nvSpPr>
          <p:spPr>
            <a:xfrm>
              <a:off x="15887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2"/>
            <p:cNvSpPr/>
            <p:nvPr/>
          </p:nvSpPr>
          <p:spPr>
            <a:xfrm>
              <a:off x="15887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2"/>
            <p:cNvSpPr/>
            <p:nvPr/>
          </p:nvSpPr>
          <p:spPr>
            <a:xfrm>
              <a:off x="15887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2"/>
            <p:cNvSpPr/>
            <p:nvPr/>
          </p:nvSpPr>
          <p:spPr>
            <a:xfrm>
              <a:off x="15887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2"/>
            <p:cNvSpPr/>
            <p:nvPr/>
          </p:nvSpPr>
          <p:spPr>
            <a:xfrm>
              <a:off x="15887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2"/>
            <p:cNvSpPr/>
            <p:nvPr/>
          </p:nvSpPr>
          <p:spPr>
            <a:xfrm>
              <a:off x="15887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"/>
            <p:cNvSpPr/>
            <p:nvPr/>
          </p:nvSpPr>
          <p:spPr>
            <a:xfrm>
              <a:off x="15887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"/>
            <p:cNvSpPr/>
            <p:nvPr/>
          </p:nvSpPr>
          <p:spPr>
            <a:xfrm>
              <a:off x="15887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"/>
            <p:cNvSpPr/>
            <p:nvPr/>
          </p:nvSpPr>
          <p:spPr>
            <a:xfrm>
              <a:off x="15887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2"/>
            <p:cNvSpPr/>
            <p:nvPr/>
          </p:nvSpPr>
          <p:spPr>
            <a:xfrm>
              <a:off x="15887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2"/>
            <p:cNvSpPr/>
            <p:nvPr/>
          </p:nvSpPr>
          <p:spPr>
            <a:xfrm>
              <a:off x="15887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2"/>
            <p:cNvSpPr/>
            <p:nvPr/>
          </p:nvSpPr>
          <p:spPr>
            <a:xfrm>
              <a:off x="15887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2"/>
            <p:cNvSpPr/>
            <p:nvPr/>
          </p:nvSpPr>
          <p:spPr>
            <a:xfrm>
              <a:off x="15887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2"/>
            <p:cNvSpPr/>
            <p:nvPr/>
          </p:nvSpPr>
          <p:spPr>
            <a:xfrm>
              <a:off x="15887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2"/>
            <p:cNvSpPr/>
            <p:nvPr/>
          </p:nvSpPr>
          <p:spPr>
            <a:xfrm>
              <a:off x="15887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2"/>
            <p:cNvSpPr/>
            <p:nvPr/>
          </p:nvSpPr>
          <p:spPr>
            <a:xfrm>
              <a:off x="15887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2"/>
            <p:cNvSpPr/>
            <p:nvPr/>
          </p:nvSpPr>
          <p:spPr>
            <a:xfrm>
              <a:off x="15887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2"/>
            <p:cNvSpPr/>
            <p:nvPr/>
          </p:nvSpPr>
          <p:spPr>
            <a:xfrm>
              <a:off x="15887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2"/>
            <p:cNvSpPr/>
            <p:nvPr/>
          </p:nvSpPr>
          <p:spPr>
            <a:xfrm>
              <a:off x="17392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2"/>
            <p:cNvSpPr/>
            <p:nvPr/>
          </p:nvSpPr>
          <p:spPr>
            <a:xfrm>
              <a:off x="17392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2"/>
            <p:cNvSpPr/>
            <p:nvPr/>
          </p:nvSpPr>
          <p:spPr>
            <a:xfrm>
              <a:off x="17392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2"/>
            <p:cNvSpPr/>
            <p:nvPr/>
          </p:nvSpPr>
          <p:spPr>
            <a:xfrm>
              <a:off x="17392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2"/>
            <p:cNvSpPr/>
            <p:nvPr/>
          </p:nvSpPr>
          <p:spPr>
            <a:xfrm>
              <a:off x="17392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2"/>
            <p:cNvSpPr/>
            <p:nvPr/>
          </p:nvSpPr>
          <p:spPr>
            <a:xfrm>
              <a:off x="17392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2"/>
            <p:cNvSpPr/>
            <p:nvPr/>
          </p:nvSpPr>
          <p:spPr>
            <a:xfrm>
              <a:off x="17392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2"/>
            <p:cNvSpPr/>
            <p:nvPr/>
          </p:nvSpPr>
          <p:spPr>
            <a:xfrm>
              <a:off x="17392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2"/>
            <p:cNvSpPr/>
            <p:nvPr/>
          </p:nvSpPr>
          <p:spPr>
            <a:xfrm>
              <a:off x="17392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2"/>
            <p:cNvSpPr/>
            <p:nvPr/>
          </p:nvSpPr>
          <p:spPr>
            <a:xfrm>
              <a:off x="17392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2"/>
            <p:cNvSpPr/>
            <p:nvPr/>
          </p:nvSpPr>
          <p:spPr>
            <a:xfrm>
              <a:off x="17392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2"/>
            <p:cNvSpPr/>
            <p:nvPr/>
          </p:nvSpPr>
          <p:spPr>
            <a:xfrm>
              <a:off x="188975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2"/>
            <p:cNvSpPr/>
            <p:nvPr/>
          </p:nvSpPr>
          <p:spPr>
            <a:xfrm>
              <a:off x="1889750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2"/>
            <p:cNvSpPr/>
            <p:nvPr/>
          </p:nvSpPr>
          <p:spPr>
            <a:xfrm>
              <a:off x="1889750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2"/>
            <p:cNvSpPr/>
            <p:nvPr/>
          </p:nvSpPr>
          <p:spPr>
            <a:xfrm>
              <a:off x="188975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2"/>
            <p:cNvSpPr/>
            <p:nvPr/>
          </p:nvSpPr>
          <p:spPr>
            <a:xfrm>
              <a:off x="188975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2"/>
            <p:cNvSpPr/>
            <p:nvPr/>
          </p:nvSpPr>
          <p:spPr>
            <a:xfrm>
              <a:off x="20402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2"/>
            <p:cNvSpPr/>
            <p:nvPr/>
          </p:nvSpPr>
          <p:spPr>
            <a:xfrm>
              <a:off x="20402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2"/>
            <p:cNvSpPr/>
            <p:nvPr/>
          </p:nvSpPr>
          <p:spPr>
            <a:xfrm>
              <a:off x="20402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2"/>
            <p:cNvSpPr/>
            <p:nvPr/>
          </p:nvSpPr>
          <p:spPr>
            <a:xfrm>
              <a:off x="2190775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2"/>
            <p:cNvSpPr/>
            <p:nvPr/>
          </p:nvSpPr>
          <p:spPr>
            <a:xfrm>
              <a:off x="234130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2"/>
            <p:cNvSpPr/>
            <p:nvPr/>
          </p:nvSpPr>
          <p:spPr>
            <a:xfrm>
              <a:off x="26423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2"/>
            <p:cNvSpPr/>
            <p:nvPr/>
          </p:nvSpPr>
          <p:spPr>
            <a:xfrm>
              <a:off x="26423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2"/>
            <p:cNvSpPr/>
            <p:nvPr/>
          </p:nvSpPr>
          <p:spPr>
            <a:xfrm>
              <a:off x="324435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2" name="Google Shape;212;p2"/>
          <p:cNvGrpSpPr/>
          <p:nvPr/>
        </p:nvGrpSpPr>
        <p:grpSpPr>
          <a:xfrm rot="10800000">
            <a:off x="6367294" y="28698"/>
            <a:ext cx="2017554" cy="5086302"/>
            <a:chOff x="1588750" y="238125"/>
            <a:chExt cx="2078025" cy="5238750"/>
          </a:xfrm>
        </p:grpSpPr>
        <p:sp>
          <p:nvSpPr>
            <p:cNvPr id="213" name="Google Shape;213;p2"/>
            <p:cNvSpPr/>
            <p:nvPr/>
          </p:nvSpPr>
          <p:spPr>
            <a:xfrm>
              <a:off x="15887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2"/>
            <p:cNvSpPr/>
            <p:nvPr/>
          </p:nvSpPr>
          <p:spPr>
            <a:xfrm>
              <a:off x="15887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2"/>
            <p:cNvSpPr/>
            <p:nvPr/>
          </p:nvSpPr>
          <p:spPr>
            <a:xfrm>
              <a:off x="15887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2"/>
            <p:cNvSpPr/>
            <p:nvPr/>
          </p:nvSpPr>
          <p:spPr>
            <a:xfrm>
              <a:off x="15887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2"/>
            <p:cNvSpPr/>
            <p:nvPr/>
          </p:nvSpPr>
          <p:spPr>
            <a:xfrm>
              <a:off x="15887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2"/>
            <p:cNvSpPr/>
            <p:nvPr/>
          </p:nvSpPr>
          <p:spPr>
            <a:xfrm>
              <a:off x="15887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2"/>
            <p:cNvSpPr/>
            <p:nvPr/>
          </p:nvSpPr>
          <p:spPr>
            <a:xfrm>
              <a:off x="17392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2"/>
            <p:cNvSpPr/>
            <p:nvPr/>
          </p:nvSpPr>
          <p:spPr>
            <a:xfrm>
              <a:off x="17392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2"/>
            <p:cNvSpPr/>
            <p:nvPr/>
          </p:nvSpPr>
          <p:spPr>
            <a:xfrm>
              <a:off x="17392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2"/>
            <p:cNvSpPr/>
            <p:nvPr/>
          </p:nvSpPr>
          <p:spPr>
            <a:xfrm>
              <a:off x="17392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2"/>
            <p:cNvSpPr/>
            <p:nvPr/>
          </p:nvSpPr>
          <p:spPr>
            <a:xfrm>
              <a:off x="17392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2"/>
            <p:cNvSpPr/>
            <p:nvPr/>
          </p:nvSpPr>
          <p:spPr>
            <a:xfrm>
              <a:off x="17392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2"/>
            <p:cNvSpPr/>
            <p:nvPr/>
          </p:nvSpPr>
          <p:spPr>
            <a:xfrm>
              <a:off x="17392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2"/>
            <p:cNvSpPr/>
            <p:nvPr/>
          </p:nvSpPr>
          <p:spPr>
            <a:xfrm>
              <a:off x="1889750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2"/>
            <p:cNvSpPr/>
            <p:nvPr/>
          </p:nvSpPr>
          <p:spPr>
            <a:xfrm>
              <a:off x="1889750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2"/>
            <p:cNvSpPr/>
            <p:nvPr/>
          </p:nvSpPr>
          <p:spPr>
            <a:xfrm>
              <a:off x="1889750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2"/>
            <p:cNvSpPr/>
            <p:nvPr/>
          </p:nvSpPr>
          <p:spPr>
            <a:xfrm>
              <a:off x="1889750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2"/>
            <p:cNvSpPr/>
            <p:nvPr/>
          </p:nvSpPr>
          <p:spPr>
            <a:xfrm>
              <a:off x="188975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2"/>
            <p:cNvSpPr/>
            <p:nvPr/>
          </p:nvSpPr>
          <p:spPr>
            <a:xfrm>
              <a:off x="1889750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2"/>
            <p:cNvSpPr/>
            <p:nvPr/>
          </p:nvSpPr>
          <p:spPr>
            <a:xfrm>
              <a:off x="1889750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2"/>
            <p:cNvSpPr/>
            <p:nvPr/>
          </p:nvSpPr>
          <p:spPr>
            <a:xfrm>
              <a:off x="1889750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2"/>
            <p:cNvSpPr/>
            <p:nvPr/>
          </p:nvSpPr>
          <p:spPr>
            <a:xfrm>
              <a:off x="1889750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2"/>
            <p:cNvSpPr/>
            <p:nvPr/>
          </p:nvSpPr>
          <p:spPr>
            <a:xfrm>
              <a:off x="188975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2"/>
            <p:cNvSpPr/>
            <p:nvPr/>
          </p:nvSpPr>
          <p:spPr>
            <a:xfrm>
              <a:off x="1889750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2"/>
            <p:cNvSpPr/>
            <p:nvPr/>
          </p:nvSpPr>
          <p:spPr>
            <a:xfrm>
              <a:off x="1889750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2"/>
            <p:cNvSpPr/>
            <p:nvPr/>
          </p:nvSpPr>
          <p:spPr>
            <a:xfrm>
              <a:off x="1889750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2"/>
            <p:cNvSpPr/>
            <p:nvPr/>
          </p:nvSpPr>
          <p:spPr>
            <a:xfrm>
              <a:off x="1889750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2"/>
            <p:cNvSpPr/>
            <p:nvPr/>
          </p:nvSpPr>
          <p:spPr>
            <a:xfrm>
              <a:off x="1889750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2"/>
            <p:cNvSpPr/>
            <p:nvPr/>
          </p:nvSpPr>
          <p:spPr>
            <a:xfrm>
              <a:off x="1889750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2"/>
            <p:cNvSpPr/>
            <p:nvPr/>
          </p:nvSpPr>
          <p:spPr>
            <a:xfrm>
              <a:off x="188975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2"/>
            <p:cNvSpPr/>
            <p:nvPr/>
          </p:nvSpPr>
          <p:spPr>
            <a:xfrm>
              <a:off x="1889750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2"/>
            <p:cNvSpPr/>
            <p:nvPr/>
          </p:nvSpPr>
          <p:spPr>
            <a:xfrm>
              <a:off x="1889750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2"/>
            <p:cNvSpPr/>
            <p:nvPr/>
          </p:nvSpPr>
          <p:spPr>
            <a:xfrm>
              <a:off x="204027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2"/>
            <p:cNvSpPr/>
            <p:nvPr/>
          </p:nvSpPr>
          <p:spPr>
            <a:xfrm>
              <a:off x="20402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2"/>
            <p:cNvSpPr/>
            <p:nvPr/>
          </p:nvSpPr>
          <p:spPr>
            <a:xfrm>
              <a:off x="20402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2"/>
            <p:cNvSpPr/>
            <p:nvPr/>
          </p:nvSpPr>
          <p:spPr>
            <a:xfrm>
              <a:off x="204027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2"/>
            <p:cNvSpPr/>
            <p:nvPr/>
          </p:nvSpPr>
          <p:spPr>
            <a:xfrm>
              <a:off x="204027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2"/>
            <p:cNvSpPr/>
            <p:nvPr/>
          </p:nvSpPr>
          <p:spPr>
            <a:xfrm>
              <a:off x="20402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2"/>
            <p:cNvSpPr/>
            <p:nvPr/>
          </p:nvSpPr>
          <p:spPr>
            <a:xfrm>
              <a:off x="20402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2"/>
            <p:cNvSpPr/>
            <p:nvPr/>
          </p:nvSpPr>
          <p:spPr>
            <a:xfrm>
              <a:off x="204027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2"/>
            <p:cNvSpPr/>
            <p:nvPr/>
          </p:nvSpPr>
          <p:spPr>
            <a:xfrm>
              <a:off x="20402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2"/>
            <p:cNvSpPr/>
            <p:nvPr/>
          </p:nvSpPr>
          <p:spPr>
            <a:xfrm>
              <a:off x="20402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2"/>
            <p:cNvSpPr/>
            <p:nvPr/>
          </p:nvSpPr>
          <p:spPr>
            <a:xfrm>
              <a:off x="20402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2"/>
            <p:cNvSpPr/>
            <p:nvPr/>
          </p:nvSpPr>
          <p:spPr>
            <a:xfrm>
              <a:off x="20402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2"/>
            <p:cNvSpPr/>
            <p:nvPr/>
          </p:nvSpPr>
          <p:spPr>
            <a:xfrm>
              <a:off x="204027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2"/>
            <p:cNvSpPr/>
            <p:nvPr/>
          </p:nvSpPr>
          <p:spPr>
            <a:xfrm>
              <a:off x="20402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2"/>
            <p:cNvSpPr/>
            <p:nvPr/>
          </p:nvSpPr>
          <p:spPr>
            <a:xfrm>
              <a:off x="20402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2"/>
            <p:cNvSpPr/>
            <p:nvPr/>
          </p:nvSpPr>
          <p:spPr>
            <a:xfrm>
              <a:off x="20402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2"/>
            <p:cNvSpPr/>
            <p:nvPr/>
          </p:nvSpPr>
          <p:spPr>
            <a:xfrm>
              <a:off x="20402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2"/>
            <p:cNvSpPr/>
            <p:nvPr/>
          </p:nvSpPr>
          <p:spPr>
            <a:xfrm>
              <a:off x="20402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2"/>
            <p:cNvSpPr/>
            <p:nvPr/>
          </p:nvSpPr>
          <p:spPr>
            <a:xfrm>
              <a:off x="20402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2"/>
            <p:cNvSpPr/>
            <p:nvPr/>
          </p:nvSpPr>
          <p:spPr>
            <a:xfrm>
              <a:off x="2190775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2"/>
            <p:cNvSpPr/>
            <p:nvPr/>
          </p:nvSpPr>
          <p:spPr>
            <a:xfrm>
              <a:off x="2190775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2"/>
            <p:cNvSpPr/>
            <p:nvPr/>
          </p:nvSpPr>
          <p:spPr>
            <a:xfrm>
              <a:off x="2190775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2"/>
            <p:cNvSpPr/>
            <p:nvPr/>
          </p:nvSpPr>
          <p:spPr>
            <a:xfrm>
              <a:off x="2190775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2"/>
            <p:cNvSpPr/>
            <p:nvPr/>
          </p:nvSpPr>
          <p:spPr>
            <a:xfrm>
              <a:off x="2190775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2"/>
            <p:cNvSpPr/>
            <p:nvPr/>
          </p:nvSpPr>
          <p:spPr>
            <a:xfrm>
              <a:off x="2190775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2"/>
            <p:cNvSpPr/>
            <p:nvPr/>
          </p:nvSpPr>
          <p:spPr>
            <a:xfrm>
              <a:off x="2190775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2"/>
            <p:cNvSpPr/>
            <p:nvPr/>
          </p:nvSpPr>
          <p:spPr>
            <a:xfrm>
              <a:off x="2190775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2"/>
            <p:cNvSpPr/>
            <p:nvPr/>
          </p:nvSpPr>
          <p:spPr>
            <a:xfrm>
              <a:off x="2190775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2"/>
            <p:cNvSpPr/>
            <p:nvPr/>
          </p:nvSpPr>
          <p:spPr>
            <a:xfrm>
              <a:off x="2190775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2"/>
            <p:cNvSpPr/>
            <p:nvPr/>
          </p:nvSpPr>
          <p:spPr>
            <a:xfrm>
              <a:off x="2190775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2"/>
            <p:cNvSpPr/>
            <p:nvPr/>
          </p:nvSpPr>
          <p:spPr>
            <a:xfrm>
              <a:off x="2190775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2"/>
            <p:cNvSpPr/>
            <p:nvPr/>
          </p:nvSpPr>
          <p:spPr>
            <a:xfrm>
              <a:off x="2190775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2"/>
            <p:cNvSpPr/>
            <p:nvPr/>
          </p:nvSpPr>
          <p:spPr>
            <a:xfrm>
              <a:off x="2190775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2"/>
            <p:cNvSpPr/>
            <p:nvPr/>
          </p:nvSpPr>
          <p:spPr>
            <a:xfrm>
              <a:off x="2190775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2"/>
            <p:cNvSpPr/>
            <p:nvPr/>
          </p:nvSpPr>
          <p:spPr>
            <a:xfrm>
              <a:off x="2190775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2"/>
            <p:cNvSpPr/>
            <p:nvPr/>
          </p:nvSpPr>
          <p:spPr>
            <a:xfrm>
              <a:off x="2190775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2"/>
            <p:cNvSpPr/>
            <p:nvPr/>
          </p:nvSpPr>
          <p:spPr>
            <a:xfrm>
              <a:off x="2190775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2"/>
            <p:cNvSpPr/>
            <p:nvPr/>
          </p:nvSpPr>
          <p:spPr>
            <a:xfrm>
              <a:off x="2190775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2"/>
            <p:cNvSpPr/>
            <p:nvPr/>
          </p:nvSpPr>
          <p:spPr>
            <a:xfrm>
              <a:off x="2190775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2"/>
            <p:cNvSpPr/>
            <p:nvPr/>
          </p:nvSpPr>
          <p:spPr>
            <a:xfrm>
              <a:off x="2190775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2"/>
            <p:cNvSpPr/>
            <p:nvPr/>
          </p:nvSpPr>
          <p:spPr>
            <a:xfrm>
              <a:off x="2190775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2"/>
            <p:cNvSpPr/>
            <p:nvPr/>
          </p:nvSpPr>
          <p:spPr>
            <a:xfrm>
              <a:off x="2190775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2"/>
            <p:cNvSpPr/>
            <p:nvPr/>
          </p:nvSpPr>
          <p:spPr>
            <a:xfrm>
              <a:off x="2190775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2"/>
            <p:cNvSpPr/>
            <p:nvPr/>
          </p:nvSpPr>
          <p:spPr>
            <a:xfrm>
              <a:off x="2190775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2"/>
            <p:cNvSpPr/>
            <p:nvPr/>
          </p:nvSpPr>
          <p:spPr>
            <a:xfrm>
              <a:off x="234130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2"/>
            <p:cNvSpPr/>
            <p:nvPr/>
          </p:nvSpPr>
          <p:spPr>
            <a:xfrm>
              <a:off x="23413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2"/>
            <p:cNvSpPr/>
            <p:nvPr/>
          </p:nvSpPr>
          <p:spPr>
            <a:xfrm>
              <a:off x="23413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2"/>
            <p:cNvSpPr/>
            <p:nvPr/>
          </p:nvSpPr>
          <p:spPr>
            <a:xfrm>
              <a:off x="23413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2"/>
            <p:cNvSpPr/>
            <p:nvPr/>
          </p:nvSpPr>
          <p:spPr>
            <a:xfrm>
              <a:off x="234130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2"/>
            <p:cNvSpPr/>
            <p:nvPr/>
          </p:nvSpPr>
          <p:spPr>
            <a:xfrm>
              <a:off x="23413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2"/>
            <p:cNvSpPr/>
            <p:nvPr/>
          </p:nvSpPr>
          <p:spPr>
            <a:xfrm>
              <a:off x="234130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2"/>
            <p:cNvSpPr/>
            <p:nvPr/>
          </p:nvSpPr>
          <p:spPr>
            <a:xfrm>
              <a:off x="234130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2"/>
            <p:cNvSpPr/>
            <p:nvPr/>
          </p:nvSpPr>
          <p:spPr>
            <a:xfrm>
              <a:off x="234130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2"/>
            <p:cNvSpPr/>
            <p:nvPr/>
          </p:nvSpPr>
          <p:spPr>
            <a:xfrm>
              <a:off x="234130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2"/>
            <p:cNvSpPr/>
            <p:nvPr/>
          </p:nvSpPr>
          <p:spPr>
            <a:xfrm>
              <a:off x="23413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2"/>
            <p:cNvSpPr/>
            <p:nvPr/>
          </p:nvSpPr>
          <p:spPr>
            <a:xfrm>
              <a:off x="23413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2"/>
            <p:cNvSpPr/>
            <p:nvPr/>
          </p:nvSpPr>
          <p:spPr>
            <a:xfrm>
              <a:off x="234130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2"/>
            <p:cNvSpPr/>
            <p:nvPr/>
          </p:nvSpPr>
          <p:spPr>
            <a:xfrm>
              <a:off x="234130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2"/>
            <p:cNvSpPr/>
            <p:nvPr/>
          </p:nvSpPr>
          <p:spPr>
            <a:xfrm>
              <a:off x="234130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2"/>
            <p:cNvSpPr/>
            <p:nvPr/>
          </p:nvSpPr>
          <p:spPr>
            <a:xfrm>
              <a:off x="234130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2"/>
            <p:cNvSpPr/>
            <p:nvPr/>
          </p:nvSpPr>
          <p:spPr>
            <a:xfrm>
              <a:off x="234130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2"/>
            <p:cNvSpPr/>
            <p:nvPr/>
          </p:nvSpPr>
          <p:spPr>
            <a:xfrm>
              <a:off x="234130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2"/>
            <p:cNvSpPr/>
            <p:nvPr/>
          </p:nvSpPr>
          <p:spPr>
            <a:xfrm>
              <a:off x="234130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2"/>
            <p:cNvSpPr/>
            <p:nvPr/>
          </p:nvSpPr>
          <p:spPr>
            <a:xfrm>
              <a:off x="234130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2"/>
            <p:cNvSpPr/>
            <p:nvPr/>
          </p:nvSpPr>
          <p:spPr>
            <a:xfrm>
              <a:off x="23413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2"/>
            <p:cNvSpPr/>
            <p:nvPr/>
          </p:nvSpPr>
          <p:spPr>
            <a:xfrm>
              <a:off x="23413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2"/>
            <p:cNvSpPr/>
            <p:nvPr/>
          </p:nvSpPr>
          <p:spPr>
            <a:xfrm>
              <a:off x="23413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2"/>
            <p:cNvSpPr/>
            <p:nvPr/>
          </p:nvSpPr>
          <p:spPr>
            <a:xfrm>
              <a:off x="234130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2"/>
            <p:cNvSpPr/>
            <p:nvPr/>
          </p:nvSpPr>
          <p:spPr>
            <a:xfrm>
              <a:off x="23413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2"/>
            <p:cNvSpPr/>
            <p:nvPr/>
          </p:nvSpPr>
          <p:spPr>
            <a:xfrm>
              <a:off x="234130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2"/>
            <p:cNvSpPr/>
            <p:nvPr/>
          </p:nvSpPr>
          <p:spPr>
            <a:xfrm>
              <a:off x="24918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2"/>
            <p:cNvSpPr/>
            <p:nvPr/>
          </p:nvSpPr>
          <p:spPr>
            <a:xfrm>
              <a:off x="24918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2"/>
            <p:cNvSpPr/>
            <p:nvPr/>
          </p:nvSpPr>
          <p:spPr>
            <a:xfrm>
              <a:off x="249180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2"/>
            <p:cNvSpPr/>
            <p:nvPr/>
          </p:nvSpPr>
          <p:spPr>
            <a:xfrm>
              <a:off x="24918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2"/>
            <p:cNvSpPr/>
            <p:nvPr/>
          </p:nvSpPr>
          <p:spPr>
            <a:xfrm>
              <a:off x="249180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2"/>
            <p:cNvSpPr/>
            <p:nvPr/>
          </p:nvSpPr>
          <p:spPr>
            <a:xfrm>
              <a:off x="249180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2"/>
            <p:cNvSpPr/>
            <p:nvPr/>
          </p:nvSpPr>
          <p:spPr>
            <a:xfrm>
              <a:off x="249180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2"/>
            <p:cNvSpPr/>
            <p:nvPr/>
          </p:nvSpPr>
          <p:spPr>
            <a:xfrm>
              <a:off x="249180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2"/>
            <p:cNvSpPr/>
            <p:nvPr/>
          </p:nvSpPr>
          <p:spPr>
            <a:xfrm>
              <a:off x="24918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2"/>
            <p:cNvSpPr/>
            <p:nvPr/>
          </p:nvSpPr>
          <p:spPr>
            <a:xfrm>
              <a:off x="249180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2"/>
            <p:cNvSpPr/>
            <p:nvPr/>
          </p:nvSpPr>
          <p:spPr>
            <a:xfrm>
              <a:off x="249180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2"/>
            <p:cNvSpPr/>
            <p:nvPr/>
          </p:nvSpPr>
          <p:spPr>
            <a:xfrm>
              <a:off x="24918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2"/>
            <p:cNvSpPr/>
            <p:nvPr/>
          </p:nvSpPr>
          <p:spPr>
            <a:xfrm>
              <a:off x="24918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2"/>
            <p:cNvSpPr/>
            <p:nvPr/>
          </p:nvSpPr>
          <p:spPr>
            <a:xfrm>
              <a:off x="249180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2"/>
            <p:cNvSpPr/>
            <p:nvPr/>
          </p:nvSpPr>
          <p:spPr>
            <a:xfrm>
              <a:off x="249180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2"/>
            <p:cNvSpPr/>
            <p:nvPr/>
          </p:nvSpPr>
          <p:spPr>
            <a:xfrm>
              <a:off x="249180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2"/>
            <p:cNvSpPr/>
            <p:nvPr/>
          </p:nvSpPr>
          <p:spPr>
            <a:xfrm>
              <a:off x="249180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2"/>
            <p:cNvSpPr/>
            <p:nvPr/>
          </p:nvSpPr>
          <p:spPr>
            <a:xfrm>
              <a:off x="249180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2"/>
            <p:cNvSpPr/>
            <p:nvPr/>
          </p:nvSpPr>
          <p:spPr>
            <a:xfrm>
              <a:off x="249180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2"/>
            <p:cNvSpPr/>
            <p:nvPr/>
          </p:nvSpPr>
          <p:spPr>
            <a:xfrm>
              <a:off x="249180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2"/>
            <p:cNvSpPr/>
            <p:nvPr/>
          </p:nvSpPr>
          <p:spPr>
            <a:xfrm>
              <a:off x="249180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2"/>
            <p:cNvSpPr/>
            <p:nvPr/>
          </p:nvSpPr>
          <p:spPr>
            <a:xfrm>
              <a:off x="24918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2"/>
            <p:cNvSpPr/>
            <p:nvPr/>
          </p:nvSpPr>
          <p:spPr>
            <a:xfrm>
              <a:off x="249180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2"/>
            <p:cNvSpPr/>
            <p:nvPr/>
          </p:nvSpPr>
          <p:spPr>
            <a:xfrm>
              <a:off x="249180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2"/>
            <p:cNvSpPr/>
            <p:nvPr/>
          </p:nvSpPr>
          <p:spPr>
            <a:xfrm>
              <a:off x="249180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2"/>
            <p:cNvSpPr/>
            <p:nvPr/>
          </p:nvSpPr>
          <p:spPr>
            <a:xfrm>
              <a:off x="26423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2"/>
            <p:cNvSpPr/>
            <p:nvPr/>
          </p:nvSpPr>
          <p:spPr>
            <a:xfrm>
              <a:off x="26423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2"/>
            <p:cNvSpPr/>
            <p:nvPr/>
          </p:nvSpPr>
          <p:spPr>
            <a:xfrm>
              <a:off x="26423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2"/>
            <p:cNvSpPr/>
            <p:nvPr/>
          </p:nvSpPr>
          <p:spPr>
            <a:xfrm>
              <a:off x="26423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2"/>
            <p:cNvSpPr/>
            <p:nvPr/>
          </p:nvSpPr>
          <p:spPr>
            <a:xfrm>
              <a:off x="26423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2"/>
            <p:cNvSpPr/>
            <p:nvPr/>
          </p:nvSpPr>
          <p:spPr>
            <a:xfrm>
              <a:off x="26423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2"/>
            <p:cNvSpPr/>
            <p:nvPr/>
          </p:nvSpPr>
          <p:spPr>
            <a:xfrm>
              <a:off x="26423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2"/>
            <p:cNvSpPr/>
            <p:nvPr/>
          </p:nvSpPr>
          <p:spPr>
            <a:xfrm>
              <a:off x="26423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2"/>
            <p:cNvSpPr/>
            <p:nvPr/>
          </p:nvSpPr>
          <p:spPr>
            <a:xfrm>
              <a:off x="26423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2"/>
            <p:cNvSpPr/>
            <p:nvPr/>
          </p:nvSpPr>
          <p:spPr>
            <a:xfrm>
              <a:off x="26423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2"/>
            <p:cNvSpPr/>
            <p:nvPr/>
          </p:nvSpPr>
          <p:spPr>
            <a:xfrm>
              <a:off x="26423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2"/>
            <p:cNvSpPr/>
            <p:nvPr/>
          </p:nvSpPr>
          <p:spPr>
            <a:xfrm>
              <a:off x="26423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2"/>
            <p:cNvSpPr/>
            <p:nvPr/>
          </p:nvSpPr>
          <p:spPr>
            <a:xfrm>
              <a:off x="26423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2"/>
            <p:cNvSpPr/>
            <p:nvPr/>
          </p:nvSpPr>
          <p:spPr>
            <a:xfrm>
              <a:off x="26423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2"/>
            <p:cNvSpPr/>
            <p:nvPr/>
          </p:nvSpPr>
          <p:spPr>
            <a:xfrm>
              <a:off x="26423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2"/>
            <p:cNvSpPr/>
            <p:nvPr/>
          </p:nvSpPr>
          <p:spPr>
            <a:xfrm>
              <a:off x="26423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2"/>
            <p:cNvSpPr/>
            <p:nvPr/>
          </p:nvSpPr>
          <p:spPr>
            <a:xfrm>
              <a:off x="26423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2"/>
            <p:cNvSpPr/>
            <p:nvPr/>
          </p:nvSpPr>
          <p:spPr>
            <a:xfrm>
              <a:off x="26423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2"/>
            <p:cNvSpPr/>
            <p:nvPr/>
          </p:nvSpPr>
          <p:spPr>
            <a:xfrm>
              <a:off x="26423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2"/>
            <p:cNvSpPr/>
            <p:nvPr/>
          </p:nvSpPr>
          <p:spPr>
            <a:xfrm>
              <a:off x="26423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2"/>
            <p:cNvSpPr/>
            <p:nvPr/>
          </p:nvSpPr>
          <p:spPr>
            <a:xfrm>
              <a:off x="27928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2"/>
            <p:cNvSpPr/>
            <p:nvPr/>
          </p:nvSpPr>
          <p:spPr>
            <a:xfrm>
              <a:off x="27928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2"/>
            <p:cNvSpPr/>
            <p:nvPr/>
          </p:nvSpPr>
          <p:spPr>
            <a:xfrm>
              <a:off x="27928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2"/>
            <p:cNvSpPr/>
            <p:nvPr/>
          </p:nvSpPr>
          <p:spPr>
            <a:xfrm>
              <a:off x="27928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2"/>
            <p:cNvSpPr/>
            <p:nvPr/>
          </p:nvSpPr>
          <p:spPr>
            <a:xfrm>
              <a:off x="27928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2"/>
            <p:cNvSpPr/>
            <p:nvPr/>
          </p:nvSpPr>
          <p:spPr>
            <a:xfrm>
              <a:off x="27928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2"/>
            <p:cNvSpPr/>
            <p:nvPr/>
          </p:nvSpPr>
          <p:spPr>
            <a:xfrm>
              <a:off x="27928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2"/>
            <p:cNvSpPr/>
            <p:nvPr/>
          </p:nvSpPr>
          <p:spPr>
            <a:xfrm>
              <a:off x="27928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2"/>
            <p:cNvSpPr/>
            <p:nvPr/>
          </p:nvSpPr>
          <p:spPr>
            <a:xfrm>
              <a:off x="27928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2"/>
            <p:cNvSpPr/>
            <p:nvPr/>
          </p:nvSpPr>
          <p:spPr>
            <a:xfrm>
              <a:off x="27928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2"/>
            <p:cNvSpPr/>
            <p:nvPr/>
          </p:nvSpPr>
          <p:spPr>
            <a:xfrm>
              <a:off x="27928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2"/>
            <p:cNvSpPr/>
            <p:nvPr/>
          </p:nvSpPr>
          <p:spPr>
            <a:xfrm>
              <a:off x="27928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2"/>
            <p:cNvSpPr/>
            <p:nvPr/>
          </p:nvSpPr>
          <p:spPr>
            <a:xfrm>
              <a:off x="27928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2"/>
            <p:cNvSpPr/>
            <p:nvPr/>
          </p:nvSpPr>
          <p:spPr>
            <a:xfrm>
              <a:off x="27928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2"/>
            <p:cNvSpPr/>
            <p:nvPr/>
          </p:nvSpPr>
          <p:spPr>
            <a:xfrm>
              <a:off x="27928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2"/>
            <p:cNvSpPr/>
            <p:nvPr/>
          </p:nvSpPr>
          <p:spPr>
            <a:xfrm>
              <a:off x="27928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2"/>
            <p:cNvSpPr/>
            <p:nvPr/>
          </p:nvSpPr>
          <p:spPr>
            <a:xfrm>
              <a:off x="27928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2"/>
            <p:cNvSpPr/>
            <p:nvPr/>
          </p:nvSpPr>
          <p:spPr>
            <a:xfrm>
              <a:off x="27928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2"/>
            <p:cNvSpPr/>
            <p:nvPr/>
          </p:nvSpPr>
          <p:spPr>
            <a:xfrm>
              <a:off x="2943325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2"/>
            <p:cNvSpPr/>
            <p:nvPr/>
          </p:nvSpPr>
          <p:spPr>
            <a:xfrm>
              <a:off x="2943325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2"/>
            <p:cNvSpPr/>
            <p:nvPr/>
          </p:nvSpPr>
          <p:spPr>
            <a:xfrm>
              <a:off x="2943325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2"/>
            <p:cNvSpPr/>
            <p:nvPr/>
          </p:nvSpPr>
          <p:spPr>
            <a:xfrm>
              <a:off x="2943325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2"/>
            <p:cNvSpPr/>
            <p:nvPr/>
          </p:nvSpPr>
          <p:spPr>
            <a:xfrm>
              <a:off x="2943325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2"/>
            <p:cNvSpPr/>
            <p:nvPr/>
          </p:nvSpPr>
          <p:spPr>
            <a:xfrm>
              <a:off x="2943325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2"/>
            <p:cNvSpPr/>
            <p:nvPr/>
          </p:nvSpPr>
          <p:spPr>
            <a:xfrm>
              <a:off x="2943325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2"/>
            <p:cNvSpPr/>
            <p:nvPr/>
          </p:nvSpPr>
          <p:spPr>
            <a:xfrm>
              <a:off x="2943325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2"/>
            <p:cNvSpPr/>
            <p:nvPr/>
          </p:nvSpPr>
          <p:spPr>
            <a:xfrm>
              <a:off x="2943325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2"/>
            <p:cNvSpPr/>
            <p:nvPr/>
          </p:nvSpPr>
          <p:spPr>
            <a:xfrm>
              <a:off x="2943325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2"/>
            <p:cNvSpPr/>
            <p:nvPr/>
          </p:nvSpPr>
          <p:spPr>
            <a:xfrm>
              <a:off x="2943325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2"/>
            <p:cNvSpPr/>
            <p:nvPr/>
          </p:nvSpPr>
          <p:spPr>
            <a:xfrm>
              <a:off x="2943325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2"/>
            <p:cNvSpPr/>
            <p:nvPr/>
          </p:nvSpPr>
          <p:spPr>
            <a:xfrm>
              <a:off x="2943325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2"/>
            <p:cNvSpPr/>
            <p:nvPr/>
          </p:nvSpPr>
          <p:spPr>
            <a:xfrm>
              <a:off x="2943325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2"/>
            <p:cNvSpPr/>
            <p:nvPr/>
          </p:nvSpPr>
          <p:spPr>
            <a:xfrm>
              <a:off x="2943325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2"/>
            <p:cNvSpPr/>
            <p:nvPr/>
          </p:nvSpPr>
          <p:spPr>
            <a:xfrm>
              <a:off x="2943325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2"/>
            <p:cNvSpPr/>
            <p:nvPr/>
          </p:nvSpPr>
          <p:spPr>
            <a:xfrm>
              <a:off x="2943325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2"/>
            <p:cNvSpPr/>
            <p:nvPr/>
          </p:nvSpPr>
          <p:spPr>
            <a:xfrm>
              <a:off x="2943325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2"/>
            <p:cNvSpPr/>
            <p:nvPr/>
          </p:nvSpPr>
          <p:spPr>
            <a:xfrm>
              <a:off x="30938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2"/>
            <p:cNvSpPr/>
            <p:nvPr/>
          </p:nvSpPr>
          <p:spPr>
            <a:xfrm>
              <a:off x="30938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2"/>
            <p:cNvSpPr/>
            <p:nvPr/>
          </p:nvSpPr>
          <p:spPr>
            <a:xfrm>
              <a:off x="30938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2"/>
            <p:cNvSpPr/>
            <p:nvPr/>
          </p:nvSpPr>
          <p:spPr>
            <a:xfrm>
              <a:off x="30938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2"/>
            <p:cNvSpPr/>
            <p:nvPr/>
          </p:nvSpPr>
          <p:spPr>
            <a:xfrm>
              <a:off x="30938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2"/>
            <p:cNvSpPr/>
            <p:nvPr/>
          </p:nvSpPr>
          <p:spPr>
            <a:xfrm>
              <a:off x="30938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2"/>
            <p:cNvSpPr/>
            <p:nvPr/>
          </p:nvSpPr>
          <p:spPr>
            <a:xfrm>
              <a:off x="30938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2"/>
            <p:cNvSpPr/>
            <p:nvPr/>
          </p:nvSpPr>
          <p:spPr>
            <a:xfrm>
              <a:off x="30938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2"/>
            <p:cNvSpPr/>
            <p:nvPr/>
          </p:nvSpPr>
          <p:spPr>
            <a:xfrm>
              <a:off x="30938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2"/>
            <p:cNvSpPr/>
            <p:nvPr/>
          </p:nvSpPr>
          <p:spPr>
            <a:xfrm>
              <a:off x="324435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2"/>
            <p:cNvSpPr/>
            <p:nvPr/>
          </p:nvSpPr>
          <p:spPr>
            <a:xfrm>
              <a:off x="324435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2"/>
            <p:cNvSpPr/>
            <p:nvPr/>
          </p:nvSpPr>
          <p:spPr>
            <a:xfrm>
              <a:off x="324435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2"/>
            <p:cNvSpPr/>
            <p:nvPr/>
          </p:nvSpPr>
          <p:spPr>
            <a:xfrm>
              <a:off x="324435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2"/>
            <p:cNvSpPr/>
            <p:nvPr/>
          </p:nvSpPr>
          <p:spPr>
            <a:xfrm>
              <a:off x="324435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2"/>
            <p:cNvSpPr/>
            <p:nvPr/>
          </p:nvSpPr>
          <p:spPr>
            <a:xfrm>
              <a:off x="324435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2"/>
            <p:cNvSpPr/>
            <p:nvPr/>
          </p:nvSpPr>
          <p:spPr>
            <a:xfrm>
              <a:off x="324435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2"/>
            <p:cNvSpPr/>
            <p:nvPr/>
          </p:nvSpPr>
          <p:spPr>
            <a:xfrm>
              <a:off x="324435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2"/>
            <p:cNvSpPr/>
            <p:nvPr/>
          </p:nvSpPr>
          <p:spPr>
            <a:xfrm>
              <a:off x="33948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2"/>
            <p:cNvSpPr/>
            <p:nvPr/>
          </p:nvSpPr>
          <p:spPr>
            <a:xfrm>
              <a:off x="33948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2"/>
            <p:cNvSpPr/>
            <p:nvPr/>
          </p:nvSpPr>
          <p:spPr>
            <a:xfrm>
              <a:off x="33948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2"/>
            <p:cNvSpPr/>
            <p:nvPr/>
          </p:nvSpPr>
          <p:spPr>
            <a:xfrm>
              <a:off x="339487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2"/>
            <p:cNvSpPr/>
            <p:nvPr/>
          </p:nvSpPr>
          <p:spPr>
            <a:xfrm>
              <a:off x="33948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2"/>
            <p:cNvSpPr/>
            <p:nvPr/>
          </p:nvSpPr>
          <p:spPr>
            <a:xfrm>
              <a:off x="33948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2"/>
            <p:cNvSpPr/>
            <p:nvPr/>
          </p:nvSpPr>
          <p:spPr>
            <a:xfrm>
              <a:off x="35453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2"/>
            <p:cNvSpPr/>
            <p:nvPr/>
          </p:nvSpPr>
          <p:spPr>
            <a:xfrm>
              <a:off x="35453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2"/>
            <p:cNvSpPr/>
            <p:nvPr/>
          </p:nvSpPr>
          <p:spPr>
            <a:xfrm>
              <a:off x="35453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2" name="Google Shape;422;p2"/>
          <p:cNvGrpSpPr/>
          <p:nvPr/>
        </p:nvGrpSpPr>
        <p:grpSpPr>
          <a:xfrm rot="10800000">
            <a:off x="6367294" y="28698"/>
            <a:ext cx="2309820" cy="5086302"/>
            <a:chOff x="1287725" y="238125"/>
            <a:chExt cx="2379050" cy="5238750"/>
          </a:xfrm>
        </p:grpSpPr>
        <p:sp>
          <p:nvSpPr>
            <p:cNvPr id="423" name="Google Shape;423;p2"/>
            <p:cNvSpPr/>
            <p:nvPr/>
          </p:nvSpPr>
          <p:spPr>
            <a:xfrm>
              <a:off x="12877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2"/>
            <p:cNvSpPr/>
            <p:nvPr/>
          </p:nvSpPr>
          <p:spPr>
            <a:xfrm>
              <a:off x="12877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2"/>
            <p:cNvSpPr/>
            <p:nvPr/>
          </p:nvSpPr>
          <p:spPr>
            <a:xfrm>
              <a:off x="12877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2"/>
            <p:cNvSpPr/>
            <p:nvPr/>
          </p:nvSpPr>
          <p:spPr>
            <a:xfrm>
              <a:off x="12877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2"/>
            <p:cNvSpPr/>
            <p:nvPr/>
          </p:nvSpPr>
          <p:spPr>
            <a:xfrm>
              <a:off x="12877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2"/>
            <p:cNvSpPr/>
            <p:nvPr/>
          </p:nvSpPr>
          <p:spPr>
            <a:xfrm>
              <a:off x="12877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2"/>
            <p:cNvSpPr/>
            <p:nvPr/>
          </p:nvSpPr>
          <p:spPr>
            <a:xfrm>
              <a:off x="12877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2"/>
            <p:cNvSpPr/>
            <p:nvPr/>
          </p:nvSpPr>
          <p:spPr>
            <a:xfrm>
              <a:off x="12877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2"/>
            <p:cNvSpPr/>
            <p:nvPr/>
          </p:nvSpPr>
          <p:spPr>
            <a:xfrm>
              <a:off x="12877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2"/>
            <p:cNvSpPr/>
            <p:nvPr/>
          </p:nvSpPr>
          <p:spPr>
            <a:xfrm>
              <a:off x="12877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2"/>
            <p:cNvSpPr/>
            <p:nvPr/>
          </p:nvSpPr>
          <p:spPr>
            <a:xfrm>
              <a:off x="12877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2"/>
            <p:cNvSpPr/>
            <p:nvPr/>
          </p:nvSpPr>
          <p:spPr>
            <a:xfrm>
              <a:off x="12877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2"/>
            <p:cNvSpPr/>
            <p:nvPr/>
          </p:nvSpPr>
          <p:spPr>
            <a:xfrm>
              <a:off x="12877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2"/>
            <p:cNvSpPr/>
            <p:nvPr/>
          </p:nvSpPr>
          <p:spPr>
            <a:xfrm>
              <a:off x="12877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2"/>
            <p:cNvSpPr/>
            <p:nvPr/>
          </p:nvSpPr>
          <p:spPr>
            <a:xfrm>
              <a:off x="12877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2"/>
            <p:cNvSpPr/>
            <p:nvPr/>
          </p:nvSpPr>
          <p:spPr>
            <a:xfrm>
              <a:off x="14382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2"/>
            <p:cNvSpPr/>
            <p:nvPr/>
          </p:nvSpPr>
          <p:spPr>
            <a:xfrm>
              <a:off x="14382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2"/>
            <p:cNvSpPr/>
            <p:nvPr/>
          </p:nvSpPr>
          <p:spPr>
            <a:xfrm>
              <a:off x="14382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2"/>
            <p:cNvSpPr/>
            <p:nvPr/>
          </p:nvSpPr>
          <p:spPr>
            <a:xfrm>
              <a:off x="14382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2"/>
            <p:cNvSpPr/>
            <p:nvPr/>
          </p:nvSpPr>
          <p:spPr>
            <a:xfrm>
              <a:off x="15887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2"/>
            <p:cNvSpPr/>
            <p:nvPr/>
          </p:nvSpPr>
          <p:spPr>
            <a:xfrm>
              <a:off x="15887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2"/>
            <p:cNvSpPr/>
            <p:nvPr/>
          </p:nvSpPr>
          <p:spPr>
            <a:xfrm>
              <a:off x="15887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2"/>
            <p:cNvSpPr/>
            <p:nvPr/>
          </p:nvSpPr>
          <p:spPr>
            <a:xfrm>
              <a:off x="15887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2"/>
            <p:cNvSpPr/>
            <p:nvPr/>
          </p:nvSpPr>
          <p:spPr>
            <a:xfrm>
              <a:off x="15887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2"/>
            <p:cNvSpPr/>
            <p:nvPr/>
          </p:nvSpPr>
          <p:spPr>
            <a:xfrm>
              <a:off x="15887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2"/>
            <p:cNvSpPr/>
            <p:nvPr/>
          </p:nvSpPr>
          <p:spPr>
            <a:xfrm>
              <a:off x="15887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2"/>
            <p:cNvSpPr/>
            <p:nvPr/>
          </p:nvSpPr>
          <p:spPr>
            <a:xfrm>
              <a:off x="15887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2"/>
            <p:cNvSpPr/>
            <p:nvPr/>
          </p:nvSpPr>
          <p:spPr>
            <a:xfrm>
              <a:off x="15887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2"/>
            <p:cNvSpPr/>
            <p:nvPr/>
          </p:nvSpPr>
          <p:spPr>
            <a:xfrm>
              <a:off x="15887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2"/>
            <p:cNvSpPr/>
            <p:nvPr/>
          </p:nvSpPr>
          <p:spPr>
            <a:xfrm>
              <a:off x="17392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2"/>
            <p:cNvSpPr/>
            <p:nvPr/>
          </p:nvSpPr>
          <p:spPr>
            <a:xfrm>
              <a:off x="17392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2"/>
            <p:cNvSpPr/>
            <p:nvPr/>
          </p:nvSpPr>
          <p:spPr>
            <a:xfrm>
              <a:off x="17392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2"/>
            <p:cNvSpPr/>
            <p:nvPr/>
          </p:nvSpPr>
          <p:spPr>
            <a:xfrm>
              <a:off x="17392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2"/>
            <p:cNvSpPr/>
            <p:nvPr/>
          </p:nvSpPr>
          <p:spPr>
            <a:xfrm>
              <a:off x="17392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2"/>
            <p:cNvSpPr/>
            <p:nvPr/>
          </p:nvSpPr>
          <p:spPr>
            <a:xfrm>
              <a:off x="17392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2"/>
            <p:cNvSpPr/>
            <p:nvPr/>
          </p:nvSpPr>
          <p:spPr>
            <a:xfrm>
              <a:off x="17392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2"/>
            <p:cNvSpPr/>
            <p:nvPr/>
          </p:nvSpPr>
          <p:spPr>
            <a:xfrm>
              <a:off x="17392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2"/>
            <p:cNvSpPr/>
            <p:nvPr/>
          </p:nvSpPr>
          <p:spPr>
            <a:xfrm>
              <a:off x="17392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2"/>
            <p:cNvSpPr/>
            <p:nvPr/>
          </p:nvSpPr>
          <p:spPr>
            <a:xfrm>
              <a:off x="17392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2"/>
            <p:cNvSpPr/>
            <p:nvPr/>
          </p:nvSpPr>
          <p:spPr>
            <a:xfrm>
              <a:off x="17392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2"/>
            <p:cNvSpPr/>
            <p:nvPr/>
          </p:nvSpPr>
          <p:spPr>
            <a:xfrm>
              <a:off x="17392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2"/>
            <p:cNvSpPr/>
            <p:nvPr/>
          </p:nvSpPr>
          <p:spPr>
            <a:xfrm>
              <a:off x="17392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2"/>
            <p:cNvSpPr/>
            <p:nvPr/>
          </p:nvSpPr>
          <p:spPr>
            <a:xfrm>
              <a:off x="17392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2"/>
            <p:cNvSpPr/>
            <p:nvPr/>
          </p:nvSpPr>
          <p:spPr>
            <a:xfrm>
              <a:off x="17392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2"/>
            <p:cNvSpPr/>
            <p:nvPr/>
          </p:nvSpPr>
          <p:spPr>
            <a:xfrm>
              <a:off x="17392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2"/>
            <p:cNvSpPr/>
            <p:nvPr/>
          </p:nvSpPr>
          <p:spPr>
            <a:xfrm>
              <a:off x="17392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2"/>
            <p:cNvSpPr/>
            <p:nvPr/>
          </p:nvSpPr>
          <p:spPr>
            <a:xfrm>
              <a:off x="1889750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2"/>
            <p:cNvSpPr/>
            <p:nvPr/>
          </p:nvSpPr>
          <p:spPr>
            <a:xfrm>
              <a:off x="1889750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2"/>
            <p:cNvSpPr/>
            <p:nvPr/>
          </p:nvSpPr>
          <p:spPr>
            <a:xfrm>
              <a:off x="188975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2"/>
            <p:cNvSpPr/>
            <p:nvPr/>
          </p:nvSpPr>
          <p:spPr>
            <a:xfrm>
              <a:off x="1889750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2"/>
            <p:cNvSpPr/>
            <p:nvPr/>
          </p:nvSpPr>
          <p:spPr>
            <a:xfrm>
              <a:off x="188975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2"/>
            <p:cNvSpPr/>
            <p:nvPr/>
          </p:nvSpPr>
          <p:spPr>
            <a:xfrm>
              <a:off x="1889750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2"/>
            <p:cNvSpPr/>
            <p:nvPr/>
          </p:nvSpPr>
          <p:spPr>
            <a:xfrm>
              <a:off x="1889750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2"/>
            <p:cNvSpPr/>
            <p:nvPr/>
          </p:nvSpPr>
          <p:spPr>
            <a:xfrm>
              <a:off x="1889750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2"/>
            <p:cNvSpPr/>
            <p:nvPr/>
          </p:nvSpPr>
          <p:spPr>
            <a:xfrm>
              <a:off x="188975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2"/>
            <p:cNvSpPr/>
            <p:nvPr/>
          </p:nvSpPr>
          <p:spPr>
            <a:xfrm>
              <a:off x="1889750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2"/>
            <p:cNvSpPr/>
            <p:nvPr/>
          </p:nvSpPr>
          <p:spPr>
            <a:xfrm>
              <a:off x="1889750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2"/>
            <p:cNvSpPr/>
            <p:nvPr/>
          </p:nvSpPr>
          <p:spPr>
            <a:xfrm>
              <a:off x="20402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2"/>
            <p:cNvSpPr/>
            <p:nvPr/>
          </p:nvSpPr>
          <p:spPr>
            <a:xfrm>
              <a:off x="20402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2"/>
            <p:cNvSpPr/>
            <p:nvPr/>
          </p:nvSpPr>
          <p:spPr>
            <a:xfrm>
              <a:off x="204027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2"/>
            <p:cNvSpPr/>
            <p:nvPr/>
          </p:nvSpPr>
          <p:spPr>
            <a:xfrm>
              <a:off x="20402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2"/>
            <p:cNvSpPr/>
            <p:nvPr/>
          </p:nvSpPr>
          <p:spPr>
            <a:xfrm>
              <a:off x="20402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2"/>
            <p:cNvSpPr/>
            <p:nvPr/>
          </p:nvSpPr>
          <p:spPr>
            <a:xfrm>
              <a:off x="20402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2"/>
            <p:cNvSpPr/>
            <p:nvPr/>
          </p:nvSpPr>
          <p:spPr>
            <a:xfrm>
              <a:off x="20402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2"/>
            <p:cNvSpPr/>
            <p:nvPr/>
          </p:nvSpPr>
          <p:spPr>
            <a:xfrm>
              <a:off x="20402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2"/>
            <p:cNvSpPr/>
            <p:nvPr/>
          </p:nvSpPr>
          <p:spPr>
            <a:xfrm>
              <a:off x="20402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2"/>
            <p:cNvSpPr/>
            <p:nvPr/>
          </p:nvSpPr>
          <p:spPr>
            <a:xfrm>
              <a:off x="20402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2"/>
            <p:cNvSpPr/>
            <p:nvPr/>
          </p:nvSpPr>
          <p:spPr>
            <a:xfrm>
              <a:off x="20402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2"/>
            <p:cNvSpPr/>
            <p:nvPr/>
          </p:nvSpPr>
          <p:spPr>
            <a:xfrm>
              <a:off x="204027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2"/>
            <p:cNvSpPr/>
            <p:nvPr/>
          </p:nvSpPr>
          <p:spPr>
            <a:xfrm>
              <a:off x="204027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2"/>
            <p:cNvSpPr/>
            <p:nvPr/>
          </p:nvSpPr>
          <p:spPr>
            <a:xfrm>
              <a:off x="2190775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2"/>
            <p:cNvSpPr/>
            <p:nvPr/>
          </p:nvSpPr>
          <p:spPr>
            <a:xfrm>
              <a:off x="2190775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2"/>
            <p:cNvSpPr/>
            <p:nvPr/>
          </p:nvSpPr>
          <p:spPr>
            <a:xfrm>
              <a:off x="2190775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2"/>
            <p:cNvSpPr/>
            <p:nvPr/>
          </p:nvSpPr>
          <p:spPr>
            <a:xfrm>
              <a:off x="2190775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2"/>
            <p:cNvSpPr/>
            <p:nvPr/>
          </p:nvSpPr>
          <p:spPr>
            <a:xfrm>
              <a:off x="2190775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2"/>
            <p:cNvSpPr/>
            <p:nvPr/>
          </p:nvSpPr>
          <p:spPr>
            <a:xfrm>
              <a:off x="2190775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2"/>
            <p:cNvSpPr/>
            <p:nvPr/>
          </p:nvSpPr>
          <p:spPr>
            <a:xfrm>
              <a:off x="2190775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2"/>
            <p:cNvSpPr/>
            <p:nvPr/>
          </p:nvSpPr>
          <p:spPr>
            <a:xfrm>
              <a:off x="2190775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2"/>
            <p:cNvSpPr/>
            <p:nvPr/>
          </p:nvSpPr>
          <p:spPr>
            <a:xfrm>
              <a:off x="2190775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2"/>
            <p:cNvSpPr/>
            <p:nvPr/>
          </p:nvSpPr>
          <p:spPr>
            <a:xfrm>
              <a:off x="234130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2"/>
            <p:cNvSpPr/>
            <p:nvPr/>
          </p:nvSpPr>
          <p:spPr>
            <a:xfrm>
              <a:off x="23413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2"/>
            <p:cNvSpPr/>
            <p:nvPr/>
          </p:nvSpPr>
          <p:spPr>
            <a:xfrm>
              <a:off x="234130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2"/>
            <p:cNvSpPr/>
            <p:nvPr/>
          </p:nvSpPr>
          <p:spPr>
            <a:xfrm>
              <a:off x="234130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2"/>
            <p:cNvSpPr/>
            <p:nvPr/>
          </p:nvSpPr>
          <p:spPr>
            <a:xfrm>
              <a:off x="234130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2"/>
            <p:cNvSpPr/>
            <p:nvPr/>
          </p:nvSpPr>
          <p:spPr>
            <a:xfrm>
              <a:off x="23413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2"/>
            <p:cNvSpPr/>
            <p:nvPr/>
          </p:nvSpPr>
          <p:spPr>
            <a:xfrm>
              <a:off x="23413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2"/>
            <p:cNvSpPr/>
            <p:nvPr/>
          </p:nvSpPr>
          <p:spPr>
            <a:xfrm>
              <a:off x="234130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2"/>
            <p:cNvSpPr/>
            <p:nvPr/>
          </p:nvSpPr>
          <p:spPr>
            <a:xfrm>
              <a:off x="249180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2"/>
            <p:cNvSpPr/>
            <p:nvPr/>
          </p:nvSpPr>
          <p:spPr>
            <a:xfrm>
              <a:off x="24918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2"/>
            <p:cNvSpPr/>
            <p:nvPr/>
          </p:nvSpPr>
          <p:spPr>
            <a:xfrm>
              <a:off x="249180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2"/>
            <p:cNvSpPr/>
            <p:nvPr/>
          </p:nvSpPr>
          <p:spPr>
            <a:xfrm>
              <a:off x="24918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2"/>
            <p:cNvSpPr/>
            <p:nvPr/>
          </p:nvSpPr>
          <p:spPr>
            <a:xfrm>
              <a:off x="24918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2"/>
            <p:cNvSpPr/>
            <p:nvPr/>
          </p:nvSpPr>
          <p:spPr>
            <a:xfrm>
              <a:off x="26423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2"/>
            <p:cNvSpPr/>
            <p:nvPr/>
          </p:nvSpPr>
          <p:spPr>
            <a:xfrm>
              <a:off x="26423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2"/>
            <p:cNvSpPr/>
            <p:nvPr/>
          </p:nvSpPr>
          <p:spPr>
            <a:xfrm>
              <a:off x="26423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2"/>
            <p:cNvSpPr/>
            <p:nvPr/>
          </p:nvSpPr>
          <p:spPr>
            <a:xfrm>
              <a:off x="26423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2"/>
            <p:cNvSpPr/>
            <p:nvPr/>
          </p:nvSpPr>
          <p:spPr>
            <a:xfrm>
              <a:off x="26423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2"/>
            <p:cNvSpPr/>
            <p:nvPr/>
          </p:nvSpPr>
          <p:spPr>
            <a:xfrm>
              <a:off x="27928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2"/>
            <p:cNvSpPr/>
            <p:nvPr/>
          </p:nvSpPr>
          <p:spPr>
            <a:xfrm>
              <a:off x="2943325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2"/>
            <p:cNvSpPr/>
            <p:nvPr/>
          </p:nvSpPr>
          <p:spPr>
            <a:xfrm>
              <a:off x="2943325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2"/>
            <p:cNvSpPr/>
            <p:nvPr/>
          </p:nvSpPr>
          <p:spPr>
            <a:xfrm>
              <a:off x="30938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2"/>
            <p:cNvSpPr/>
            <p:nvPr/>
          </p:nvSpPr>
          <p:spPr>
            <a:xfrm>
              <a:off x="33948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2"/>
            <p:cNvSpPr/>
            <p:nvPr/>
          </p:nvSpPr>
          <p:spPr>
            <a:xfrm>
              <a:off x="35453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dark">
  <p:cSld name="BLANK_1">
    <p:bg>
      <p:bgPr>
        <a:solidFill>
          <a:schemeClr val="accent5"/>
        </a:solidFill>
        <a:effectLst/>
      </p:bgPr>
    </p:bg>
    <p:spTree>
      <p:nvGrpSpPr>
        <p:cNvPr id="1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31" name="Google Shape;3231;p11"/>
          <p:cNvGrpSpPr/>
          <p:nvPr/>
        </p:nvGrpSpPr>
        <p:grpSpPr>
          <a:xfrm rot="10800000">
            <a:off x="8851487" y="28707"/>
            <a:ext cx="264012" cy="5086302"/>
            <a:chOff x="5307800" y="238125"/>
            <a:chExt cx="271925" cy="5238750"/>
          </a:xfrm>
        </p:grpSpPr>
        <p:sp>
          <p:nvSpPr>
            <p:cNvPr id="3232" name="Google Shape;3232;p11"/>
            <p:cNvSpPr/>
            <p:nvPr/>
          </p:nvSpPr>
          <p:spPr>
            <a:xfrm>
              <a:off x="5307800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3" name="Google Shape;3233;p11"/>
            <p:cNvSpPr/>
            <p:nvPr/>
          </p:nvSpPr>
          <p:spPr>
            <a:xfrm>
              <a:off x="530780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4" name="Google Shape;3234;p11"/>
            <p:cNvSpPr/>
            <p:nvPr/>
          </p:nvSpPr>
          <p:spPr>
            <a:xfrm>
              <a:off x="5307800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5" name="Google Shape;3235;p11"/>
            <p:cNvSpPr/>
            <p:nvPr/>
          </p:nvSpPr>
          <p:spPr>
            <a:xfrm>
              <a:off x="5307800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6" name="Google Shape;3236;p11"/>
            <p:cNvSpPr/>
            <p:nvPr/>
          </p:nvSpPr>
          <p:spPr>
            <a:xfrm>
              <a:off x="5307800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7" name="Google Shape;3237;p11"/>
            <p:cNvSpPr/>
            <p:nvPr/>
          </p:nvSpPr>
          <p:spPr>
            <a:xfrm>
              <a:off x="530780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8" name="Google Shape;3238;p11"/>
            <p:cNvSpPr/>
            <p:nvPr/>
          </p:nvSpPr>
          <p:spPr>
            <a:xfrm>
              <a:off x="5307800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9" name="Google Shape;3239;p11"/>
            <p:cNvSpPr/>
            <p:nvPr/>
          </p:nvSpPr>
          <p:spPr>
            <a:xfrm>
              <a:off x="530780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0" name="Google Shape;3240;p11"/>
            <p:cNvSpPr/>
            <p:nvPr/>
          </p:nvSpPr>
          <p:spPr>
            <a:xfrm>
              <a:off x="5307800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1" name="Google Shape;3241;p11"/>
            <p:cNvSpPr/>
            <p:nvPr/>
          </p:nvSpPr>
          <p:spPr>
            <a:xfrm>
              <a:off x="5307800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2" name="Google Shape;3242;p11"/>
            <p:cNvSpPr/>
            <p:nvPr/>
          </p:nvSpPr>
          <p:spPr>
            <a:xfrm>
              <a:off x="5307800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3" name="Google Shape;3243;p11"/>
            <p:cNvSpPr/>
            <p:nvPr/>
          </p:nvSpPr>
          <p:spPr>
            <a:xfrm>
              <a:off x="5307800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4" name="Google Shape;3244;p11"/>
            <p:cNvSpPr/>
            <p:nvPr/>
          </p:nvSpPr>
          <p:spPr>
            <a:xfrm>
              <a:off x="530780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5" name="Google Shape;3245;p11"/>
            <p:cNvSpPr/>
            <p:nvPr/>
          </p:nvSpPr>
          <p:spPr>
            <a:xfrm>
              <a:off x="5307800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6" name="Google Shape;3246;p11"/>
            <p:cNvSpPr/>
            <p:nvPr/>
          </p:nvSpPr>
          <p:spPr>
            <a:xfrm>
              <a:off x="5307800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7" name="Google Shape;3247;p11"/>
            <p:cNvSpPr/>
            <p:nvPr/>
          </p:nvSpPr>
          <p:spPr>
            <a:xfrm>
              <a:off x="5307800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8" name="Google Shape;3248;p11"/>
            <p:cNvSpPr/>
            <p:nvPr/>
          </p:nvSpPr>
          <p:spPr>
            <a:xfrm>
              <a:off x="5307800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9" name="Google Shape;3249;p11"/>
            <p:cNvSpPr/>
            <p:nvPr/>
          </p:nvSpPr>
          <p:spPr>
            <a:xfrm>
              <a:off x="530780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0" name="Google Shape;3250;p11"/>
            <p:cNvSpPr/>
            <p:nvPr/>
          </p:nvSpPr>
          <p:spPr>
            <a:xfrm>
              <a:off x="5307800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1" name="Google Shape;3251;p11"/>
            <p:cNvSpPr/>
            <p:nvPr/>
          </p:nvSpPr>
          <p:spPr>
            <a:xfrm>
              <a:off x="5307800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2" name="Google Shape;3252;p11"/>
            <p:cNvSpPr/>
            <p:nvPr/>
          </p:nvSpPr>
          <p:spPr>
            <a:xfrm>
              <a:off x="5307800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3" name="Google Shape;3253;p11"/>
            <p:cNvSpPr/>
            <p:nvPr/>
          </p:nvSpPr>
          <p:spPr>
            <a:xfrm>
              <a:off x="5307800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4" name="Google Shape;3254;p11"/>
            <p:cNvSpPr/>
            <p:nvPr/>
          </p:nvSpPr>
          <p:spPr>
            <a:xfrm>
              <a:off x="5307800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5" name="Google Shape;3255;p11"/>
            <p:cNvSpPr/>
            <p:nvPr/>
          </p:nvSpPr>
          <p:spPr>
            <a:xfrm>
              <a:off x="530780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6" name="Google Shape;3256;p11"/>
            <p:cNvSpPr/>
            <p:nvPr/>
          </p:nvSpPr>
          <p:spPr>
            <a:xfrm>
              <a:off x="5307800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7" name="Google Shape;3257;p11"/>
            <p:cNvSpPr/>
            <p:nvPr/>
          </p:nvSpPr>
          <p:spPr>
            <a:xfrm>
              <a:off x="5307800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8" name="Google Shape;3258;p11"/>
            <p:cNvSpPr/>
            <p:nvPr/>
          </p:nvSpPr>
          <p:spPr>
            <a:xfrm>
              <a:off x="5307800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9" name="Google Shape;3259;p11"/>
            <p:cNvSpPr/>
            <p:nvPr/>
          </p:nvSpPr>
          <p:spPr>
            <a:xfrm>
              <a:off x="5307800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0" name="Google Shape;3260;p11"/>
            <p:cNvSpPr/>
            <p:nvPr/>
          </p:nvSpPr>
          <p:spPr>
            <a:xfrm>
              <a:off x="530780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1" name="Google Shape;3261;p11"/>
            <p:cNvSpPr/>
            <p:nvPr/>
          </p:nvSpPr>
          <p:spPr>
            <a:xfrm>
              <a:off x="530780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2" name="Google Shape;3262;p11"/>
            <p:cNvSpPr/>
            <p:nvPr/>
          </p:nvSpPr>
          <p:spPr>
            <a:xfrm>
              <a:off x="5307800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3" name="Google Shape;3263;p11"/>
            <p:cNvSpPr/>
            <p:nvPr/>
          </p:nvSpPr>
          <p:spPr>
            <a:xfrm>
              <a:off x="5307800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4" name="Google Shape;3264;p11"/>
            <p:cNvSpPr/>
            <p:nvPr/>
          </p:nvSpPr>
          <p:spPr>
            <a:xfrm>
              <a:off x="5307800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5" name="Google Shape;3265;p11"/>
            <p:cNvSpPr/>
            <p:nvPr/>
          </p:nvSpPr>
          <p:spPr>
            <a:xfrm>
              <a:off x="530780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6" name="Google Shape;3266;p11"/>
            <p:cNvSpPr/>
            <p:nvPr/>
          </p:nvSpPr>
          <p:spPr>
            <a:xfrm>
              <a:off x="5307800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7" name="Google Shape;3267;p11"/>
            <p:cNvSpPr/>
            <p:nvPr/>
          </p:nvSpPr>
          <p:spPr>
            <a:xfrm>
              <a:off x="54583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8" name="Google Shape;3268;p11"/>
            <p:cNvSpPr/>
            <p:nvPr/>
          </p:nvSpPr>
          <p:spPr>
            <a:xfrm>
              <a:off x="54583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9" name="Google Shape;3269;p11"/>
            <p:cNvSpPr/>
            <p:nvPr/>
          </p:nvSpPr>
          <p:spPr>
            <a:xfrm>
              <a:off x="54583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0" name="Google Shape;3270;p11"/>
            <p:cNvSpPr/>
            <p:nvPr/>
          </p:nvSpPr>
          <p:spPr>
            <a:xfrm>
              <a:off x="54583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1" name="Google Shape;3271;p11"/>
            <p:cNvSpPr/>
            <p:nvPr/>
          </p:nvSpPr>
          <p:spPr>
            <a:xfrm>
              <a:off x="54583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2" name="Google Shape;3272;p11"/>
            <p:cNvSpPr/>
            <p:nvPr/>
          </p:nvSpPr>
          <p:spPr>
            <a:xfrm>
              <a:off x="54583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3" name="Google Shape;3273;p11"/>
            <p:cNvSpPr/>
            <p:nvPr/>
          </p:nvSpPr>
          <p:spPr>
            <a:xfrm>
              <a:off x="54583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4" name="Google Shape;3274;p11"/>
            <p:cNvSpPr/>
            <p:nvPr/>
          </p:nvSpPr>
          <p:spPr>
            <a:xfrm>
              <a:off x="54583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5" name="Google Shape;3275;p11"/>
            <p:cNvSpPr/>
            <p:nvPr/>
          </p:nvSpPr>
          <p:spPr>
            <a:xfrm>
              <a:off x="54583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6" name="Google Shape;3276;p11"/>
            <p:cNvSpPr/>
            <p:nvPr/>
          </p:nvSpPr>
          <p:spPr>
            <a:xfrm>
              <a:off x="54583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7" name="Google Shape;3277;p11"/>
            <p:cNvSpPr/>
            <p:nvPr/>
          </p:nvSpPr>
          <p:spPr>
            <a:xfrm>
              <a:off x="54583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8" name="Google Shape;3278;p11"/>
            <p:cNvSpPr/>
            <p:nvPr/>
          </p:nvSpPr>
          <p:spPr>
            <a:xfrm>
              <a:off x="54583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9" name="Google Shape;3279;p11"/>
            <p:cNvSpPr/>
            <p:nvPr/>
          </p:nvSpPr>
          <p:spPr>
            <a:xfrm>
              <a:off x="54583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0" name="Google Shape;3280;p11"/>
            <p:cNvSpPr/>
            <p:nvPr/>
          </p:nvSpPr>
          <p:spPr>
            <a:xfrm>
              <a:off x="54583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1" name="Google Shape;3281;p11"/>
            <p:cNvSpPr/>
            <p:nvPr/>
          </p:nvSpPr>
          <p:spPr>
            <a:xfrm>
              <a:off x="54583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2" name="Google Shape;3282;p11"/>
            <p:cNvSpPr/>
            <p:nvPr/>
          </p:nvSpPr>
          <p:spPr>
            <a:xfrm>
              <a:off x="54583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3" name="Google Shape;3283;p11"/>
            <p:cNvSpPr/>
            <p:nvPr/>
          </p:nvSpPr>
          <p:spPr>
            <a:xfrm>
              <a:off x="54583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4" name="Google Shape;3284;p11"/>
            <p:cNvSpPr/>
            <p:nvPr/>
          </p:nvSpPr>
          <p:spPr>
            <a:xfrm>
              <a:off x="54583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5" name="Google Shape;3285;p11"/>
            <p:cNvSpPr/>
            <p:nvPr/>
          </p:nvSpPr>
          <p:spPr>
            <a:xfrm>
              <a:off x="54583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6" name="Google Shape;3286;p11"/>
            <p:cNvSpPr/>
            <p:nvPr/>
          </p:nvSpPr>
          <p:spPr>
            <a:xfrm>
              <a:off x="54583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7" name="Google Shape;3287;p11"/>
            <p:cNvSpPr/>
            <p:nvPr/>
          </p:nvSpPr>
          <p:spPr>
            <a:xfrm>
              <a:off x="54583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8" name="Google Shape;3288;p11"/>
            <p:cNvSpPr/>
            <p:nvPr/>
          </p:nvSpPr>
          <p:spPr>
            <a:xfrm>
              <a:off x="54583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89" name="Google Shape;3289;p11"/>
          <p:cNvGrpSpPr/>
          <p:nvPr/>
        </p:nvGrpSpPr>
        <p:grpSpPr>
          <a:xfrm rot="10800000">
            <a:off x="7828571" y="28707"/>
            <a:ext cx="1140783" cy="5086302"/>
            <a:chOff x="5458325" y="238125"/>
            <a:chExt cx="1174975" cy="5238750"/>
          </a:xfrm>
        </p:grpSpPr>
        <p:sp>
          <p:nvSpPr>
            <p:cNvPr id="3290" name="Google Shape;3290;p11"/>
            <p:cNvSpPr/>
            <p:nvPr/>
          </p:nvSpPr>
          <p:spPr>
            <a:xfrm>
              <a:off x="54583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1" name="Google Shape;3291;p11"/>
            <p:cNvSpPr/>
            <p:nvPr/>
          </p:nvSpPr>
          <p:spPr>
            <a:xfrm>
              <a:off x="54583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2" name="Google Shape;3292;p11"/>
            <p:cNvSpPr/>
            <p:nvPr/>
          </p:nvSpPr>
          <p:spPr>
            <a:xfrm>
              <a:off x="54583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3" name="Google Shape;3293;p11"/>
            <p:cNvSpPr/>
            <p:nvPr/>
          </p:nvSpPr>
          <p:spPr>
            <a:xfrm>
              <a:off x="54583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4" name="Google Shape;3294;p11"/>
            <p:cNvSpPr/>
            <p:nvPr/>
          </p:nvSpPr>
          <p:spPr>
            <a:xfrm>
              <a:off x="54583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5" name="Google Shape;3295;p11"/>
            <p:cNvSpPr/>
            <p:nvPr/>
          </p:nvSpPr>
          <p:spPr>
            <a:xfrm>
              <a:off x="54583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6" name="Google Shape;3296;p11"/>
            <p:cNvSpPr/>
            <p:nvPr/>
          </p:nvSpPr>
          <p:spPr>
            <a:xfrm>
              <a:off x="54583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7" name="Google Shape;3297;p11"/>
            <p:cNvSpPr/>
            <p:nvPr/>
          </p:nvSpPr>
          <p:spPr>
            <a:xfrm>
              <a:off x="54583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8" name="Google Shape;3298;p11"/>
            <p:cNvSpPr/>
            <p:nvPr/>
          </p:nvSpPr>
          <p:spPr>
            <a:xfrm>
              <a:off x="54583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9" name="Google Shape;3299;p11"/>
            <p:cNvSpPr/>
            <p:nvPr/>
          </p:nvSpPr>
          <p:spPr>
            <a:xfrm>
              <a:off x="54583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0" name="Google Shape;3300;p11"/>
            <p:cNvSpPr/>
            <p:nvPr/>
          </p:nvSpPr>
          <p:spPr>
            <a:xfrm>
              <a:off x="54583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1" name="Google Shape;3301;p11"/>
            <p:cNvSpPr/>
            <p:nvPr/>
          </p:nvSpPr>
          <p:spPr>
            <a:xfrm>
              <a:off x="54583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2" name="Google Shape;3302;p11"/>
            <p:cNvSpPr/>
            <p:nvPr/>
          </p:nvSpPr>
          <p:spPr>
            <a:xfrm>
              <a:off x="54583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3" name="Google Shape;3303;p11"/>
            <p:cNvSpPr/>
            <p:nvPr/>
          </p:nvSpPr>
          <p:spPr>
            <a:xfrm>
              <a:off x="56088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4" name="Google Shape;3304;p11"/>
            <p:cNvSpPr/>
            <p:nvPr/>
          </p:nvSpPr>
          <p:spPr>
            <a:xfrm>
              <a:off x="56088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5" name="Google Shape;3305;p11"/>
            <p:cNvSpPr/>
            <p:nvPr/>
          </p:nvSpPr>
          <p:spPr>
            <a:xfrm>
              <a:off x="56088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6" name="Google Shape;3306;p11"/>
            <p:cNvSpPr/>
            <p:nvPr/>
          </p:nvSpPr>
          <p:spPr>
            <a:xfrm>
              <a:off x="56088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7" name="Google Shape;3307;p11"/>
            <p:cNvSpPr/>
            <p:nvPr/>
          </p:nvSpPr>
          <p:spPr>
            <a:xfrm>
              <a:off x="56088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8" name="Google Shape;3308;p11"/>
            <p:cNvSpPr/>
            <p:nvPr/>
          </p:nvSpPr>
          <p:spPr>
            <a:xfrm>
              <a:off x="56088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9" name="Google Shape;3309;p11"/>
            <p:cNvSpPr/>
            <p:nvPr/>
          </p:nvSpPr>
          <p:spPr>
            <a:xfrm>
              <a:off x="56088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0" name="Google Shape;3310;p11"/>
            <p:cNvSpPr/>
            <p:nvPr/>
          </p:nvSpPr>
          <p:spPr>
            <a:xfrm>
              <a:off x="56088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1" name="Google Shape;3311;p11"/>
            <p:cNvSpPr/>
            <p:nvPr/>
          </p:nvSpPr>
          <p:spPr>
            <a:xfrm>
              <a:off x="56088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2" name="Google Shape;3312;p11"/>
            <p:cNvSpPr/>
            <p:nvPr/>
          </p:nvSpPr>
          <p:spPr>
            <a:xfrm>
              <a:off x="56088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3" name="Google Shape;3313;p11"/>
            <p:cNvSpPr/>
            <p:nvPr/>
          </p:nvSpPr>
          <p:spPr>
            <a:xfrm>
              <a:off x="56088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4" name="Google Shape;3314;p11"/>
            <p:cNvSpPr/>
            <p:nvPr/>
          </p:nvSpPr>
          <p:spPr>
            <a:xfrm>
              <a:off x="56088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5" name="Google Shape;3315;p11"/>
            <p:cNvSpPr/>
            <p:nvPr/>
          </p:nvSpPr>
          <p:spPr>
            <a:xfrm>
              <a:off x="56088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6" name="Google Shape;3316;p11"/>
            <p:cNvSpPr/>
            <p:nvPr/>
          </p:nvSpPr>
          <p:spPr>
            <a:xfrm>
              <a:off x="56088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7" name="Google Shape;3317;p11"/>
            <p:cNvSpPr/>
            <p:nvPr/>
          </p:nvSpPr>
          <p:spPr>
            <a:xfrm>
              <a:off x="56088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8" name="Google Shape;3318;p11"/>
            <p:cNvSpPr/>
            <p:nvPr/>
          </p:nvSpPr>
          <p:spPr>
            <a:xfrm>
              <a:off x="56088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9" name="Google Shape;3319;p11"/>
            <p:cNvSpPr/>
            <p:nvPr/>
          </p:nvSpPr>
          <p:spPr>
            <a:xfrm>
              <a:off x="56088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0" name="Google Shape;3320;p11"/>
            <p:cNvSpPr/>
            <p:nvPr/>
          </p:nvSpPr>
          <p:spPr>
            <a:xfrm>
              <a:off x="56088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1" name="Google Shape;3321;p11"/>
            <p:cNvSpPr/>
            <p:nvPr/>
          </p:nvSpPr>
          <p:spPr>
            <a:xfrm>
              <a:off x="56088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2" name="Google Shape;3322;p11"/>
            <p:cNvSpPr/>
            <p:nvPr/>
          </p:nvSpPr>
          <p:spPr>
            <a:xfrm>
              <a:off x="56088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3" name="Google Shape;3323;p11"/>
            <p:cNvSpPr/>
            <p:nvPr/>
          </p:nvSpPr>
          <p:spPr>
            <a:xfrm>
              <a:off x="56088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4" name="Google Shape;3324;p11"/>
            <p:cNvSpPr/>
            <p:nvPr/>
          </p:nvSpPr>
          <p:spPr>
            <a:xfrm>
              <a:off x="56088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5" name="Google Shape;3325;p11"/>
            <p:cNvSpPr/>
            <p:nvPr/>
          </p:nvSpPr>
          <p:spPr>
            <a:xfrm>
              <a:off x="56088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6" name="Google Shape;3326;p11"/>
            <p:cNvSpPr/>
            <p:nvPr/>
          </p:nvSpPr>
          <p:spPr>
            <a:xfrm>
              <a:off x="56088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7" name="Google Shape;3327;p11"/>
            <p:cNvSpPr/>
            <p:nvPr/>
          </p:nvSpPr>
          <p:spPr>
            <a:xfrm>
              <a:off x="56088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8" name="Google Shape;3328;p11"/>
            <p:cNvSpPr/>
            <p:nvPr/>
          </p:nvSpPr>
          <p:spPr>
            <a:xfrm>
              <a:off x="56088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9" name="Google Shape;3329;p11"/>
            <p:cNvSpPr/>
            <p:nvPr/>
          </p:nvSpPr>
          <p:spPr>
            <a:xfrm>
              <a:off x="56088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0" name="Google Shape;3330;p11"/>
            <p:cNvSpPr/>
            <p:nvPr/>
          </p:nvSpPr>
          <p:spPr>
            <a:xfrm>
              <a:off x="56088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1" name="Google Shape;3331;p11"/>
            <p:cNvSpPr/>
            <p:nvPr/>
          </p:nvSpPr>
          <p:spPr>
            <a:xfrm>
              <a:off x="56088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2" name="Google Shape;3332;p11"/>
            <p:cNvSpPr/>
            <p:nvPr/>
          </p:nvSpPr>
          <p:spPr>
            <a:xfrm>
              <a:off x="56088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3" name="Google Shape;3333;p11"/>
            <p:cNvSpPr/>
            <p:nvPr/>
          </p:nvSpPr>
          <p:spPr>
            <a:xfrm>
              <a:off x="56088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4" name="Google Shape;3334;p11"/>
            <p:cNvSpPr/>
            <p:nvPr/>
          </p:nvSpPr>
          <p:spPr>
            <a:xfrm>
              <a:off x="57593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5" name="Google Shape;3335;p11"/>
            <p:cNvSpPr/>
            <p:nvPr/>
          </p:nvSpPr>
          <p:spPr>
            <a:xfrm>
              <a:off x="57593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6" name="Google Shape;3336;p11"/>
            <p:cNvSpPr/>
            <p:nvPr/>
          </p:nvSpPr>
          <p:spPr>
            <a:xfrm>
              <a:off x="57593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7" name="Google Shape;3337;p11"/>
            <p:cNvSpPr/>
            <p:nvPr/>
          </p:nvSpPr>
          <p:spPr>
            <a:xfrm>
              <a:off x="57593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8" name="Google Shape;3338;p11"/>
            <p:cNvSpPr/>
            <p:nvPr/>
          </p:nvSpPr>
          <p:spPr>
            <a:xfrm>
              <a:off x="57593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9" name="Google Shape;3339;p11"/>
            <p:cNvSpPr/>
            <p:nvPr/>
          </p:nvSpPr>
          <p:spPr>
            <a:xfrm>
              <a:off x="57593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0" name="Google Shape;3340;p11"/>
            <p:cNvSpPr/>
            <p:nvPr/>
          </p:nvSpPr>
          <p:spPr>
            <a:xfrm>
              <a:off x="57593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1" name="Google Shape;3341;p11"/>
            <p:cNvSpPr/>
            <p:nvPr/>
          </p:nvSpPr>
          <p:spPr>
            <a:xfrm>
              <a:off x="57593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2" name="Google Shape;3342;p11"/>
            <p:cNvSpPr/>
            <p:nvPr/>
          </p:nvSpPr>
          <p:spPr>
            <a:xfrm>
              <a:off x="57593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3" name="Google Shape;3343;p11"/>
            <p:cNvSpPr/>
            <p:nvPr/>
          </p:nvSpPr>
          <p:spPr>
            <a:xfrm>
              <a:off x="57593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4" name="Google Shape;3344;p11"/>
            <p:cNvSpPr/>
            <p:nvPr/>
          </p:nvSpPr>
          <p:spPr>
            <a:xfrm>
              <a:off x="57593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5" name="Google Shape;3345;p11"/>
            <p:cNvSpPr/>
            <p:nvPr/>
          </p:nvSpPr>
          <p:spPr>
            <a:xfrm>
              <a:off x="59098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6" name="Google Shape;3346;p11"/>
            <p:cNvSpPr/>
            <p:nvPr/>
          </p:nvSpPr>
          <p:spPr>
            <a:xfrm>
              <a:off x="59098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7" name="Google Shape;3347;p11"/>
            <p:cNvSpPr/>
            <p:nvPr/>
          </p:nvSpPr>
          <p:spPr>
            <a:xfrm>
              <a:off x="59098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8" name="Google Shape;3348;p11"/>
            <p:cNvSpPr/>
            <p:nvPr/>
          </p:nvSpPr>
          <p:spPr>
            <a:xfrm>
              <a:off x="606037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9" name="Google Shape;3349;p11"/>
            <p:cNvSpPr/>
            <p:nvPr/>
          </p:nvSpPr>
          <p:spPr>
            <a:xfrm>
              <a:off x="62108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0" name="Google Shape;3350;p11"/>
            <p:cNvSpPr/>
            <p:nvPr/>
          </p:nvSpPr>
          <p:spPr>
            <a:xfrm>
              <a:off x="62108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1" name="Google Shape;3351;p11"/>
            <p:cNvSpPr/>
            <p:nvPr/>
          </p:nvSpPr>
          <p:spPr>
            <a:xfrm>
              <a:off x="65119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52" name="Google Shape;3352;p11"/>
          <p:cNvGrpSpPr/>
          <p:nvPr/>
        </p:nvGrpSpPr>
        <p:grpSpPr>
          <a:xfrm rot="10800000">
            <a:off x="7682451" y="28707"/>
            <a:ext cx="994639" cy="4940182"/>
            <a:chOff x="5759350" y="388625"/>
            <a:chExt cx="1024450" cy="5088250"/>
          </a:xfrm>
        </p:grpSpPr>
        <p:sp>
          <p:nvSpPr>
            <p:cNvPr id="3353" name="Google Shape;3353;p11"/>
            <p:cNvSpPr/>
            <p:nvPr/>
          </p:nvSpPr>
          <p:spPr>
            <a:xfrm>
              <a:off x="57593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4" name="Google Shape;3354;p11"/>
            <p:cNvSpPr/>
            <p:nvPr/>
          </p:nvSpPr>
          <p:spPr>
            <a:xfrm>
              <a:off x="57593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5" name="Google Shape;3355;p11"/>
            <p:cNvSpPr/>
            <p:nvPr/>
          </p:nvSpPr>
          <p:spPr>
            <a:xfrm>
              <a:off x="57593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6" name="Google Shape;3356;p11"/>
            <p:cNvSpPr/>
            <p:nvPr/>
          </p:nvSpPr>
          <p:spPr>
            <a:xfrm>
              <a:off x="57593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7" name="Google Shape;3357;p11"/>
            <p:cNvSpPr/>
            <p:nvPr/>
          </p:nvSpPr>
          <p:spPr>
            <a:xfrm>
              <a:off x="57593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8" name="Google Shape;3358;p11"/>
            <p:cNvSpPr/>
            <p:nvPr/>
          </p:nvSpPr>
          <p:spPr>
            <a:xfrm>
              <a:off x="57593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9" name="Google Shape;3359;p11"/>
            <p:cNvSpPr/>
            <p:nvPr/>
          </p:nvSpPr>
          <p:spPr>
            <a:xfrm>
              <a:off x="57593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0" name="Google Shape;3360;p11"/>
            <p:cNvSpPr/>
            <p:nvPr/>
          </p:nvSpPr>
          <p:spPr>
            <a:xfrm>
              <a:off x="59098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1" name="Google Shape;3361;p11"/>
            <p:cNvSpPr/>
            <p:nvPr/>
          </p:nvSpPr>
          <p:spPr>
            <a:xfrm>
              <a:off x="59098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2" name="Google Shape;3362;p11"/>
            <p:cNvSpPr/>
            <p:nvPr/>
          </p:nvSpPr>
          <p:spPr>
            <a:xfrm>
              <a:off x="59098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3" name="Google Shape;3363;p11"/>
            <p:cNvSpPr/>
            <p:nvPr/>
          </p:nvSpPr>
          <p:spPr>
            <a:xfrm>
              <a:off x="59098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4" name="Google Shape;3364;p11"/>
            <p:cNvSpPr/>
            <p:nvPr/>
          </p:nvSpPr>
          <p:spPr>
            <a:xfrm>
              <a:off x="59098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5" name="Google Shape;3365;p11"/>
            <p:cNvSpPr/>
            <p:nvPr/>
          </p:nvSpPr>
          <p:spPr>
            <a:xfrm>
              <a:off x="59098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6" name="Google Shape;3366;p11"/>
            <p:cNvSpPr/>
            <p:nvPr/>
          </p:nvSpPr>
          <p:spPr>
            <a:xfrm>
              <a:off x="59098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7" name="Google Shape;3367;p11"/>
            <p:cNvSpPr/>
            <p:nvPr/>
          </p:nvSpPr>
          <p:spPr>
            <a:xfrm>
              <a:off x="59098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8" name="Google Shape;3368;p11"/>
            <p:cNvSpPr/>
            <p:nvPr/>
          </p:nvSpPr>
          <p:spPr>
            <a:xfrm>
              <a:off x="59098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9" name="Google Shape;3369;p11"/>
            <p:cNvSpPr/>
            <p:nvPr/>
          </p:nvSpPr>
          <p:spPr>
            <a:xfrm>
              <a:off x="59098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0" name="Google Shape;3370;p11"/>
            <p:cNvSpPr/>
            <p:nvPr/>
          </p:nvSpPr>
          <p:spPr>
            <a:xfrm>
              <a:off x="59098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1" name="Google Shape;3371;p11"/>
            <p:cNvSpPr/>
            <p:nvPr/>
          </p:nvSpPr>
          <p:spPr>
            <a:xfrm>
              <a:off x="59098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2" name="Google Shape;3372;p11"/>
            <p:cNvSpPr/>
            <p:nvPr/>
          </p:nvSpPr>
          <p:spPr>
            <a:xfrm>
              <a:off x="59098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3" name="Google Shape;3373;p11"/>
            <p:cNvSpPr/>
            <p:nvPr/>
          </p:nvSpPr>
          <p:spPr>
            <a:xfrm>
              <a:off x="59098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4" name="Google Shape;3374;p11"/>
            <p:cNvSpPr/>
            <p:nvPr/>
          </p:nvSpPr>
          <p:spPr>
            <a:xfrm>
              <a:off x="59098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5" name="Google Shape;3375;p11"/>
            <p:cNvSpPr/>
            <p:nvPr/>
          </p:nvSpPr>
          <p:spPr>
            <a:xfrm>
              <a:off x="59098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6" name="Google Shape;3376;p11"/>
            <p:cNvSpPr/>
            <p:nvPr/>
          </p:nvSpPr>
          <p:spPr>
            <a:xfrm>
              <a:off x="59098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7" name="Google Shape;3377;p11"/>
            <p:cNvSpPr/>
            <p:nvPr/>
          </p:nvSpPr>
          <p:spPr>
            <a:xfrm>
              <a:off x="59098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8" name="Google Shape;3378;p11"/>
            <p:cNvSpPr/>
            <p:nvPr/>
          </p:nvSpPr>
          <p:spPr>
            <a:xfrm>
              <a:off x="59098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9" name="Google Shape;3379;p11"/>
            <p:cNvSpPr/>
            <p:nvPr/>
          </p:nvSpPr>
          <p:spPr>
            <a:xfrm>
              <a:off x="60603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0" name="Google Shape;3380;p11"/>
            <p:cNvSpPr/>
            <p:nvPr/>
          </p:nvSpPr>
          <p:spPr>
            <a:xfrm>
              <a:off x="60603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1" name="Google Shape;3381;p11"/>
            <p:cNvSpPr/>
            <p:nvPr/>
          </p:nvSpPr>
          <p:spPr>
            <a:xfrm>
              <a:off x="60603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2" name="Google Shape;3382;p11"/>
            <p:cNvSpPr/>
            <p:nvPr/>
          </p:nvSpPr>
          <p:spPr>
            <a:xfrm>
              <a:off x="60603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3" name="Google Shape;3383;p11"/>
            <p:cNvSpPr/>
            <p:nvPr/>
          </p:nvSpPr>
          <p:spPr>
            <a:xfrm>
              <a:off x="606037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4" name="Google Shape;3384;p11"/>
            <p:cNvSpPr/>
            <p:nvPr/>
          </p:nvSpPr>
          <p:spPr>
            <a:xfrm>
              <a:off x="60603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5" name="Google Shape;3385;p11"/>
            <p:cNvSpPr/>
            <p:nvPr/>
          </p:nvSpPr>
          <p:spPr>
            <a:xfrm>
              <a:off x="606037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6" name="Google Shape;3386;p11"/>
            <p:cNvSpPr/>
            <p:nvPr/>
          </p:nvSpPr>
          <p:spPr>
            <a:xfrm>
              <a:off x="60603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7" name="Google Shape;3387;p11"/>
            <p:cNvSpPr/>
            <p:nvPr/>
          </p:nvSpPr>
          <p:spPr>
            <a:xfrm>
              <a:off x="60603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8" name="Google Shape;3388;p11"/>
            <p:cNvSpPr/>
            <p:nvPr/>
          </p:nvSpPr>
          <p:spPr>
            <a:xfrm>
              <a:off x="60603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9" name="Google Shape;3389;p11"/>
            <p:cNvSpPr/>
            <p:nvPr/>
          </p:nvSpPr>
          <p:spPr>
            <a:xfrm>
              <a:off x="60603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0" name="Google Shape;3390;p11"/>
            <p:cNvSpPr/>
            <p:nvPr/>
          </p:nvSpPr>
          <p:spPr>
            <a:xfrm>
              <a:off x="60603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1" name="Google Shape;3391;p11"/>
            <p:cNvSpPr/>
            <p:nvPr/>
          </p:nvSpPr>
          <p:spPr>
            <a:xfrm>
              <a:off x="606037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2" name="Google Shape;3392;p11"/>
            <p:cNvSpPr/>
            <p:nvPr/>
          </p:nvSpPr>
          <p:spPr>
            <a:xfrm>
              <a:off x="60603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3" name="Google Shape;3393;p11"/>
            <p:cNvSpPr/>
            <p:nvPr/>
          </p:nvSpPr>
          <p:spPr>
            <a:xfrm>
              <a:off x="60603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4" name="Google Shape;3394;p11"/>
            <p:cNvSpPr/>
            <p:nvPr/>
          </p:nvSpPr>
          <p:spPr>
            <a:xfrm>
              <a:off x="60603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5" name="Google Shape;3395;p11"/>
            <p:cNvSpPr/>
            <p:nvPr/>
          </p:nvSpPr>
          <p:spPr>
            <a:xfrm>
              <a:off x="60603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6" name="Google Shape;3396;p11"/>
            <p:cNvSpPr/>
            <p:nvPr/>
          </p:nvSpPr>
          <p:spPr>
            <a:xfrm>
              <a:off x="606037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7" name="Google Shape;3397;p11"/>
            <p:cNvSpPr/>
            <p:nvPr/>
          </p:nvSpPr>
          <p:spPr>
            <a:xfrm>
              <a:off x="60603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8" name="Google Shape;3398;p11"/>
            <p:cNvSpPr/>
            <p:nvPr/>
          </p:nvSpPr>
          <p:spPr>
            <a:xfrm>
              <a:off x="60603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9" name="Google Shape;3399;p11"/>
            <p:cNvSpPr/>
            <p:nvPr/>
          </p:nvSpPr>
          <p:spPr>
            <a:xfrm>
              <a:off x="60603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0" name="Google Shape;3400;p11"/>
            <p:cNvSpPr/>
            <p:nvPr/>
          </p:nvSpPr>
          <p:spPr>
            <a:xfrm>
              <a:off x="60603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1" name="Google Shape;3401;p11"/>
            <p:cNvSpPr/>
            <p:nvPr/>
          </p:nvSpPr>
          <p:spPr>
            <a:xfrm>
              <a:off x="60603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2" name="Google Shape;3402;p11"/>
            <p:cNvSpPr/>
            <p:nvPr/>
          </p:nvSpPr>
          <p:spPr>
            <a:xfrm>
              <a:off x="60603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3" name="Google Shape;3403;p11"/>
            <p:cNvSpPr/>
            <p:nvPr/>
          </p:nvSpPr>
          <p:spPr>
            <a:xfrm>
              <a:off x="60603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4" name="Google Shape;3404;p11"/>
            <p:cNvSpPr/>
            <p:nvPr/>
          </p:nvSpPr>
          <p:spPr>
            <a:xfrm>
              <a:off x="606037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5" name="Google Shape;3405;p11"/>
            <p:cNvSpPr/>
            <p:nvPr/>
          </p:nvSpPr>
          <p:spPr>
            <a:xfrm>
              <a:off x="62108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6" name="Google Shape;3406;p11"/>
            <p:cNvSpPr/>
            <p:nvPr/>
          </p:nvSpPr>
          <p:spPr>
            <a:xfrm>
              <a:off x="62108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7" name="Google Shape;3407;p11"/>
            <p:cNvSpPr/>
            <p:nvPr/>
          </p:nvSpPr>
          <p:spPr>
            <a:xfrm>
              <a:off x="62108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8" name="Google Shape;3408;p11"/>
            <p:cNvSpPr/>
            <p:nvPr/>
          </p:nvSpPr>
          <p:spPr>
            <a:xfrm>
              <a:off x="62108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9" name="Google Shape;3409;p11"/>
            <p:cNvSpPr/>
            <p:nvPr/>
          </p:nvSpPr>
          <p:spPr>
            <a:xfrm>
              <a:off x="62108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0" name="Google Shape;3410;p11"/>
            <p:cNvSpPr/>
            <p:nvPr/>
          </p:nvSpPr>
          <p:spPr>
            <a:xfrm>
              <a:off x="62108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1" name="Google Shape;3411;p11"/>
            <p:cNvSpPr/>
            <p:nvPr/>
          </p:nvSpPr>
          <p:spPr>
            <a:xfrm>
              <a:off x="62108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2" name="Google Shape;3412;p11"/>
            <p:cNvSpPr/>
            <p:nvPr/>
          </p:nvSpPr>
          <p:spPr>
            <a:xfrm>
              <a:off x="62108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3" name="Google Shape;3413;p11"/>
            <p:cNvSpPr/>
            <p:nvPr/>
          </p:nvSpPr>
          <p:spPr>
            <a:xfrm>
              <a:off x="62108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4" name="Google Shape;3414;p11"/>
            <p:cNvSpPr/>
            <p:nvPr/>
          </p:nvSpPr>
          <p:spPr>
            <a:xfrm>
              <a:off x="62108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5" name="Google Shape;3415;p11"/>
            <p:cNvSpPr/>
            <p:nvPr/>
          </p:nvSpPr>
          <p:spPr>
            <a:xfrm>
              <a:off x="62108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6" name="Google Shape;3416;p11"/>
            <p:cNvSpPr/>
            <p:nvPr/>
          </p:nvSpPr>
          <p:spPr>
            <a:xfrm>
              <a:off x="62108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7" name="Google Shape;3417;p11"/>
            <p:cNvSpPr/>
            <p:nvPr/>
          </p:nvSpPr>
          <p:spPr>
            <a:xfrm>
              <a:off x="62108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8" name="Google Shape;3418;p11"/>
            <p:cNvSpPr/>
            <p:nvPr/>
          </p:nvSpPr>
          <p:spPr>
            <a:xfrm>
              <a:off x="62108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9" name="Google Shape;3419;p11"/>
            <p:cNvSpPr/>
            <p:nvPr/>
          </p:nvSpPr>
          <p:spPr>
            <a:xfrm>
              <a:off x="62108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0" name="Google Shape;3420;p11"/>
            <p:cNvSpPr/>
            <p:nvPr/>
          </p:nvSpPr>
          <p:spPr>
            <a:xfrm>
              <a:off x="62108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1" name="Google Shape;3421;p11"/>
            <p:cNvSpPr/>
            <p:nvPr/>
          </p:nvSpPr>
          <p:spPr>
            <a:xfrm>
              <a:off x="62108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2" name="Google Shape;3422;p11"/>
            <p:cNvSpPr/>
            <p:nvPr/>
          </p:nvSpPr>
          <p:spPr>
            <a:xfrm>
              <a:off x="62108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3" name="Google Shape;3423;p11"/>
            <p:cNvSpPr/>
            <p:nvPr/>
          </p:nvSpPr>
          <p:spPr>
            <a:xfrm>
              <a:off x="62108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4" name="Google Shape;3424;p11"/>
            <p:cNvSpPr/>
            <p:nvPr/>
          </p:nvSpPr>
          <p:spPr>
            <a:xfrm>
              <a:off x="62108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5" name="Google Shape;3425;p11"/>
            <p:cNvSpPr/>
            <p:nvPr/>
          </p:nvSpPr>
          <p:spPr>
            <a:xfrm>
              <a:off x="6361375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6" name="Google Shape;3426;p11"/>
            <p:cNvSpPr/>
            <p:nvPr/>
          </p:nvSpPr>
          <p:spPr>
            <a:xfrm>
              <a:off x="6361375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7" name="Google Shape;3427;p11"/>
            <p:cNvSpPr/>
            <p:nvPr/>
          </p:nvSpPr>
          <p:spPr>
            <a:xfrm>
              <a:off x="6361375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8" name="Google Shape;3428;p11"/>
            <p:cNvSpPr/>
            <p:nvPr/>
          </p:nvSpPr>
          <p:spPr>
            <a:xfrm>
              <a:off x="6361375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9" name="Google Shape;3429;p11"/>
            <p:cNvSpPr/>
            <p:nvPr/>
          </p:nvSpPr>
          <p:spPr>
            <a:xfrm>
              <a:off x="6361375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0" name="Google Shape;3430;p11"/>
            <p:cNvSpPr/>
            <p:nvPr/>
          </p:nvSpPr>
          <p:spPr>
            <a:xfrm>
              <a:off x="6361375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1" name="Google Shape;3431;p11"/>
            <p:cNvSpPr/>
            <p:nvPr/>
          </p:nvSpPr>
          <p:spPr>
            <a:xfrm>
              <a:off x="6361375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2" name="Google Shape;3432;p11"/>
            <p:cNvSpPr/>
            <p:nvPr/>
          </p:nvSpPr>
          <p:spPr>
            <a:xfrm>
              <a:off x="6361375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3" name="Google Shape;3433;p11"/>
            <p:cNvSpPr/>
            <p:nvPr/>
          </p:nvSpPr>
          <p:spPr>
            <a:xfrm>
              <a:off x="6361375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4" name="Google Shape;3434;p11"/>
            <p:cNvSpPr/>
            <p:nvPr/>
          </p:nvSpPr>
          <p:spPr>
            <a:xfrm>
              <a:off x="6361375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5" name="Google Shape;3435;p11"/>
            <p:cNvSpPr/>
            <p:nvPr/>
          </p:nvSpPr>
          <p:spPr>
            <a:xfrm>
              <a:off x="6361375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6" name="Google Shape;3436;p11"/>
            <p:cNvSpPr/>
            <p:nvPr/>
          </p:nvSpPr>
          <p:spPr>
            <a:xfrm>
              <a:off x="6361375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7" name="Google Shape;3437;p11"/>
            <p:cNvSpPr/>
            <p:nvPr/>
          </p:nvSpPr>
          <p:spPr>
            <a:xfrm>
              <a:off x="6361375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8" name="Google Shape;3438;p11"/>
            <p:cNvSpPr/>
            <p:nvPr/>
          </p:nvSpPr>
          <p:spPr>
            <a:xfrm>
              <a:off x="6361375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9" name="Google Shape;3439;p11"/>
            <p:cNvSpPr/>
            <p:nvPr/>
          </p:nvSpPr>
          <p:spPr>
            <a:xfrm>
              <a:off x="6361375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0" name="Google Shape;3440;p11"/>
            <p:cNvSpPr/>
            <p:nvPr/>
          </p:nvSpPr>
          <p:spPr>
            <a:xfrm>
              <a:off x="6361375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1" name="Google Shape;3441;p11"/>
            <p:cNvSpPr/>
            <p:nvPr/>
          </p:nvSpPr>
          <p:spPr>
            <a:xfrm>
              <a:off x="6361375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2" name="Google Shape;3442;p11"/>
            <p:cNvSpPr/>
            <p:nvPr/>
          </p:nvSpPr>
          <p:spPr>
            <a:xfrm>
              <a:off x="6361375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3" name="Google Shape;3443;p11"/>
            <p:cNvSpPr/>
            <p:nvPr/>
          </p:nvSpPr>
          <p:spPr>
            <a:xfrm>
              <a:off x="65119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4" name="Google Shape;3444;p11"/>
            <p:cNvSpPr/>
            <p:nvPr/>
          </p:nvSpPr>
          <p:spPr>
            <a:xfrm>
              <a:off x="65119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5" name="Google Shape;3445;p11"/>
            <p:cNvSpPr/>
            <p:nvPr/>
          </p:nvSpPr>
          <p:spPr>
            <a:xfrm>
              <a:off x="65119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6" name="Google Shape;3446;p11"/>
            <p:cNvSpPr/>
            <p:nvPr/>
          </p:nvSpPr>
          <p:spPr>
            <a:xfrm>
              <a:off x="65119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7" name="Google Shape;3447;p11"/>
            <p:cNvSpPr/>
            <p:nvPr/>
          </p:nvSpPr>
          <p:spPr>
            <a:xfrm>
              <a:off x="65119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8" name="Google Shape;3448;p11"/>
            <p:cNvSpPr/>
            <p:nvPr/>
          </p:nvSpPr>
          <p:spPr>
            <a:xfrm>
              <a:off x="65119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9" name="Google Shape;3449;p11"/>
            <p:cNvSpPr/>
            <p:nvPr/>
          </p:nvSpPr>
          <p:spPr>
            <a:xfrm>
              <a:off x="65119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0" name="Google Shape;3450;p11"/>
            <p:cNvSpPr/>
            <p:nvPr/>
          </p:nvSpPr>
          <p:spPr>
            <a:xfrm>
              <a:off x="65119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1" name="Google Shape;3451;p11"/>
            <p:cNvSpPr/>
            <p:nvPr/>
          </p:nvSpPr>
          <p:spPr>
            <a:xfrm>
              <a:off x="66624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2" name="Google Shape;3452;p11"/>
            <p:cNvSpPr/>
            <p:nvPr/>
          </p:nvSpPr>
          <p:spPr>
            <a:xfrm>
              <a:off x="66624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3" name="Google Shape;3453;p11"/>
            <p:cNvSpPr/>
            <p:nvPr/>
          </p:nvSpPr>
          <p:spPr>
            <a:xfrm>
              <a:off x="66624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54" name="Google Shape;3454;p11"/>
          <p:cNvGrpSpPr/>
          <p:nvPr/>
        </p:nvGrpSpPr>
        <p:grpSpPr>
          <a:xfrm rot="10800000">
            <a:off x="7682451" y="28707"/>
            <a:ext cx="1140783" cy="5086302"/>
            <a:chOff x="5608825" y="238125"/>
            <a:chExt cx="1174975" cy="5238750"/>
          </a:xfrm>
        </p:grpSpPr>
        <p:sp>
          <p:nvSpPr>
            <p:cNvPr id="3455" name="Google Shape;3455;p11"/>
            <p:cNvSpPr/>
            <p:nvPr/>
          </p:nvSpPr>
          <p:spPr>
            <a:xfrm>
              <a:off x="56088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6" name="Google Shape;3456;p11"/>
            <p:cNvSpPr/>
            <p:nvPr/>
          </p:nvSpPr>
          <p:spPr>
            <a:xfrm>
              <a:off x="56088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7" name="Google Shape;3457;p11"/>
            <p:cNvSpPr/>
            <p:nvPr/>
          </p:nvSpPr>
          <p:spPr>
            <a:xfrm>
              <a:off x="56088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8" name="Google Shape;3458;p11"/>
            <p:cNvSpPr/>
            <p:nvPr/>
          </p:nvSpPr>
          <p:spPr>
            <a:xfrm>
              <a:off x="56088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9" name="Google Shape;3459;p11"/>
            <p:cNvSpPr/>
            <p:nvPr/>
          </p:nvSpPr>
          <p:spPr>
            <a:xfrm>
              <a:off x="57593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0" name="Google Shape;3460;p11"/>
            <p:cNvSpPr/>
            <p:nvPr/>
          </p:nvSpPr>
          <p:spPr>
            <a:xfrm>
              <a:off x="57593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1" name="Google Shape;3461;p11"/>
            <p:cNvSpPr/>
            <p:nvPr/>
          </p:nvSpPr>
          <p:spPr>
            <a:xfrm>
              <a:off x="57593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2" name="Google Shape;3462;p11"/>
            <p:cNvSpPr/>
            <p:nvPr/>
          </p:nvSpPr>
          <p:spPr>
            <a:xfrm>
              <a:off x="57593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3" name="Google Shape;3463;p11"/>
            <p:cNvSpPr/>
            <p:nvPr/>
          </p:nvSpPr>
          <p:spPr>
            <a:xfrm>
              <a:off x="57593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4" name="Google Shape;3464;p11"/>
            <p:cNvSpPr/>
            <p:nvPr/>
          </p:nvSpPr>
          <p:spPr>
            <a:xfrm>
              <a:off x="57593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5" name="Google Shape;3465;p11"/>
            <p:cNvSpPr/>
            <p:nvPr/>
          </p:nvSpPr>
          <p:spPr>
            <a:xfrm>
              <a:off x="57593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6" name="Google Shape;3466;p11"/>
            <p:cNvSpPr/>
            <p:nvPr/>
          </p:nvSpPr>
          <p:spPr>
            <a:xfrm>
              <a:off x="57593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7" name="Google Shape;3467;p11"/>
            <p:cNvSpPr/>
            <p:nvPr/>
          </p:nvSpPr>
          <p:spPr>
            <a:xfrm>
              <a:off x="57593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8" name="Google Shape;3468;p11"/>
            <p:cNvSpPr/>
            <p:nvPr/>
          </p:nvSpPr>
          <p:spPr>
            <a:xfrm>
              <a:off x="57593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9" name="Google Shape;3469;p11"/>
            <p:cNvSpPr/>
            <p:nvPr/>
          </p:nvSpPr>
          <p:spPr>
            <a:xfrm>
              <a:off x="57593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0" name="Google Shape;3470;p11"/>
            <p:cNvSpPr/>
            <p:nvPr/>
          </p:nvSpPr>
          <p:spPr>
            <a:xfrm>
              <a:off x="57593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1" name="Google Shape;3471;p11"/>
            <p:cNvSpPr/>
            <p:nvPr/>
          </p:nvSpPr>
          <p:spPr>
            <a:xfrm>
              <a:off x="57593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2" name="Google Shape;3472;p11"/>
            <p:cNvSpPr/>
            <p:nvPr/>
          </p:nvSpPr>
          <p:spPr>
            <a:xfrm>
              <a:off x="57593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3" name="Google Shape;3473;p11"/>
            <p:cNvSpPr/>
            <p:nvPr/>
          </p:nvSpPr>
          <p:spPr>
            <a:xfrm>
              <a:off x="57593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4" name="Google Shape;3474;p11"/>
            <p:cNvSpPr/>
            <p:nvPr/>
          </p:nvSpPr>
          <p:spPr>
            <a:xfrm>
              <a:off x="57593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5" name="Google Shape;3475;p11"/>
            <p:cNvSpPr/>
            <p:nvPr/>
          </p:nvSpPr>
          <p:spPr>
            <a:xfrm>
              <a:off x="57593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6" name="Google Shape;3476;p11"/>
            <p:cNvSpPr/>
            <p:nvPr/>
          </p:nvSpPr>
          <p:spPr>
            <a:xfrm>
              <a:off x="59098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7" name="Google Shape;3477;p11"/>
            <p:cNvSpPr/>
            <p:nvPr/>
          </p:nvSpPr>
          <p:spPr>
            <a:xfrm>
              <a:off x="59098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8" name="Google Shape;3478;p11"/>
            <p:cNvSpPr/>
            <p:nvPr/>
          </p:nvSpPr>
          <p:spPr>
            <a:xfrm>
              <a:off x="59098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9" name="Google Shape;3479;p11"/>
            <p:cNvSpPr/>
            <p:nvPr/>
          </p:nvSpPr>
          <p:spPr>
            <a:xfrm>
              <a:off x="59098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0" name="Google Shape;3480;p11"/>
            <p:cNvSpPr/>
            <p:nvPr/>
          </p:nvSpPr>
          <p:spPr>
            <a:xfrm>
              <a:off x="59098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1" name="Google Shape;3481;p11"/>
            <p:cNvSpPr/>
            <p:nvPr/>
          </p:nvSpPr>
          <p:spPr>
            <a:xfrm>
              <a:off x="59098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2" name="Google Shape;3482;p11"/>
            <p:cNvSpPr/>
            <p:nvPr/>
          </p:nvSpPr>
          <p:spPr>
            <a:xfrm>
              <a:off x="59098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3" name="Google Shape;3483;p11"/>
            <p:cNvSpPr/>
            <p:nvPr/>
          </p:nvSpPr>
          <p:spPr>
            <a:xfrm>
              <a:off x="59098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4" name="Google Shape;3484;p11"/>
            <p:cNvSpPr/>
            <p:nvPr/>
          </p:nvSpPr>
          <p:spPr>
            <a:xfrm>
              <a:off x="59098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5" name="Google Shape;3485;p11"/>
            <p:cNvSpPr/>
            <p:nvPr/>
          </p:nvSpPr>
          <p:spPr>
            <a:xfrm>
              <a:off x="59098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6" name="Google Shape;3486;p11"/>
            <p:cNvSpPr/>
            <p:nvPr/>
          </p:nvSpPr>
          <p:spPr>
            <a:xfrm>
              <a:off x="59098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7" name="Google Shape;3487;p11"/>
            <p:cNvSpPr/>
            <p:nvPr/>
          </p:nvSpPr>
          <p:spPr>
            <a:xfrm>
              <a:off x="59098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8" name="Google Shape;3488;p11"/>
            <p:cNvSpPr/>
            <p:nvPr/>
          </p:nvSpPr>
          <p:spPr>
            <a:xfrm>
              <a:off x="59098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9" name="Google Shape;3489;p11"/>
            <p:cNvSpPr/>
            <p:nvPr/>
          </p:nvSpPr>
          <p:spPr>
            <a:xfrm>
              <a:off x="60603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0" name="Google Shape;3490;p11"/>
            <p:cNvSpPr/>
            <p:nvPr/>
          </p:nvSpPr>
          <p:spPr>
            <a:xfrm>
              <a:off x="606037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1" name="Google Shape;3491;p11"/>
            <p:cNvSpPr/>
            <p:nvPr/>
          </p:nvSpPr>
          <p:spPr>
            <a:xfrm>
              <a:off x="606037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2" name="Google Shape;3492;p11"/>
            <p:cNvSpPr/>
            <p:nvPr/>
          </p:nvSpPr>
          <p:spPr>
            <a:xfrm>
              <a:off x="60603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3" name="Google Shape;3493;p11"/>
            <p:cNvSpPr/>
            <p:nvPr/>
          </p:nvSpPr>
          <p:spPr>
            <a:xfrm>
              <a:off x="60603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4" name="Google Shape;3494;p11"/>
            <p:cNvSpPr/>
            <p:nvPr/>
          </p:nvSpPr>
          <p:spPr>
            <a:xfrm>
              <a:off x="60603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5" name="Google Shape;3495;p11"/>
            <p:cNvSpPr/>
            <p:nvPr/>
          </p:nvSpPr>
          <p:spPr>
            <a:xfrm>
              <a:off x="60603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6" name="Google Shape;3496;p11"/>
            <p:cNvSpPr/>
            <p:nvPr/>
          </p:nvSpPr>
          <p:spPr>
            <a:xfrm>
              <a:off x="60603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7" name="Google Shape;3497;p11"/>
            <p:cNvSpPr/>
            <p:nvPr/>
          </p:nvSpPr>
          <p:spPr>
            <a:xfrm>
              <a:off x="62108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8" name="Google Shape;3498;p11"/>
            <p:cNvSpPr/>
            <p:nvPr/>
          </p:nvSpPr>
          <p:spPr>
            <a:xfrm>
              <a:off x="62108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9" name="Google Shape;3499;p11"/>
            <p:cNvSpPr/>
            <p:nvPr/>
          </p:nvSpPr>
          <p:spPr>
            <a:xfrm>
              <a:off x="62108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0" name="Google Shape;3500;p11"/>
            <p:cNvSpPr/>
            <p:nvPr/>
          </p:nvSpPr>
          <p:spPr>
            <a:xfrm>
              <a:off x="62108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1" name="Google Shape;3501;p11"/>
            <p:cNvSpPr/>
            <p:nvPr/>
          </p:nvSpPr>
          <p:spPr>
            <a:xfrm>
              <a:off x="62108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2" name="Google Shape;3502;p11"/>
            <p:cNvSpPr/>
            <p:nvPr/>
          </p:nvSpPr>
          <p:spPr>
            <a:xfrm>
              <a:off x="6361375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3" name="Google Shape;3503;p11"/>
            <p:cNvSpPr/>
            <p:nvPr/>
          </p:nvSpPr>
          <p:spPr>
            <a:xfrm>
              <a:off x="6361375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4" name="Google Shape;3504;p11"/>
            <p:cNvSpPr/>
            <p:nvPr/>
          </p:nvSpPr>
          <p:spPr>
            <a:xfrm>
              <a:off x="66624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05" name="Google Shape;3505;p11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accent2"/>
                </a:solidFill>
              </a:defRPr>
            </a:lvl1pPr>
            <a:lvl2pPr lvl="1">
              <a:buNone/>
              <a:defRPr>
                <a:solidFill>
                  <a:schemeClr val="accent2"/>
                </a:solidFill>
              </a:defRPr>
            </a:lvl2pPr>
            <a:lvl3pPr lvl="2">
              <a:buNone/>
              <a:defRPr>
                <a:solidFill>
                  <a:schemeClr val="accent2"/>
                </a:solidFill>
              </a:defRPr>
            </a:lvl3pPr>
            <a:lvl4pPr lvl="3">
              <a:buNone/>
              <a:defRPr>
                <a:solidFill>
                  <a:schemeClr val="accent2"/>
                </a:solidFill>
              </a:defRPr>
            </a:lvl4pPr>
            <a:lvl5pPr lvl="4">
              <a:buNone/>
              <a:defRPr>
                <a:solidFill>
                  <a:schemeClr val="accent2"/>
                </a:solidFill>
              </a:defRPr>
            </a:lvl5pPr>
            <a:lvl6pPr lvl="5">
              <a:buNone/>
              <a:defRPr>
                <a:solidFill>
                  <a:schemeClr val="accent2"/>
                </a:solidFill>
              </a:defRPr>
            </a:lvl6pPr>
            <a:lvl7pPr lvl="6">
              <a:buNone/>
              <a:defRPr>
                <a:solidFill>
                  <a:schemeClr val="accent2"/>
                </a:solidFill>
              </a:defRPr>
            </a:lvl7pPr>
            <a:lvl8pPr lvl="7">
              <a:buNone/>
              <a:defRPr>
                <a:solidFill>
                  <a:schemeClr val="accent2"/>
                </a:solidFill>
              </a:defRPr>
            </a:lvl8pPr>
            <a:lvl9pPr lvl="8">
              <a:buNone/>
              <a:defRPr>
                <a:solidFill>
                  <a:schemeClr val="accent2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background">
  <p:cSld name="BLANK_1_1">
    <p:bg>
      <p:bgPr>
        <a:solidFill>
          <a:schemeClr val="accent6"/>
        </a:solidFill>
        <a:effectLst/>
      </p:bgPr>
    </p:bg>
    <p:spTree>
      <p:nvGrpSpPr>
        <p:cNvPr id="1" name="Shape 3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07" name="Google Shape;3507;p12"/>
          <p:cNvGrpSpPr/>
          <p:nvPr/>
        </p:nvGrpSpPr>
        <p:grpSpPr>
          <a:xfrm>
            <a:off x="7828607" y="28698"/>
            <a:ext cx="1286904" cy="5086302"/>
            <a:chOff x="6367294" y="28698"/>
            <a:chExt cx="1286904" cy="5086302"/>
          </a:xfrm>
        </p:grpSpPr>
        <p:sp>
          <p:nvSpPr>
            <p:cNvPr id="3508" name="Google Shape;3508;p12"/>
            <p:cNvSpPr/>
            <p:nvPr/>
          </p:nvSpPr>
          <p:spPr>
            <a:xfrm rot="10800000">
              <a:off x="7536331" y="613204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9" name="Google Shape;3509;p12"/>
            <p:cNvSpPr/>
            <p:nvPr/>
          </p:nvSpPr>
          <p:spPr>
            <a:xfrm rot="10800000">
              <a:off x="7244066" y="2659036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0" name="Google Shape;3510;p12"/>
            <p:cNvSpPr/>
            <p:nvPr/>
          </p:nvSpPr>
          <p:spPr>
            <a:xfrm rot="10800000">
              <a:off x="7244066" y="174818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1" name="Google Shape;3511;p12"/>
            <p:cNvSpPr/>
            <p:nvPr/>
          </p:nvSpPr>
          <p:spPr>
            <a:xfrm rot="10800000">
              <a:off x="6659535" y="4266482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2" name="Google Shape;3512;p12"/>
            <p:cNvSpPr/>
            <p:nvPr/>
          </p:nvSpPr>
          <p:spPr>
            <a:xfrm rot="10800000">
              <a:off x="7536331" y="4704867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3" name="Google Shape;3513;p12"/>
            <p:cNvSpPr/>
            <p:nvPr/>
          </p:nvSpPr>
          <p:spPr>
            <a:xfrm rot="10800000">
              <a:off x="7536331" y="4558747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4" name="Google Shape;3514;p12"/>
            <p:cNvSpPr/>
            <p:nvPr/>
          </p:nvSpPr>
          <p:spPr>
            <a:xfrm rot="10800000">
              <a:off x="7536331" y="4266482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5" name="Google Shape;3515;p12"/>
            <p:cNvSpPr/>
            <p:nvPr/>
          </p:nvSpPr>
          <p:spPr>
            <a:xfrm rot="10800000">
              <a:off x="7536331" y="3974217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6" name="Google Shape;3516;p12"/>
            <p:cNvSpPr/>
            <p:nvPr/>
          </p:nvSpPr>
          <p:spPr>
            <a:xfrm rot="10800000">
              <a:off x="7536331" y="3828096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7" name="Google Shape;3517;p12"/>
            <p:cNvSpPr/>
            <p:nvPr/>
          </p:nvSpPr>
          <p:spPr>
            <a:xfrm rot="10800000">
              <a:off x="7536331" y="3681951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8" name="Google Shape;3518;p12"/>
            <p:cNvSpPr/>
            <p:nvPr/>
          </p:nvSpPr>
          <p:spPr>
            <a:xfrm rot="10800000">
              <a:off x="7536331" y="353583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9" name="Google Shape;3519;p12"/>
            <p:cNvSpPr/>
            <p:nvPr/>
          </p:nvSpPr>
          <p:spPr>
            <a:xfrm rot="10800000">
              <a:off x="7536331" y="3097445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0" name="Google Shape;3520;p12"/>
            <p:cNvSpPr/>
            <p:nvPr/>
          </p:nvSpPr>
          <p:spPr>
            <a:xfrm rot="10800000">
              <a:off x="7536331" y="295130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1" name="Google Shape;3521;p12"/>
            <p:cNvSpPr/>
            <p:nvPr/>
          </p:nvSpPr>
          <p:spPr>
            <a:xfrm rot="10800000">
              <a:off x="7536331" y="280518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2" name="Google Shape;3522;p12"/>
            <p:cNvSpPr/>
            <p:nvPr/>
          </p:nvSpPr>
          <p:spPr>
            <a:xfrm rot="10800000">
              <a:off x="7536331" y="2659036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3" name="Google Shape;3523;p12"/>
            <p:cNvSpPr/>
            <p:nvPr/>
          </p:nvSpPr>
          <p:spPr>
            <a:xfrm rot="10800000">
              <a:off x="7536331" y="2512915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4" name="Google Shape;3524;p12"/>
            <p:cNvSpPr/>
            <p:nvPr/>
          </p:nvSpPr>
          <p:spPr>
            <a:xfrm rot="10800000">
              <a:off x="7536331" y="2366770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5" name="Google Shape;3525;p12"/>
            <p:cNvSpPr/>
            <p:nvPr/>
          </p:nvSpPr>
          <p:spPr>
            <a:xfrm rot="10800000">
              <a:off x="7536331" y="222065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6" name="Google Shape;3526;p12"/>
            <p:cNvSpPr/>
            <p:nvPr/>
          </p:nvSpPr>
          <p:spPr>
            <a:xfrm rot="10800000">
              <a:off x="7536331" y="2074529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7" name="Google Shape;3527;p12"/>
            <p:cNvSpPr/>
            <p:nvPr/>
          </p:nvSpPr>
          <p:spPr>
            <a:xfrm rot="10800000">
              <a:off x="7536331" y="1928385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8" name="Google Shape;3528;p12"/>
            <p:cNvSpPr/>
            <p:nvPr/>
          </p:nvSpPr>
          <p:spPr>
            <a:xfrm rot="10800000">
              <a:off x="7536331" y="1782264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9" name="Google Shape;3529;p12"/>
            <p:cNvSpPr/>
            <p:nvPr/>
          </p:nvSpPr>
          <p:spPr>
            <a:xfrm rot="10800000">
              <a:off x="7536331" y="1489999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0" name="Google Shape;3530;p12"/>
            <p:cNvSpPr/>
            <p:nvPr/>
          </p:nvSpPr>
          <p:spPr>
            <a:xfrm rot="10800000">
              <a:off x="7536331" y="1197734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1" name="Google Shape;3531;p12"/>
            <p:cNvSpPr/>
            <p:nvPr/>
          </p:nvSpPr>
          <p:spPr>
            <a:xfrm rot="10800000">
              <a:off x="7536331" y="105161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2" name="Google Shape;3532;p12"/>
            <p:cNvSpPr/>
            <p:nvPr/>
          </p:nvSpPr>
          <p:spPr>
            <a:xfrm rot="10800000">
              <a:off x="7536331" y="905469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3" name="Google Shape;3533;p12"/>
            <p:cNvSpPr/>
            <p:nvPr/>
          </p:nvSpPr>
          <p:spPr>
            <a:xfrm rot="10800000">
              <a:off x="7536331" y="759348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4" name="Google Shape;3534;p12"/>
            <p:cNvSpPr/>
            <p:nvPr/>
          </p:nvSpPr>
          <p:spPr>
            <a:xfrm rot="10800000">
              <a:off x="7536331" y="46708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5" name="Google Shape;3535;p12"/>
            <p:cNvSpPr/>
            <p:nvPr/>
          </p:nvSpPr>
          <p:spPr>
            <a:xfrm rot="10800000">
              <a:off x="7536331" y="320938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6" name="Google Shape;3536;p12"/>
            <p:cNvSpPr/>
            <p:nvPr/>
          </p:nvSpPr>
          <p:spPr>
            <a:xfrm rot="10800000">
              <a:off x="7536331" y="174818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7" name="Google Shape;3537;p12"/>
            <p:cNvSpPr/>
            <p:nvPr/>
          </p:nvSpPr>
          <p:spPr>
            <a:xfrm rot="10800000">
              <a:off x="7536331" y="28698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8" name="Google Shape;3538;p12"/>
            <p:cNvSpPr/>
            <p:nvPr/>
          </p:nvSpPr>
          <p:spPr>
            <a:xfrm rot="10800000">
              <a:off x="7390210" y="4851012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9" name="Google Shape;3539;p12"/>
            <p:cNvSpPr/>
            <p:nvPr/>
          </p:nvSpPr>
          <p:spPr>
            <a:xfrm rot="10800000">
              <a:off x="7390210" y="4558747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0" name="Google Shape;3540;p12"/>
            <p:cNvSpPr/>
            <p:nvPr/>
          </p:nvSpPr>
          <p:spPr>
            <a:xfrm rot="10800000">
              <a:off x="7390210" y="4412627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1" name="Google Shape;3541;p12"/>
            <p:cNvSpPr/>
            <p:nvPr/>
          </p:nvSpPr>
          <p:spPr>
            <a:xfrm rot="10800000">
              <a:off x="7390210" y="4266482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2" name="Google Shape;3542;p12"/>
            <p:cNvSpPr/>
            <p:nvPr/>
          </p:nvSpPr>
          <p:spPr>
            <a:xfrm rot="10800000">
              <a:off x="7390210" y="412036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3" name="Google Shape;3543;p12"/>
            <p:cNvSpPr/>
            <p:nvPr/>
          </p:nvSpPr>
          <p:spPr>
            <a:xfrm rot="10800000">
              <a:off x="7390210" y="3828096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4" name="Google Shape;3544;p12"/>
            <p:cNvSpPr/>
            <p:nvPr/>
          </p:nvSpPr>
          <p:spPr>
            <a:xfrm rot="10800000">
              <a:off x="7390210" y="353583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5" name="Google Shape;3545;p12"/>
            <p:cNvSpPr/>
            <p:nvPr/>
          </p:nvSpPr>
          <p:spPr>
            <a:xfrm rot="10800000">
              <a:off x="7390210" y="338971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6" name="Google Shape;3546;p12"/>
            <p:cNvSpPr/>
            <p:nvPr/>
          </p:nvSpPr>
          <p:spPr>
            <a:xfrm rot="10800000">
              <a:off x="7390210" y="3243566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7" name="Google Shape;3547;p12"/>
            <p:cNvSpPr/>
            <p:nvPr/>
          </p:nvSpPr>
          <p:spPr>
            <a:xfrm rot="10800000">
              <a:off x="7390210" y="295130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8" name="Google Shape;3548;p12"/>
            <p:cNvSpPr/>
            <p:nvPr/>
          </p:nvSpPr>
          <p:spPr>
            <a:xfrm rot="10800000">
              <a:off x="7390210" y="280518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9" name="Google Shape;3549;p12"/>
            <p:cNvSpPr/>
            <p:nvPr/>
          </p:nvSpPr>
          <p:spPr>
            <a:xfrm rot="10800000">
              <a:off x="7390210" y="2659036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0" name="Google Shape;3550;p12"/>
            <p:cNvSpPr/>
            <p:nvPr/>
          </p:nvSpPr>
          <p:spPr>
            <a:xfrm rot="10800000">
              <a:off x="7390210" y="2512915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1" name="Google Shape;3551;p12"/>
            <p:cNvSpPr/>
            <p:nvPr/>
          </p:nvSpPr>
          <p:spPr>
            <a:xfrm rot="10800000">
              <a:off x="7390210" y="2366770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2" name="Google Shape;3552;p12"/>
            <p:cNvSpPr/>
            <p:nvPr/>
          </p:nvSpPr>
          <p:spPr>
            <a:xfrm rot="10800000">
              <a:off x="7390210" y="222065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3" name="Google Shape;3553;p12"/>
            <p:cNvSpPr/>
            <p:nvPr/>
          </p:nvSpPr>
          <p:spPr>
            <a:xfrm rot="10800000">
              <a:off x="7390210" y="2074529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4" name="Google Shape;3554;p12"/>
            <p:cNvSpPr/>
            <p:nvPr/>
          </p:nvSpPr>
          <p:spPr>
            <a:xfrm rot="10800000">
              <a:off x="7390210" y="1782264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5" name="Google Shape;3555;p12"/>
            <p:cNvSpPr/>
            <p:nvPr/>
          </p:nvSpPr>
          <p:spPr>
            <a:xfrm rot="10800000">
              <a:off x="7390210" y="1489999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6" name="Google Shape;3556;p12"/>
            <p:cNvSpPr/>
            <p:nvPr/>
          </p:nvSpPr>
          <p:spPr>
            <a:xfrm rot="10800000">
              <a:off x="7390210" y="1343854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7" name="Google Shape;3557;p12"/>
            <p:cNvSpPr/>
            <p:nvPr/>
          </p:nvSpPr>
          <p:spPr>
            <a:xfrm rot="10800000">
              <a:off x="7390210" y="1197734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8" name="Google Shape;3558;p12"/>
            <p:cNvSpPr/>
            <p:nvPr/>
          </p:nvSpPr>
          <p:spPr>
            <a:xfrm rot="10800000">
              <a:off x="7390210" y="105161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9" name="Google Shape;3559;p12"/>
            <p:cNvSpPr/>
            <p:nvPr/>
          </p:nvSpPr>
          <p:spPr>
            <a:xfrm rot="10800000">
              <a:off x="7390210" y="759348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0" name="Google Shape;3560;p12"/>
            <p:cNvSpPr/>
            <p:nvPr/>
          </p:nvSpPr>
          <p:spPr>
            <a:xfrm rot="10800000">
              <a:off x="7390210" y="613204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1" name="Google Shape;3561;p12"/>
            <p:cNvSpPr/>
            <p:nvPr/>
          </p:nvSpPr>
          <p:spPr>
            <a:xfrm rot="10800000">
              <a:off x="7390210" y="320938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2" name="Google Shape;3562;p12"/>
            <p:cNvSpPr/>
            <p:nvPr/>
          </p:nvSpPr>
          <p:spPr>
            <a:xfrm rot="10800000">
              <a:off x="7390210" y="28698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3" name="Google Shape;3563;p12"/>
            <p:cNvSpPr/>
            <p:nvPr/>
          </p:nvSpPr>
          <p:spPr>
            <a:xfrm rot="10800000">
              <a:off x="7244066" y="4704867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4" name="Google Shape;3564;p12"/>
            <p:cNvSpPr/>
            <p:nvPr/>
          </p:nvSpPr>
          <p:spPr>
            <a:xfrm rot="10800000">
              <a:off x="7244066" y="4266482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5" name="Google Shape;3565;p12"/>
            <p:cNvSpPr/>
            <p:nvPr/>
          </p:nvSpPr>
          <p:spPr>
            <a:xfrm rot="10800000">
              <a:off x="7244066" y="412036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6" name="Google Shape;3566;p12"/>
            <p:cNvSpPr/>
            <p:nvPr/>
          </p:nvSpPr>
          <p:spPr>
            <a:xfrm rot="10800000">
              <a:off x="7244066" y="3974217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7" name="Google Shape;3567;p12"/>
            <p:cNvSpPr/>
            <p:nvPr/>
          </p:nvSpPr>
          <p:spPr>
            <a:xfrm rot="10800000">
              <a:off x="7244066" y="3681951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8" name="Google Shape;3568;p12"/>
            <p:cNvSpPr/>
            <p:nvPr/>
          </p:nvSpPr>
          <p:spPr>
            <a:xfrm rot="10800000">
              <a:off x="7244066" y="338971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9" name="Google Shape;3569;p12"/>
            <p:cNvSpPr/>
            <p:nvPr/>
          </p:nvSpPr>
          <p:spPr>
            <a:xfrm rot="10800000">
              <a:off x="7244066" y="3243566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0" name="Google Shape;3570;p12"/>
            <p:cNvSpPr/>
            <p:nvPr/>
          </p:nvSpPr>
          <p:spPr>
            <a:xfrm rot="10800000">
              <a:off x="7244066" y="3097445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1" name="Google Shape;3571;p12"/>
            <p:cNvSpPr/>
            <p:nvPr/>
          </p:nvSpPr>
          <p:spPr>
            <a:xfrm rot="10800000">
              <a:off x="7244066" y="280518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2" name="Google Shape;3572;p12"/>
            <p:cNvSpPr/>
            <p:nvPr/>
          </p:nvSpPr>
          <p:spPr>
            <a:xfrm rot="10800000">
              <a:off x="7244066" y="2512915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3" name="Google Shape;3573;p12"/>
            <p:cNvSpPr/>
            <p:nvPr/>
          </p:nvSpPr>
          <p:spPr>
            <a:xfrm rot="10800000">
              <a:off x="7244066" y="222065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4" name="Google Shape;3574;p12"/>
            <p:cNvSpPr/>
            <p:nvPr/>
          </p:nvSpPr>
          <p:spPr>
            <a:xfrm rot="10800000">
              <a:off x="7244066" y="1928385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5" name="Google Shape;3575;p12"/>
            <p:cNvSpPr/>
            <p:nvPr/>
          </p:nvSpPr>
          <p:spPr>
            <a:xfrm rot="10800000">
              <a:off x="7244066" y="1782264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6" name="Google Shape;3576;p12"/>
            <p:cNvSpPr/>
            <p:nvPr/>
          </p:nvSpPr>
          <p:spPr>
            <a:xfrm rot="10800000">
              <a:off x="7244066" y="1343854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7" name="Google Shape;3577;p12"/>
            <p:cNvSpPr/>
            <p:nvPr/>
          </p:nvSpPr>
          <p:spPr>
            <a:xfrm rot="10800000">
              <a:off x="7244066" y="1197734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8" name="Google Shape;3578;p12"/>
            <p:cNvSpPr/>
            <p:nvPr/>
          </p:nvSpPr>
          <p:spPr>
            <a:xfrm rot="10800000">
              <a:off x="7244066" y="105161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9" name="Google Shape;3579;p12"/>
            <p:cNvSpPr/>
            <p:nvPr/>
          </p:nvSpPr>
          <p:spPr>
            <a:xfrm rot="10800000">
              <a:off x="7244066" y="905469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0" name="Google Shape;3580;p12"/>
            <p:cNvSpPr/>
            <p:nvPr/>
          </p:nvSpPr>
          <p:spPr>
            <a:xfrm rot="10800000">
              <a:off x="7244066" y="759348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1" name="Google Shape;3581;p12"/>
            <p:cNvSpPr/>
            <p:nvPr/>
          </p:nvSpPr>
          <p:spPr>
            <a:xfrm rot="10800000">
              <a:off x="7244066" y="46708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2" name="Google Shape;3582;p12"/>
            <p:cNvSpPr/>
            <p:nvPr/>
          </p:nvSpPr>
          <p:spPr>
            <a:xfrm rot="10800000">
              <a:off x="7244066" y="320938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3" name="Google Shape;3583;p12"/>
            <p:cNvSpPr/>
            <p:nvPr/>
          </p:nvSpPr>
          <p:spPr>
            <a:xfrm rot="10800000">
              <a:off x="7097945" y="499713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4" name="Google Shape;3584;p12"/>
            <p:cNvSpPr/>
            <p:nvPr/>
          </p:nvSpPr>
          <p:spPr>
            <a:xfrm rot="10800000">
              <a:off x="7097945" y="4558747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5" name="Google Shape;3585;p12"/>
            <p:cNvSpPr/>
            <p:nvPr/>
          </p:nvSpPr>
          <p:spPr>
            <a:xfrm rot="10800000">
              <a:off x="7097945" y="4266482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6" name="Google Shape;3586;p12"/>
            <p:cNvSpPr/>
            <p:nvPr/>
          </p:nvSpPr>
          <p:spPr>
            <a:xfrm rot="10800000">
              <a:off x="7097945" y="3828096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7" name="Google Shape;3587;p12"/>
            <p:cNvSpPr/>
            <p:nvPr/>
          </p:nvSpPr>
          <p:spPr>
            <a:xfrm rot="10800000">
              <a:off x="7097945" y="3681951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8" name="Google Shape;3588;p12"/>
            <p:cNvSpPr/>
            <p:nvPr/>
          </p:nvSpPr>
          <p:spPr>
            <a:xfrm rot="10800000">
              <a:off x="7097945" y="3097445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9" name="Google Shape;3589;p12"/>
            <p:cNvSpPr/>
            <p:nvPr/>
          </p:nvSpPr>
          <p:spPr>
            <a:xfrm rot="10800000">
              <a:off x="7097945" y="295130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0" name="Google Shape;3590;p12"/>
            <p:cNvSpPr/>
            <p:nvPr/>
          </p:nvSpPr>
          <p:spPr>
            <a:xfrm rot="10800000">
              <a:off x="7097945" y="2659036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1" name="Google Shape;3591;p12"/>
            <p:cNvSpPr/>
            <p:nvPr/>
          </p:nvSpPr>
          <p:spPr>
            <a:xfrm rot="10800000">
              <a:off x="7097945" y="2512915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2" name="Google Shape;3592;p12"/>
            <p:cNvSpPr/>
            <p:nvPr/>
          </p:nvSpPr>
          <p:spPr>
            <a:xfrm rot="10800000">
              <a:off x="7097945" y="2366770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3" name="Google Shape;3593;p12"/>
            <p:cNvSpPr/>
            <p:nvPr/>
          </p:nvSpPr>
          <p:spPr>
            <a:xfrm rot="10800000">
              <a:off x="7097945" y="222065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4" name="Google Shape;3594;p12"/>
            <p:cNvSpPr/>
            <p:nvPr/>
          </p:nvSpPr>
          <p:spPr>
            <a:xfrm rot="10800000">
              <a:off x="7097945" y="1782264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5" name="Google Shape;3595;p12"/>
            <p:cNvSpPr/>
            <p:nvPr/>
          </p:nvSpPr>
          <p:spPr>
            <a:xfrm rot="10800000">
              <a:off x="7097945" y="163612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6" name="Google Shape;3596;p12"/>
            <p:cNvSpPr/>
            <p:nvPr/>
          </p:nvSpPr>
          <p:spPr>
            <a:xfrm rot="10800000">
              <a:off x="7097945" y="1489999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7" name="Google Shape;3597;p12"/>
            <p:cNvSpPr/>
            <p:nvPr/>
          </p:nvSpPr>
          <p:spPr>
            <a:xfrm rot="10800000">
              <a:off x="7097945" y="1197734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8" name="Google Shape;3598;p12"/>
            <p:cNvSpPr/>
            <p:nvPr/>
          </p:nvSpPr>
          <p:spPr>
            <a:xfrm rot="10800000">
              <a:off x="7097945" y="46708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9" name="Google Shape;3599;p12"/>
            <p:cNvSpPr/>
            <p:nvPr/>
          </p:nvSpPr>
          <p:spPr>
            <a:xfrm rot="10800000">
              <a:off x="7097945" y="174818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0" name="Google Shape;3600;p12"/>
            <p:cNvSpPr/>
            <p:nvPr/>
          </p:nvSpPr>
          <p:spPr>
            <a:xfrm rot="10800000">
              <a:off x="7097945" y="28698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1" name="Google Shape;3601;p12"/>
            <p:cNvSpPr/>
            <p:nvPr/>
          </p:nvSpPr>
          <p:spPr>
            <a:xfrm rot="10800000">
              <a:off x="6951800" y="4851012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2" name="Google Shape;3602;p12"/>
            <p:cNvSpPr/>
            <p:nvPr/>
          </p:nvSpPr>
          <p:spPr>
            <a:xfrm rot="10800000">
              <a:off x="6951800" y="4704867"/>
              <a:ext cx="117892" cy="117892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3" name="Google Shape;3603;p12"/>
            <p:cNvSpPr/>
            <p:nvPr/>
          </p:nvSpPr>
          <p:spPr>
            <a:xfrm rot="10800000">
              <a:off x="6951800" y="4266482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4" name="Google Shape;3604;p12"/>
            <p:cNvSpPr/>
            <p:nvPr/>
          </p:nvSpPr>
          <p:spPr>
            <a:xfrm rot="10800000">
              <a:off x="6951800" y="3974217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5" name="Google Shape;3605;p12"/>
            <p:cNvSpPr/>
            <p:nvPr/>
          </p:nvSpPr>
          <p:spPr>
            <a:xfrm rot="10800000">
              <a:off x="6951800" y="3681951"/>
              <a:ext cx="117892" cy="117892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6" name="Google Shape;3606;p12"/>
            <p:cNvSpPr/>
            <p:nvPr/>
          </p:nvSpPr>
          <p:spPr>
            <a:xfrm rot="10800000">
              <a:off x="6951800" y="3243566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7" name="Google Shape;3607;p12"/>
            <p:cNvSpPr/>
            <p:nvPr/>
          </p:nvSpPr>
          <p:spPr>
            <a:xfrm rot="10800000">
              <a:off x="6951800" y="2951301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8" name="Google Shape;3608;p12"/>
            <p:cNvSpPr/>
            <p:nvPr/>
          </p:nvSpPr>
          <p:spPr>
            <a:xfrm rot="10800000">
              <a:off x="6951800" y="2512915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9" name="Google Shape;3609;p12"/>
            <p:cNvSpPr/>
            <p:nvPr/>
          </p:nvSpPr>
          <p:spPr>
            <a:xfrm rot="10800000">
              <a:off x="6951800" y="2220650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0" name="Google Shape;3610;p12"/>
            <p:cNvSpPr/>
            <p:nvPr/>
          </p:nvSpPr>
          <p:spPr>
            <a:xfrm rot="10800000">
              <a:off x="6951800" y="2074529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1" name="Google Shape;3611;p12"/>
            <p:cNvSpPr/>
            <p:nvPr/>
          </p:nvSpPr>
          <p:spPr>
            <a:xfrm rot="10800000">
              <a:off x="6951800" y="1782264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2" name="Google Shape;3612;p12"/>
            <p:cNvSpPr/>
            <p:nvPr/>
          </p:nvSpPr>
          <p:spPr>
            <a:xfrm rot="10800000">
              <a:off x="6951800" y="1636120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3" name="Google Shape;3613;p12"/>
            <p:cNvSpPr/>
            <p:nvPr/>
          </p:nvSpPr>
          <p:spPr>
            <a:xfrm rot="10800000">
              <a:off x="6951800" y="1489999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4" name="Google Shape;3614;p12"/>
            <p:cNvSpPr/>
            <p:nvPr/>
          </p:nvSpPr>
          <p:spPr>
            <a:xfrm rot="10800000">
              <a:off x="6951800" y="1197734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5" name="Google Shape;3615;p12"/>
            <p:cNvSpPr/>
            <p:nvPr/>
          </p:nvSpPr>
          <p:spPr>
            <a:xfrm rot="10800000">
              <a:off x="6951800" y="1051613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6" name="Google Shape;3616;p12"/>
            <p:cNvSpPr/>
            <p:nvPr/>
          </p:nvSpPr>
          <p:spPr>
            <a:xfrm rot="10800000">
              <a:off x="6951800" y="613204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7" name="Google Shape;3617;p12"/>
            <p:cNvSpPr/>
            <p:nvPr/>
          </p:nvSpPr>
          <p:spPr>
            <a:xfrm rot="10800000">
              <a:off x="6951800" y="320938"/>
              <a:ext cx="117892" cy="117892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8" name="Google Shape;3618;p12"/>
            <p:cNvSpPr/>
            <p:nvPr/>
          </p:nvSpPr>
          <p:spPr>
            <a:xfrm rot="10800000">
              <a:off x="6951800" y="174818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9" name="Google Shape;3619;p12"/>
            <p:cNvSpPr/>
            <p:nvPr/>
          </p:nvSpPr>
          <p:spPr>
            <a:xfrm rot="10800000">
              <a:off x="6805680" y="499713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0" name="Google Shape;3620;p12"/>
            <p:cNvSpPr/>
            <p:nvPr/>
          </p:nvSpPr>
          <p:spPr>
            <a:xfrm rot="10800000">
              <a:off x="6805680" y="4558747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1" name="Google Shape;3621;p12"/>
            <p:cNvSpPr/>
            <p:nvPr/>
          </p:nvSpPr>
          <p:spPr>
            <a:xfrm rot="10800000">
              <a:off x="6805680" y="412036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2" name="Google Shape;3622;p12"/>
            <p:cNvSpPr/>
            <p:nvPr/>
          </p:nvSpPr>
          <p:spPr>
            <a:xfrm rot="10800000">
              <a:off x="6805680" y="353583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3" name="Google Shape;3623;p12"/>
            <p:cNvSpPr/>
            <p:nvPr/>
          </p:nvSpPr>
          <p:spPr>
            <a:xfrm rot="10800000">
              <a:off x="6805680" y="295130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4" name="Google Shape;3624;p12"/>
            <p:cNvSpPr/>
            <p:nvPr/>
          </p:nvSpPr>
          <p:spPr>
            <a:xfrm rot="10800000">
              <a:off x="6805680" y="222065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5" name="Google Shape;3625;p12"/>
            <p:cNvSpPr/>
            <p:nvPr/>
          </p:nvSpPr>
          <p:spPr>
            <a:xfrm rot="10800000">
              <a:off x="6805680" y="105161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6" name="Google Shape;3626;p12"/>
            <p:cNvSpPr/>
            <p:nvPr/>
          </p:nvSpPr>
          <p:spPr>
            <a:xfrm rot="10800000">
              <a:off x="6805680" y="905469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7" name="Google Shape;3627;p12"/>
            <p:cNvSpPr/>
            <p:nvPr/>
          </p:nvSpPr>
          <p:spPr>
            <a:xfrm rot="10800000">
              <a:off x="6805680" y="28698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8" name="Google Shape;3628;p12"/>
            <p:cNvSpPr/>
            <p:nvPr/>
          </p:nvSpPr>
          <p:spPr>
            <a:xfrm rot="10800000">
              <a:off x="6659535" y="4851012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9" name="Google Shape;3629;p12"/>
            <p:cNvSpPr/>
            <p:nvPr/>
          </p:nvSpPr>
          <p:spPr>
            <a:xfrm rot="10800000">
              <a:off x="6659535" y="3974217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0" name="Google Shape;3630;p12"/>
            <p:cNvSpPr/>
            <p:nvPr/>
          </p:nvSpPr>
          <p:spPr>
            <a:xfrm rot="10800000">
              <a:off x="6659535" y="3243566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1" name="Google Shape;3631;p12"/>
            <p:cNvSpPr/>
            <p:nvPr/>
          </p:nvSpPr>
          <p:spPr>
            <a:xfrm rot="10800000">
              <a:off x="6659535" y="2512915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2" name="Google Shape;3632;p12"/>
            <p:cNvSpPr/>
            <p:nvPr/>
          </p:nvSpPr>
          <p:spPr>
            <a:xfrm rot="10800000">
              <a:off x="6659535" y="1636120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3" name="Google Shape;3633;p12"/>
            <p:cNvSpPr/>
            <p:nvPr/>
          </p:nvSpPr>
          <p:spPr>
            <a:xfrm rot="10800000">
              <a:off x="6659535" y="905469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4" name="Google Shape;3634;p12"/>
            <p:cNvSpPr/>
            <p:nvPr/>
          </p:nvSpPr>
          <p:spPr>
            <a:xfrm rot="10800000">
              <a:off x="6659535" y="759348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5" name="Google Shape;3635;p12"/>
            <p:cNvSpPr/>
            <p:nvPr/>
          </p:nvSpPr>
          <p:spPr>
            <a:xfrm rot="10800000">
              <a:off x="6659535" y="174818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6" name="Google Shape;3636;p12"/>
            <p:cNvSpPr/>
            <p:nvPr/>
          </p:nvSpPr>
          <p:spPr>
            <a:xfrm rot="10800000">
              <a:off x="6513415" y="499713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7" name="Google Shape;3637;p12"/>
            <p:cNvSpPr/>
            <p:nvPr/>
          </p:nvSpPr>
          <p:spPr>
            <a:xfrm rot="10800000">
              <a:off x="6513415" y="3974217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8" name="Google Shape;3638;p12"/>
            <p:cNvSpPr/>
            <p:nvPr/>
          </p:nvSpPr>
          <p:spPr>
            <a:xfrm rot="10800000">
              <a:off x="6513415" y="2074529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9" name="Google Shape;3639;p12"/>
            <p:cNvSpPr/>
            <p:nvPr/>
          </p:nvSpPr>
          <p:spPr>
            <a:xfrm rot="10800000">
              <a:off x="6513415" y="1489999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0" name="Google Shape;3640;p12"/>
            <p:cNvSpPr/>
            <p:nvPr/>
          </p:nvSpPr>
          <p:spPr>
            <a:xfrm rot="10800000">
              <a:off x="6513415" y="905469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1" name="Google Shape;3641;p12"/>
            <p:cNvSpPr/>
            <p:nvPr/>
          </p:nvSpPr>
          <p:spPr>
            <a:xfrm rot="10800000">
              <a:off x="6513415" y="174818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2" name="Google Shape;3642;p12"/>
            <p:cNvSpPr/>
            <p:nvPr/>
          </p:nvSpPr>
          <p:spPr>
            <a:xfrm rot="10800000">
              <a:off x="6367294" y="4558747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3" name="Google Shape;3643;p12"/>
            <p:cNvSpPr/>
            <p:nvPr/>
          </p:nvSpPr>
          <p:spPr>
            <a:xfrm rot="10800000">
              <a:off x="6367294" y="3681951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4" name="Google Shape;3644;p12"/>
            <p:cNvSpPr/>
            <p:nvPr/>
          </p:nvSpPr>
          <p:spPr>
            <a:xfrm rot="10800000">
              <a:off x="6367294" y="2659036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5" name="Google Shape;3645;p12"/>
            <p:cNvSpPr/>
            <p:nvPr/>
          </p:nvSpPr>
          <p:spPr>
            <a:xfrm rot="10800000">
              <a:off x="7536331" y="499713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6" name="Google Shape;3646;p12"/>
            <p:cNvSpPr/>
            <p:nvPr/>
          </p:nvSpPr>
          <p:spPr>
            <a:xfrm rot="10800000">
              <a:off x="7536331" y="4851012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7" name="Google Shape;3647;p12"/>
            <p:cNvSpPr/>
            <p:nvPr/>
          </p:nvSpPr>
          <p:spPr>
            <a:xfrm rot="10800000">
              <a:off x="7536331" y="4412627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8" name="Google Shape;3648;p12"/>
            <p:cNvSpPr/>
            <p:nvPr/>
          </p:nvSpPr>
          <p:spPr>
            <a:xfrm rot="10800000">
              <a:off x="7536331" y="412036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9" name="Google Shape;3649;p12"/>
            <p:cNvSpPr/>
            <p:nvPr/>
          </p:nvSpPr>
          <p:spPr>
            <a:xfrm rot="10800000">
              <a:off x="7536331" y="338971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0" name="Google Shape;3650;p12"/>
            <p:cNvSpPr/>
            <p:nvPr/>
          </p:nvSpPr>
          <p:spPr>
            <a:xfrm rot="10800000">
              <a:off x="7536331" y="3243566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1" name="Google Shape;3651;p12"/>
            <p:cNvSpPr/>
            <p:nvPr/>
          </p:nvSpPr>
          <p:spPr>
            <a:xfrm rot="10800000">
              <a:off x="7536331" y="163612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2" name="Google Shape;3652;p12"/>
            <p:cNvSpPr/>
            <p:nvPr/>
          </p:nvSpPr>
          <p:spPr>
            <a:xfrm rot="10800000">
              <a:off x="7536331" y="1343854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3" name="Google Shape;3653;p12"/>
            <p:cNvSpPr/>
            <p:nvPr/>
          </p:nvSpPr>
          <p:spPr>
            <a:xfrm rot="10800000">
              <a:off x="7390210" y="499713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4" name="Google Shape;3654;p12"/>
            <p:cNvSpPr/>
            <p:nvPr/>
          </p:nvSpPr>
          <p:spPr>
            <a:xfrm rot="10800000">
              <a:off x="7390210" y="3974217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5" name="Google Shape;3655;p12"/>
            <p:cNvSpPr/>
            <p:nvPr/>
          </p:nvSpPr>
          <p:spPr>
            <a:xfrm rot="10800000">
              <a:off x="7390210" y="3097445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6" name="Google Shape;3656;p12"/>
            <p:cNvSpPr/>
            <p:nvPr/>
          </p:nvSpPr>
          <p:spPr>
            <a:xfrm rot="10800000">
              <a:off x="7390210" y="163612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7" name="Google Shape;3657;p12"/>
            <p:cNvSpPr/>
            <p:nvPr/>
          </p:nvSpPr>
          <p:spPr>
            <a:xfrm rot="10800000">
              <a:off x="7390210" y="46708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8" name="Google Shape;3658;p12"/>
            <p:cNvSpPr/>
            <p:nvPr/>
          </p:nvSpPr>
          <p:spPr>
            <a:xfrm rot="10800000">
              <a:off x="7244066" y="499713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9" name="Google Shape;3659;p12"/>
            <p:cNvSpPr/>
            <p:nvPr/>
          </p:nvSpPr>
          <p:spPr>
            <a:xfrm rot="10800000">
              <a:off x="7244066" y="4558747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0" name="Google Shape;3660;p12"/>
            <p:cNvSpPr/>
            <p:nvPr/>
          </p:nvSpPr>
          <p:spPr>
            <a:xfrm rot="10800000">
              <a:off x="7244066" y="295130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1" name="Google Shape;3661;p12"/>
            <p:cNvSpPr/>
            <p:nvPr/>
          </p:nvSpPr>
          <p:spPr>
            <a:xfrm rot="10800000">
              <a:off x="7244066" y="2074529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2" name="Google Shape;3662;p12"/>
            <p:cNvSpPr/>
            <p:nvPr/>
          </p:nvSpPr>
          <p:spPr>
            <a:xfrm rot="10800000">
              <a:off x="7244066" y="163612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3" name="Google Shape;3663;p12"/>
            <p:cNvSpPr/>
            <p:nvPr/>
          </p:nvSpPr>
          <p:spPr>
            <a:xfrm rot="10800000">
              <a:off x="7097945" y="105161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4" name="Google Shape;3664;p12"/>
            <p:cNvSpPr/>
            <p:nvPr/>
          </p:nvSpPr>
          <p:spPr>
            <a:xfrm rot="10800000">
              <a:off x="6951800" y="3828096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5" name="Google Shape;3665;p12"/>
            <p:cNvSpPr/>
            <p:nvPr/>
          </p:nvSpPr>
          <p:spPr>
            <a:xfrm rot="10800000">
              <a:off x="6951800" y="2659036"/>
              <a:ext cx="117892" cy="117892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6" name="Google Shape;3666;p12"/>
            <p:cNvSpPr/>
            <p:nvPr/>
          </p:nvSpPr>
          <p:spPr>
            <a:xfrm rot="10800000">
              <a:off x="6805680" y="320938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7" name="Google Shape;3667;p12"/>
            <p:cNvSpPr/>
            <p:nvPr/>
          </p:nvSpPr>
          <p:spPr>
            <a:xfrm rot="10800000">
              <a:off x="6513415" y="280518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8" name="Google Shape;3668;p12"/>
            <p:cNvSpPr/>
            <p:nvPr/>
          </p:nvSpPr>
          <p:spPr>
            <a:xfrm rot="10800000">
              <a:off x="6367294" y="46708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69" name="Google Shape;3669;p12"/>
          <p:cNvGrpSpPr/>
          <p:nvPr/>
        </p:nvGrpSpPr>
        <p:grpSpPr>
          <a:xfrm rot="10800000">
            <a:off x="28739" y="28698"/>
            <a:ext cx="1286904" cy="5086302"/>
            <a:chOff x="6367294" y="28698"/>
            <a:chExt cx="1286904" cy="5086302"/>
          </a:xfrm>
        </p:grpSpPr>
        <p:sp>
          <p:nvSpPr>
            <p:cNvPr id="3670" name="Google Shape;3670;p12"/>
            <p:cNvSpPr/>
            <p:nvPr/>
          </p:nvSpPr>
          <p:spPr>
            <a:xfrm rot="10800000">
              <a:off x="7536331" y="613204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1" name="Google Shape;3671;p12"/>
            <p:cNvSpPr/>
            <p:nvPr/>
          </p:nvSpPr>
          <p:spPr>
            <a:xfrm rot="10800000">
              <a:off x="7244066" y="2659036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2" name="Google Shape;3672;p12"/>
            <p:cNvSpPr/>
            <p:nvPr/>
          </p:nvSpPr>
          <p:spPr>
            <a:xfrm rot="10800000">
              <a:off x="7244066" y="174818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3" name="Google Shape;3673;p12"/>
            <p:cNvSpPr/>
            <p:nvPr/>
          </p:nvSpPr>
          <p:spPr>
            <a:xfrm rot="10800000">
              <a:off x="6659535" y="4266482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4" name="Google Shape;3674;p12"/>
            <p:cNvSpPr/>
            <p:nvPr/>
          </p:nvSpPr>
          <p:spPr>
            <a:xfrm rot="10800000">
              <a:off x="7536331" y="4704867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5" name="Google Shape;3675;p12"/>
            <p:cNvSpPr/>
            <p:nvPr/>
          </p:nvSpPr>
          <p:spPr>
            <a:xfrm rot="10800000">
              <a:off x="7536331" y="4558747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6" name="Google Shape;3676;p12"/>
            <p:cNvSpPr/>
            <p:nvPr/>
          </p:nvSpPr>
          <p:spPr>
            <a:xfrm rot="10800000">
              <a:off x="7536331" y="4266482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7" name="Google Shape;3677;p12"/>
            <p:cNvSpPr/>
            <p:nvPr/>
          </p:nvSpPr>
          <p:spPr>
            <a:xfrm rot="10800000">
              <a:off x="7536331" y="3974217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8" name="Google Shape;3678;p12"/>
            <p:cNvSpPr/>
            <p:nvPr/>
          </p:nvSpPr>
          <p:spPr>
            <a:xfrm rot="10800000">
              <a:off x="7536331" y="3828096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9" name="Google Shape;3679;p12"/>
            <p:cNvSpPr/>
            <p:nvPr/>
          </p:nvSpPr>
          <p:spPr>
            <a:xfrm rot="10800000">
              <a:off x="7536331" y="3681951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0" name="Google Shape;3680;p12"/>
            <p:cNvSpPr/>
            <p:nvPr/>
          </p:nvSpPr>
          <p:spPr>
            <a:xfrm rot="10800000">
              <a:off x="7536331" y="353583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1" name="Google Shape;3681;p12"/>
            <p:cNvSpPr/>
            <p:nvPr/>
          </p:nvSpPr>
          <p:spPr>
            <a:xfrm rot="10800000">
              <a:off x="7536331" y="3097445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2" name="Google Shape;3682;p12"/>
            <p:cNvSpPr/>
            <p:nvPr/>
          </p:nvSpPr>
          <p:spPr>
            <a:xfrm rot="10800000">
              <a:off x="7536331" y="295130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3" name="Google Shape;3683;p12"/>
            <p:cNvSpPr/>
            <p:nvPr/>
          </p:nvSpPr>
          <p:spPr>
            <a:xfrm rot="10800000">
              <a:off x="7536331" y="280518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4" name="Google Shape;3684;p12"/>
            <p:cNvSpPr/>
            <p:nvPr/>
          </p:nvSpPr>
          <p:spPr>
            <a:xfrm rot="10800000">
              <a:off x="7536331" y="2659036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5" name="Google Shape;3685;p12"/>
            <p:cNvSpPr/>
            <p:nvPr/>
          </p:nvSpPr>
          <p:spPr>
            <a:xfrm rot="10800000">
              <a:off x="7536331" y="2512915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6" name="Google Shape;3686;p12"/>
            <p:cNvSpPr/>
            <p:nvPr/>
          </p:nvSpPr>
          <p:spPr>
            <a:xfrm rot="10800000">
              <a:off x="7536331" y="2366770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7" name="Google Shape;3687;p12"/>
            <p:cNvSpPr/>
            <p:nvPr/>
          </p:nvSpPr>
          <p:spPr>
            <a:xfrm rot="10800000">
              <a:off x="7536331" y="222065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8" name="Google Shape;3688;p12"/>
            <p:cNvSpPr/>
            <p:nvPr/>
          </p:nvSpPr>
          <p:spPr>
            <a:xfrm rot="10800000">
              <a:off x="7536331" y="2074529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9" name="Google Shape;3689;p12"/>
            <p:cNvSpPr/>
            <p:nvPr/>
          </p:nvSpPr>
          <p:spPr>
            <a:xfrm rot="10800000">
              <a:off x="7536331" y="1928385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0" name="Google Shape;3690;p12"/>
            <p:cNvSpPr/>
            <p:nvPr/>
          </p:nvSpPr>
          <p:spPr>
            <a:xfrm rot="10800000">
              <a:off x="7536331" y="1782264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1" name="Google Shape;3691;p12"/>
            <p:cNvSpPr/>
            <p:nvPr/>
          </p:nvSpPr>
          <p:spPr>
            <a:xfrm rot="10800000">
              <a:off x="7536331" y="1489999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2" name="Google Shape;3692;p12"/>
            <p:cNvSpPr/>
            <p:nvPr/>
          </p:nvSpPr>
          <p:spPr>
            <a:xfrm rot="10800000">
              <a:off x="7536331" y="1197734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3" name="Google Shape;3693;p12"/>
            <p:cNvSpPr/>
            <p:nvPr/>
          </p:nvSpPr>
          <p:spPr>
            <a:xfrm rot="10800000">
              <a:off x="7536331" y="105161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4" name="Google Shape;3694;p12"/>
            <p:cNvSpPr/>
            <p:nvPr/>
          </p:nvSpPr>
          <p:spPr>
            <a:xfrm rot="10800000">
              <a:off x="7536331" y="905469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5" name="Google Shape;3695;p12"/>
            <p:cNvSpPr/>
            <p:nvPr/>
          </p:nvSpPr>
          <p:spPr>
            <a:xfrm rot="10800000">
              <a:off x="7536331" y="759348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6" name="Google Shape;3696;p12"/>
            <p:cNvSpPr/>
            <p:nvPr/>
          </p:nvSpPr>
          <p:spPr>
            <a:xfrm rot="10800000">
              <a:off x="7536331" y="46708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7" name="Google Shape;3697;p12"/>
            <p:cNvSpPr/>
            <p:nvPr/>
          </p:nvSpPr>
          <p:spPr>
            <a:xfrm rot="10800000">
              <a:off x="7536331" y="320938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8" name="Google Shape;3698;p12"/>
            <p:cNvSpPr/>
            <p:nvPr/>
          </p:nvSpPr>
          <p:spPr>
            <a:xfrm rot="10800000">
              <a:off x="7536331" y="174818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9" name="Google Shape;3699;p12"/>
            <p:cNvSpPr/>
            <p:nvPr/>
          </p:nvSpPr>
          <p:spPr>
            <a:xfrm rot="10800000">
              <a:off x="7536331" y="28698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0" name="Google Shape;3700;p12"/>
            <p:cNvSpPr/>
            <p:nvPr/>
          </p:nvSpPr>
          <p:spPr>
            <a:xfrm rot="10800000">
              <a:off x="7390210" y="4851012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1" name="Google Shape;3701;p12"/>
            <p:cNvSpPr/>
            <p:nvPr/>
          </p:nvSpPr>
          <p:spPr>
            <a:xfrm rot="10800000">
              <a:off x="7390210" y="4558747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2" name="Google Shape;3702;p12"/>
            <p:cNvSpPr/>
            <p:nvPr/>
          </p:nvSpPr>
          <p:spPr>
            <a:xfrm rot="10800000">
              <a:off x="7390210" y="4412627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3" name="Google Shape;3703;p12"/>
            <p:cNvSpPr/>
            <p:nvPr/>
          </p:nvSpPr>
          <p:spPr>
            <a:xfrm rot="10800000">
              <a:off x="7390210" y="4266482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4" name="Google Shape;3704;p12"/>
            <p:cNvSpPr/>
            <p:nvPr/>
          </p:nvSpPr>
          <p:spPr>
            <a:xfrm rot="10800000">
              <a:off x="7390210" y="412036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5" name="Google Shape;3705;p12"/>
            <p:cNvSpPr/>
            <p:nvPr/>
          </p:nvSpPr>
          <p:spPr>
            <a:xfrm rot="10800000">
              <a:off x="7390210" y="3828096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6" name="Google Shape;3706;p12"/>
            <p:cNvSpPr/>
            <p:nvPr/>
          </p:nvSpPr>
          <p:spPr>
            <a:xfrm rot="10800000">
              <a:off x="7390210" y="353583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7" name="Google Shape;3707;p12"/>
            <p:cNvSpPr/>
            <p:nvPr/>
          </p:nvSpPr>
          <p:spPr>
            <a:xfrm rot="10800000">
              <a:off x="7390210" y="338971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8" name="Google Shape;3708;p12"/>
            <p:cNvSpPr/>
            <p:nvPr/>
          </p:nvSpPr>
          <p:spPr>
            <a:xfrm rot="10800000">
              <a:off x="7390210" y="3243566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9" name="Google Shape;3709;p12"/>
            <p:cNvSpPr/>
            <p:nvPr/>
          </p:nvSpPr>
          <p:spPr>
            <a:xfrm rot="10800000">
              <a:off x="7390210" y="295130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0" name="Google Shape;3710;p12"/>
            <p:cNvSpPr/>
            <p:nvPr/>
          </p:nvSpPr>
          <p:spPr>
            <a:xfrm rot="10800000">
              <a:off x="7390210" y="280518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1" name="Google Shape;3711;p12"/>
            <p:cNvSpPr/>
            <p:nvPr/>
          </p:nvSpPr>
          <p:spPr>
            <a:xfrm rot="10800000">
              <a:off x="7390210" y="2659036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2" name="Google Shape;3712;p12"/>
            <p:cNvSpPr/>
            <p:nvPr/>
          </p:nvSpPr>
          <p:spPr>
            <a:xfrm rot="10800000">
              <a:off x="7390210" y="2512915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3" name="Google Shape;3713;p12"/>
            <p:cNvSpPr/>
            <p:nvPr/>
          </p:nvSpPr>
          <p:spPr>
            <a:xfrm rot="10800000">
              <a:off x="7390210" y="2366770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4" name="Google Shape;3714;p12"/>
            <p:cNvSpPr/>
            <p:nvPr/>
          </p:nvSpPr>
          <p:spPr>
            <a:xfrm rot="10800000">
              <a:off x="7390210" y="222065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5" name="Google Shape;3715;p12"/>
            <p:cNvSpPr/>
            <p:nvPr/>
          </p:nvSpPr>
          <p:spPr>
            <a:xfrm rot="10800000">
              <a:off x="7390210" y="2074529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6" name="Google Shape;3716;p12"/>
            <p:cNvSpPr/>
            <p:nvPr/>
          </p:nvSpPr>
          <p:spPr>
            <a:xfrm rot="10800000">
              <a:off x="7390210" y="1782264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7" name="Google Shape;3717;p12"/>
            <p:cNvSpPr/>
            <p:nvPr/>
          </p:nvSpPr>
          <p:spPr>
            <a:xfrm rot="10800000">
              <a:off x="7390210" y="1489999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8" name="Google Shape;3718;p12"/>
            <p:cNvSpPr/>
            <p:nvPr/>
          </p:nvSpPr>
          <p:spPr>
            <a:xfrm rot="10800000">
              <a:off x="7390210" y="1343854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9" name="Google Shape;3719;p12"/>
            <p:cNvSpPr/>
            <p:nvPr/>
          </p:nvSpPr>
          <p:spPr>
            <a:xfrm rot="10800000">
              <a:off x="7390210" y="1197734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0" name="Google Shape;3720;p12"/>
            <p:cNvSpPr/>
            <p:nvPr/>
          </p:nvSpPr>
          <p:spPr>
            <a:xfrm rot="10800000">
              <a:off x="7390210" y="105161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1" name="Google Shape;3721;p12"/>
            <p:cNvSpPr/>
            <p:nvPr/>
          </p:nvSpPr>
          <p:spPr>
            <a:xfrm rot="10800000">
              <a:off x="7390210" y="759348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2" name="Google Shape;3722;p12"/>
            <p:cNvSpPr/>
            <p:nvPr/>
          </p:nvSpPr>
          <p:spPr>
            <a:xfrm rot="10800000">
              <a:off x="7390210" y="613204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3" name="Google Shape;3723;p12"/>
            <p:cNvSpPr/>
            <p:nvPr/>
          </p:nvSpPr>
          <p:spPr>
            <a:xfrm rot="10800000">
              <a:off x="7390210" y="320938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4" name="Google Shape;3724;p12"/>
            <p:cNvSpPr/>
            <p:nvPr/>
          </p:nvSpPr>
          <p:spPr>
            <a:xfrm rot="10800000">
              <a:off x="7390210" y="28698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5" name="Google Shape;3725;p12"/>
            <p:cNvSpPr/>
            <p:nvPr/>
          </p:nvSpPr>
          <p:spPr>
            <a:xfrm rot="10800000">
              <a:off x="7244066" y="4704867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6" name="Google Shape;3726;p12"/>
            <p:cNvSpPr/>
            <p:nvPr/>
          </p:nvSpPr>
          <p:spPr>
            <a:xfrm rot="10800000">
              <a:off x="7244066" y="4266482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7" name="Google Shape;3727;p12"/>
            <p:cNvSpPr/>
            <p:nvPr/>
          </p:nvSpPr>
          <p:spPr>
            <a:xfrm rot="10800000">
              <a:off x="7244066" y="412036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8" name="Google Shape;3728;p12"/>
            <p:cNvSpPr/>
            <p:nvPr/>
          </p:nvSpPr>
          <p:spPr>
            <a:xfrm rot="10800000">
              <a:off x="7244066" y="3974217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9" name="Google Shape;3729;p12"/>
            <p:cNvSpPr/>
            <p:nvPr/>
          </p:nvSpPr>
          <p:spPr>
            <a:xfrm rot="10800000">
              <a:off x="7244066" y="3681951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0" name="Google Shape;3730;p12"/>
            <p:cNvSpPr/>
            <p:nvPr/>
          </p:nvSpPr>
          <p:spPr>
            <a:xfrm rot="10800000">
              <a:off x="7244066" y="338971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1" name="Google Shape;3731;p12"/>
            <p:cNvSpPr/>
            <p:nvPr/>
          </p:nvSpPr>
          <p:spPr>
            <a:xfrm rot="10800000">
              <a:off x="7244066" y="3243566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2" name="Google Shape;3732;p12"/>
            <p:cNvSpPr/>
            <p:nvPr/>
          </p:nvSpPr>
          <p:spPr>
            <a:xfrm rot="10800000">
              <a:off x="7244066" y="3097445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3" name="Google Shape;3733;p12"/>
            <p:cNvSpPr/>
            <p:nvPr/>
          </p:nvSpPr>
          <p:spPr>
            <a:xfrm rot="10800000">
              <a:off x="7244066" y="280518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4" name="Google Shape;3734;p12"/>
            <p:cNvSpPr/>
            <p:nvPr/>
          </p:nvSpPr>
          <p:spPr>
            <a:xfrm rot="10800000">
              <a:off x="7244066" y="2512915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5" name="Google Shape;3735;p12"/>
            <p:cNvSpPr/>
            <p:nvPr/>
          </p:nvSpPr>
          <p:spPr>
            <a:xfrm rot="10800000">
              <a:off x="7244066" y="222065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6" name="Google Shape;3736;p12"/>
            <p:cNvSpPr/>
            <p:nvPr/>
          </p:nvSpPr>
          <p:spPr>
            <a:xfrm rot="10800000">
              <a:off x="7244066" y="1928385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7" name="Google Shape;3737;p12"/>
            <p:cNvSpPr/>
            <p:nvPr/>
          </p:nvSpPr>
          <p:spPr>
            <a:xfrm rot="10800000">
              <a:off x="7244066" y="1782264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8" name="Google Shape;3738;p12"/>
            <p:cNvSpPr/>
            <p:nvPr/>
          </p:nvSpPr>
          <p:spPr>
            <a:xfrm rot="10800000">
              <a:off x="7244066" y="1343854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9" name="Google Shape;3739;p12"/>
            <p:cNvSpPr/>
            <p:nvPr/>
          </p:nvSpPr>
          <p:spPr>
            <a:xfrm rot="10800000">
              <a:off x="7244066" y="1197734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0" name="Google Shape;3740;p12"/>
            <p:cNvSpPr/>
            <p:nvPr/>
          </p:nvSpPr>
          <p:spPr>
            <a:xfrm rot="10800000">
              <a:off x="7244066" y="105161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1" name="Google Shape;3741;p12"/>
            <p:cNvSpPr/>
            <p:nvPr/>
          </p:nvSpPr>
          <p:spPr>
            <a:xfrm rot="10800000">
              <a:off x="7244066" y="905469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2" name="Google Shape;3742;p12"/>
            <p:cNvSpPr/>
            <p:nvPr/>
          </p:nvSpPr>
          <p:spPr>
            <a:xfrm rot="10800000">
              <a:off x="7244066" y="759348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3" name="Google Shape;3743;p12"/>
            <p:cNvSpPr/>
            <p:nvPr/>
          </p:nvSpPr>
          <p:spPr>
            <a:xfrm rot="10800000">
              <a:off x="7244066" y="46708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4" name="Google Shape;3744;p12"/>
            <p:cNvSpPr/>
            <p:nvPr/>
          </p:nvSpPr>
          <p:spPr>
            <a:xfrm rot="10800000">
              <a:off x="7244066" y="320938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5" name="Google Shape;3745;p12"/>
            <p:cNvSpPr/>
            <p:nvPr/>
          </p:nvSpPr>
          <p:spPr>
            <a:xfrm rot="10800000">
              <a:off x="7097945" y="499713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6" name="Google Shape;3746;p12"/>
            <p:cNvSpPr/>
            <p:nvPr/>
          </p:nvSpPr>
          <p:spPr>
            <a:xfrm rot="10800000">
              <a:off x="7097945" y="4558747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7" name="Google Shape;3747;p12"/>
            <p:cNvSpPr/>
            <p:nvPr/>
          </p:nvSpPr>
          <p:spPr>
            <a:xfrm rot="10800000">
              <a:off x="7097945" y="4266482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8" name="Google Shape;3748;p12"/>
            <p:cNvSpPr/>
            <p:nvPr/>
          </p:nvSpPr>
          <p:spPr>
            <a:xfrm rot="10800000">
              <a:off x="7097945" y="3828096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9" name="Google Shape;3749;p12"/>
            <p:cNvSpPr/>
            <p:nvPr/>
          </p:nvSpPr>
          <p:spPr>
            <a:xfrm rot="10800000">
              <a:off x="7097945" y="3681951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0" name="Google Shape;3750;p12"/>
            <p:cNvSpPr/>
            <p:nvPr/>
          </p:nvSpPr>
          <p:spPr>
            <a:xfrm rot="10800000">
              <a:off x="7097945" y="3097445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1" name="Google Shape;3751;p12"/>
            <p:cNvSpPr/>
            <p:nvPr/>
          </p:nvSpPr>
          <p:spPr>
            <a:xfrm rot="10800000">
              <a:off x="7097945" y="295130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2" name="Google Shape;3752;p12"/>
            <p:cNvSpPr/>
            <p:nvPr/>
          </p:nvSpPr>
          <p:spPr>
            <a:xfrm rot="10800000">
              <a:off x="7097945" y="2659036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3" name="Google Shape;3753;p12"/>
            <p:cNvSpPr/>
            <p:nvPr/>
          </p:nvSpPr>
          <p:spPr>
            <a:xfrm rot="10800000">
              <a:off x="7097945" y="2512915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4" name="Google Shape;3754;p12"/>
            <p:cNvSpPr/>
            <p:nvPr/>
          </p:nvSpPr>
          <p:spPr>
            <a:xfrm rot="10800000">
              <a:off x="7097945" y="2366770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5" name="Google Shape;3755;p12"/>
            <p:cNvSpPr/>
            <p:nvPr/>
          </p:nvSpPr>
          <p:spPr>
            <a:xfrm rot="10800000">
              <a:off x="7097945" y="222065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6" name="Google Shape;3756;p12"/>
            <p:cNvSpPr/>
            <p:nvPr/>
          </p:nvSpPr>
          <p:spPr>
            <a:xfrm rot="10800000">
              <a:off x="7097945" y="1782264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7" name="Google Shape;3757;p12"/>
            <p:cNvSpPr/>
            <p:nvPr/>
          </p:nvSpPr>
          <p:spPr>
            <a:xfrm rot="10800000">
              <a:off x="7097945" y="163612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8" name="Google Shape;3758;p12"/>
            <p:cNvSpPr/>
            <p:nvPr/>
          </p:nvSpPr>
          <p:spPr>
            <a:xfrm rot="10800000">
              <a:off x="7097945" y="1489999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9" name="Google Shape;3759;p12"/>
            <p:cNvSpPr/>
            <p:nvPr/>
          </p:nvSpPr>
          <p:spPr>
            <a:xfrm rot="10800000">
              <a:off x="7097945" y="1197734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0" name="Google Shape;3760;p12"/>
            <p:cNvSpPr/>
            <p:nvPr/>
          </p:nvSpPr>
          <p:spPr>
            <a:xfrm rot="10800000">
              <a:off x="7097945" y="46708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1" name="Google Shape;3761;p12"/>
            <p:cNvSpPr/>
            <p:nvPr/>
          </p:nvSpPr>
          <p:spPr>
            <a:xfrm rot="10800000">
              <a:off x="7097945" y="174818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2" name="Google Shape;3762;p12"/>
            <p:cNvSpPr/>
            <p:nvPr/>
          </p:nvSpPr>
          <p:spPr>
            <a:xfrm rot="10800000">
              <a:off x="7097945" y="28698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3" name="Google Shape;3763;p12"/>
            <p:cNvSpPr/>
            <p:nvPr/>
          </p:nvSpPr>
          <p:spPr>
            <a:xfrm rot="10800000">
              <a:off x="6951800" y="4851012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4" name="Google Shape;3764;p12"/>
            <p:cNvSpPr/>
            <p:nvPr/>
          </p:nvSpPr>
          <p:spPr>
            <a:xfrm rot="10800000">
              <a:off x="6951800" y="4704867"/>
              <a:ext cx="117892" cy="117892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5" name="Google Shape;3765;p12"/>
            <p:cNvSpPr/>
            <p:nvPr/>
          </p:nvSpPr>
          <p:spPr>
            <a:xfrm rot="10800000">
              <a:off x="6951800" y="4266482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6" name="Google Shape;3766;p12"/>
            <p:cNvSpPr/>
            <p:nvPr/>
          </p:nvSpPr>
          <p:spPr>
            <a:xfrm rot="10800000">
              <a:off x="6951800" y="3974217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7" name="Google Shape;3767;p12"/>
            <p:cNvSpPr/>
            <p:nvPr/>
          </p:nvSpPr>
          <p:spPr>
            <a:xfrm rot="10800000">
              <a:off x="6951800" y="3681951"/>
              <a:ext cx="117892" cy="117892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8" name="Google Shape;3768;p12"/>
            <p:cNvSpPr/>
            <p:nvPr/>
          </p:nvSpPr>
          <p:spPr>
            <a:xfrm rot="10800000">
              <a:off x="6951800" y="3243566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9" name="Google Shape;3769;p12"/>
            <p:cNvSpPr/>
            <p:nvPr/>
          </p:nvSpPr>
          <p:spPr>
            <a:xfrm rot="10800000">
              <a:off x="6951800" y="2951301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0" name="Google Shape;3770;p12"/>
            <p:cNvSpPr/>
            <p:nvPr/>
          </p:nvSpPr>
          <p:spPr>
            <a:xfrm rot="10800000">
              <a:off x="6951800" y="2512915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1" name="Google Shape;3771;p12"/>
            <p:cNvSpPr/>
            <p:nvPr/>
          </p:nvSpPr>
          <p:spPr>
            <a:xfrm rot="10800000">
              <a:off x="6951800" y="2220650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2" name="Google Shape;3772;p12"/>
            <p:cNvSpPr/>
            <p:nvPr/>
          </p:nvSpPr>
          <p:spPr>
            <a:xfrm rot="10800000">
              <a:off x="6951800" y="2074529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3" name="Google Shape;3773;p12"/>
            <p:cNvSpPr/>
            <p:nvPr/>
          </p:nvSpPr>
          <p:spPr>
            <a:xfrm rot="10800000">
              <a:off x="6951800" y="1782264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4" name="Google Shape;3774;p12"/>
            <p:cNvSpPr/>
            <p:nvPr/>
          </p:nvSpPr>
          <p:spPr>
            <a:xfrm rot="10800000">
              <a:off x="6951800" y="1636120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5" name="Google Shape;3775;p12"/>
            <p:cNvSpPr/>
            <p:nvPr/>
          </p:nvSpPr>
          <p:spPr>
            <a:xfrm rot="10800000">
              <a:off x="6951800" y="1489999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6" name="Google Shape;3776;p12"/>
            <p:cNvSpPr/>
            <p:nvPr/>
          </p:nvSpPr>
          <p:spPr>
            <a:xfrm rot="10800000">
              <a:off x="6951800" y="1197734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7" name="Google Shape;3777;p12"/>
            <p:cNvSpPr/>
            <p:nvPr/>
          </p:nvSpPr>
          <p:spPr>
            <a:xfrm rot="10800000">
              <a:off x="6951800" y="1051613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8" name="Google Shape;3778;p12"/>
            <p:cNvSpPr/>
            <p:nvPr/>
          </p:nvSpPr>
          <p:spPr>
            <a:xfrm rot="10800000">
              <a:off x="6951800" y="613204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9" name="Google Shape;3779;p12"/>
            <p:cNvSpPr/>
            <p:nvPr/>
          </p:nvSpPr>
          <p:spPr>
            <a:xfrm rot="10800000">
              <a:off x="6951800" y="320938"/>
              <a:ext cx="117892" cy="117892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0" name="Google Shape;3780;p12"/>
            <p:cNvSpPr/>
            <p:nvPr/>
          </p:nvSpPr>
          <p:spPr>
            <a:xfrm rot="10800000">
              <a:off x="6951800" y="174818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1" name="Google Shape;3781;p12"/>
            <p:cNvSpPr/>
            <p:nvPr/>
          </p:nvSpPr>
          <p:spPr>
            <a:xfrm rot="10800000">
              <a:off x="6805680" y="499713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2" name="Google Shape;3782;p12"/>
            <p:cNvSpPr/>
            <p:nvPr/>
          </p:nvSpPr>
          <p:spPr>
            <a:xfrm rot="10800000">
              <a:off x="6805680" y="4558747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3" name="Google Shape;3783;p12"/>
            <p:cNvSpPr/>
            <p:nvPr/>
          </p:nvSpPr>
          <p:spPr>
            <a:xfrm rot="10800000">
              <a:off x="6805680" y="412036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4" name="Google Shape;3784;p12"/>
            <p:cNvSpPr/>
            <p:nvPr/>
          </p:nvSpPr>
          <p:spPr>
            <a:xfrm rot="10800000">
              <a:off x="6805680" y="353583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5" name="Google Shape;3785;p12"/>
            <p:cNvSpPr/>
            <p:nvPr/>
          </p:nvSpPr>
          <p:spPr>
            <a:xfrm rot="10800000">
              <a:off x="6805680" y="295130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6" name="Google Shape;3786;p12"/>
            <p:cNvSpPr/>
            <p:nvPr/>
          </p:nvSpPr>
          <p:spPr>
            <a:xfrm rot="10800000">
              <a:off x="6805680" y="222065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7" name="Google Shape;3787;p12"/>
            <p:cNvSpPr/>
            <p:nvPr/>
          </p:nvSpPr>
          <p:spPr>
            <a:xfrm rot="10800000">
              <a:off x="6805680" y="105161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8" name="Google Shape;3788;p12"/>
            <p:cNvSpPr/>
            <p:nvPr/>
          </p:nvSpPr>
          <p:spPr>
            <a:xfrm rot="10800000">
              <a:off x="6805680" y="905469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9" name="Google Shape;3789;p12"/>
            <p:cNvSpPr/>
            <p:nvPr/>
          </p:nvSpPr>
          <p:spPr>
            <a:xfrm rot="10800000">
              <a:off x="6805680" y="28698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0" name="Google Shape;3790;p12"/>
            <p:cNvSpPr/>
            <p:nvPr/>
          </p:nvSpPr>
          <p:spPr>
            <a:xfrm rot="10800000">
              <a:off x="6659535" y="4851012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1" name="Google Shape;3791;p12"/>
            <p:cNvSpPr/>
            <p:nvPr/>
          </p:nvSpPr>
          <p:spPr>
            <a:xfrm rot="10800000">
              <a:off x="6659535" y="3974217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2" name="Google Shape;3792;p12"/>
            <p:cNvSpPr/>
            <p:nvPr/>
          </p:nvSpPr>
          <p:spPr>
            <a:xfrm rot="10800000">
              <a:off x="6659535" y="3243566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3" name="Google Shape;3793;p12"/>
            <p:cNvSpPr/>
            <p:nvPr/>
          </p:nvSpPr>
          <p:spPr>
            <a:xfrm rot="10800000">
              <a:off x="6659535" y="2512915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4" name="Google Shape;3794;p12"/>
            <p:cNvSpPr/>
            <p:nvPr/>
          </p:nvSpPr>
          <p:spPr>
            <a:xfrm rot="10800000">
              <a:off x="6659535" y="1636120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5" name="Google Shape;3795;p12"/>
            <p:cNvSpPr/>
            <p:nvPr/>
          </p:nvSpPr>
          <p:spPr>
            <a:xfrm rot="10800000">
              <a:off x="6659535" y="905469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6" name="Google Shape;3796;p12"/>
            <p:cNvSpPr/>
            <p:nvPr/>
          </p:nvSpPr>
          <p:spPr>
            <a:xfrm rot="10800000">
              <a:off x="6659535" y="759348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7" name="Google Shape;3797;p12"/>
            <p:cNvSpPr/>
            <p:nvPr/>
          </p:nvSpPr>
          <p:spPr>
            <a:xfrm rot="10800000">
              <a:off x="6659535" y="174818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8" name="Google Shape;3798;p12"/>
            <p:cNvSpPr/>
            <p:nvPr/>
          </p:nvSpPr>
          <p:spPr>
            <a:xfrm rot="10800000">
              <a:off x="6513415" y="499713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9" name="Google Shape;3799;p12"/>
            <p:cNvSpPr/>
            <p:nvPr/>
          </p:nvSpPr>
          <p:spPr>
            <a:xfrm rot="10800000">
              <a:off x="6513415" y="3974217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0" name="Google Shape;3800;p12"/>
            <p:cNvSpPr/>
            <p:nvPr/>
          </p:nvSpPr>
          <p:spPr>
            <a:xfrm rot="10800000">
              <a:off x="6513415" y="2074529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1" name="Google Shape;3801;p12"/>
            <p:cNvSpPr/>
            <p:nvPr/>
          </p:nvSpPr>
          <p:spPr>
            <a:xfrm rot="10800000">
              <a:off x="6513415" y="1489999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2" name="Google Shape;3802;p12"/>
            <p:cNvSpPr/>
            <p:nvPr/>
          </p:nvSpPr>
          <p:spPr>
            <a:xfrm rot="10800000">
              <a:off x="6513415" y="905469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3" name="Google Shape;3803;p12"/>
            <p:cNvSpPr/>
            <p:nvPr/>
          </p:nvSpPr>
          <p:spPr>
            <a:xfrm rot="10800000">
              <a:off x="6513415" y="174818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4" name="Google Shape;3804;p12"/>
            <p:cNvSpPr/>
            <p:nvPr/>
          </p:nvSpPr>
          <p:spPr>
            <a:xfrm rot="10800000">
              <a:off x="6367294" y="4558747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5" name="Google Shape;3805;p12"/>
            <p:cNvSpPr/>
            <p:nvPr/>
          </p:nvSpPr>
          <p:spPr>
            <a:xfrm rot="10800000">
              <a:off x="6367294" y="3681951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6" name="Google Shape;3806;p12"/>
            <p:cNvSpPr/>
            <p:nvPr/>
          </p:nvSpPr>
          <p:spPr>
            <a:xfrm rot="10800000">
              <a:off x="6367294" y="2659036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7" name="Google Shape;3807;p12"/>
            <p:cNvSpPr/>
            <p:nvPr/>
          </p:nvSpPr>
          <p:spPr>
            <a:xfrm rot="10800000">
              <a:off x="7536331" y="499713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8" name="Google Shape;3808;p12"/>
            <p:cNvSpPr/>
            <p:nvPr/>
          </p:nvSpPr>
          <p:spPr>
            <a:xfrm rot="10800000">
              <a:off x="7536331" y="4851012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9" name="Google Shape;3809;p12"/>
            <p:cNvSpPr/>
            <p:nvPr/>
          </p:nvSpPr>
          <p:spPr>
            <a:xfrm rot="10800000">
              <a:off x="7536331" y="4412627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0" name="Google Shape;3810;p12"/>
            <p:cNvSpPr/>
            <p:nvPr/>
          </p:nvSpPr>
          <p:spPr>
            <a:xfrm rot="10800000">
              <a:off x="7536331" y="412036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1" name="Google Shape;3811;p12"/>
            <p:cNvSpPr/>
            <p:nvPr/>
          </p:nvSpPr>
          <p:spPr>
            <a:xfrm rot="10800000">
              <a:off x="7536331" y="338971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2" name="Google Shape;3812;p12"/>
            <p:cNvSpPr/>
            <p:nvPr/>
          </p:nvSpPr>
          <p:spPr>
            <a:xfrm rot="10800000">
              <a:off x="7536331" y="3243566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3" name="Google Shape;3813;p12"/>
            <p:cNvSpPr/>
            <p:nvPr/>
          </p:nvSpPr>
          <p:spPr>
            <a:xfrm rot="10800000">
              <a:off x="7536331" y="163612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4" name="Google Shape;3814;p12"/>
            <p:cNvSpPr/>
            <p:nvPr/>
          </p:nvSpPr>
          <p:spPr>
            <a:xfrm rot="10800000">
              <a:off x="7536331" y="1343854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5" name="Google Shape;3815;p12"/>
            <p:cNvSpPr/>
            <p:nvPr/>
          </p:nvSpPr>
          <p:spPr>
            <a:xfrm rot="10800000">
              <a:off x="7390210" y="499713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6" name="Google Shape;3816;p12"/>
            <p:cNvSpPr/>
            <p:nvPr/>
          </p:nvSpPr>
          <p:spPr>
            <a:xfrm rot="10800000">
              <a:off x="7390210" y="3974217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7" name="Google Shape;3817;p12"/>
            <p:cNvSpPr/>
            <p:nvPr/>
          </p:nvSpPr>
          <p:spPr>
            <a:xfrm rot="10800000">
              <a:off x="7390210" y="3097445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8" name="Google Shape;3818;p12"/>
            <p:cNvSpPr/>
            <p:nvPr/>
          </p:nvSpPr>
          <p:spPr>
            <a:xfrm rot="10800000">
              <a:off x="7390210" y="163612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9" name="Google Shape;3819;p12"/>
            <p:cNvSpPr/>
            <p:nvPr/>
          </p:nvSpPr>
          <p:spPr>
            <a:xfrm rot="10800000">
              <a:off x="7390210" y="46708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0" name="Google Shape;3820;p12"/>
            <p:cNvSpPr/>
            <p:nvPr/>
          </p:nvSpPr>
          <p:spPr>
            <a:xfrm rot="10800000">
              <a:off x="7244066" y="499713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1" name="Google Shape;3821;p12"/>
            <p:cNvSpPr/>
            <p:nvPr/>
          </p:nvSpPr>
          <p:spPr>
            <a:xfrm rot="10800000">
              <a:off x="7244066" y="4558747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2" name="Google Shape;3822;p12"/>
            <p:cNvSpPr/>
            <p:nvPr/>
          </p:nvSpPr>
          <p:spPr>
            <a:xfrm rot="10800000">
              <a:off x="7244066" y="295130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3" name="Google Shape;3823;p12"/>
            <p:cNvSpPr/>
            <p:nvPr/>
          </p:nvSpPr>
          <p:spPr>
            <a:xfrm rot="10800000">
              <a:off x="7244066" y="2074529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4" name="Google Shape;3824;p12"/>
            <p:cNvSpPr/>
            <p:nvPr/>
          </p:nvSpPr>
          <p:spPr>
            <a:xfrm rot="10800000">
              <a:off x="7244066" y="163612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5" name="Google Shape;3825;p12"/>
            <p:cNvSpPr/>
            <p:nvPr/>
          </p:nvSpPr>
          <p:spPr>
            <a:xfrm rot="10800000">
              <a:off x="7097945" y="105161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6" name="Google Shape;3826;p12"/>
            <p:cNvSpPr/>
            <p:nvPr/>
          </p:nvSpPr>
          <p:spPr>
            <a:xfrm rot="10800000">
              <a:off x="6951800" y="3828096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7" name="Google Shape;3827;p12"/>
            <p:cNvSpPr/>
            <p:nvPr/>
          </p:nvSpPr>
          <p:spPr>
            <a:xfrm rot="10800000">
              <a:off x="6951800" y="2659036"/>
              <a:ext cx="117892" cy="117892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8" name="Google Shape;3828;p12"/>
            <p:cNvSpPr/>
            <p:nvPr/>
          </p:nvSpPr>
          <p:spPr>
            <a:xfrm rot="10800000">
              <a:off x="6805680" y="320938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9" name="Google Shape;3829;p12"/>
            <p:cNvSpPr/>
            <p:nvPr/>
          </p:nvSpPr>
          <p:spPr>
            <a:xfrm rot="10800000">
              <a:off x="6513415" y="280518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0" name="Google Shape;3830;p12"/>
            <p:cNvSpPr/>
            <p:nvPr/>
          </p:nvSpPr>
          <p:spPr>
            <a:xfrm rot="10800000">
              <a:off x="6367294" y="46708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31" name="Google Shape;3831;p12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rgbClr val="FFFFFF"/>
                </a:solidFill>
              </a:defRPr>
            </a:lvl1pPr>
            <a:lvl2pPr lvl="1">
              <a:buNone/>
              <a:defRPr>
                <a:solidFill>
                  <a:srgbClr val="FFFFFF"/>
                </a:solidFill>
              </a:defRPr>
            </a:lvl2pPr>
            <a:lvl3pPr lvl="2">
              <a:buNone/>
              <a:defRPr>
                <a:solidFill>
                  <a:srgbClr val="FFFFFF"/>
                </a:solidFill>
              </a:defRPr>
            </a:lvl3pPr>
            <a:lvl4pPr lvl="3">
              <a:buNone/>
              <a:defRPr>
                <a:solidFill>
                  <a:srgbClr val="FFFFFF"/>
                </a:solidFill>
              </a:defRPr>
            </a:lvl4pPr>
            <a:lvl5pPr lvl="4">
              <a:buNone/>
              <a:defRPr>
                <a:solidFill>
                  <a:srgbClr val="FFFFFF"/>
                </a:solidFill>
              </a:defRPr>
            </a:lvl5pPr>
            <a:lvl6pPr lvl="5">
              <a:buNone/>
              <a:defRPr>
                <a:solidFill>
                  <a:srgbClr val="FFFFFF"/>
                </a:solidFill>
              </a:defRPr>
            </a:lvl6pPr>
            <a:lvl7pPr lvl="6">
              <a:buNone/>
              <a:defRPr>
                <a:solidFill>
                  <a:srgbClr val="FFFFFF"/>
                </a:solidFill>
              </a:defRPr>
            </a:lvl7pPr>
            <a:lvl8pPr lvl="7">
              <a:buNone/>
              <a:defRPr>
                <a:solidFill>
                  <a:srgbClr val="FFFFFF"/>
                </a:solidFill>
              </a:defRPr>
            </a:lvl8pPr>
            <a:lvl9pPr lvl="8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3"/>
          <p:cNvSpPr txBox="1">
            <a:spLocks noGrp="1"/>
          </p:cNvSpPr>
          <p:nvPr>
            <p:ph type="ctrTitle"/>
          </p:nvPr>
        </p:nvSpPr>
        <p:spPr>
          <a:xfrm>
            <a:off x="685800" y="2878750"/>
            <a:ext cx="52689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528" name="Google Shape;528;p3"/>
          <p:cNvSpPr txBox="1">
            <a:spLocks noGrp="1"/>
          </p:cNvSpPr>
          <p:nvPr>
            <p:ph type="subTitle" idx="1"/>
          </p:nvPr>
        </p:nvSpPr>
        <p:spPr>
          <a:xfrm>
            <a:off x="685800" y="3983055"/>
            <a:ext cx="52689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grpSp>
        <p:nvGrpSpPr>
          <p:cNvPr id="529" name="Google Shape;529;p3"/>
          <p:cNvGrpSpPr/>
          <p:nvPr/>
        </p:nvGrpSpPr>
        <p:grpSpPr>
          <a:xfrm rot="10800000">
            <a:off x="8705367" y="28698"/>
            <a:ext cx="410132" cy="5086302"/>
            <a:chOff x="836200" y="238125"/>
            <a:chExt cx="422425" cy="5238750"/>
          </a:xfrm>
        </p:grpSpPr>
        <p:sp>
          <p:nvSpPr>
            <p:cNvPr id="530" name="Google Shape;530;p3"/>
            <p:cNvSpPr/>
            <p:nvPr/>
          </p:nvSpPr>
          <p:spPr>
            <a:xfrm>
              <a:off x="83620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3"/>
            <p:cNvSpPr/>
            <p:nvPr/>
          </p:nvSpPr>
          <p:spPr>
            <a:xfrm>
              <a:off x="8362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3"/>
            <p:cNvSpPr/>
            <p:nvPr/>
          </p:nvSpPr>
          <p:spPr>
            <a:xfrm>
              <a:off x="83620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3"/>
            <p:cNvSpPr/>
            <p:nvPr/>
          </p:nvSpPr>
          <p:spPr>
            <a:xfrm>
              <a:off x="8362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3"/>
            <p:cNvSpPr/>
            <p:nvPr/>
          </p:nvSpPr>
          <p:spPr>
            <a:xfrm>
              <a:off x="83620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3"/>
            <p:cNvSpPr/>
            <p:nvPr/>
          </p:nvSpPr>
          <p:spPr>
            <a:xfrm>
              <a:off x="8362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3"/>
            <p:cNvSpPr/>
            <p:nvPr/>
          </p:nvSpPr>
          <p:spPr>
            <a:xfrm>
              <a:off x="83620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3"/>
            <p:cNvSpPr/>
            <p:nvPr/>
          </p:nvSpPr>
          <p:spPr>
            <a:xfrm>
              <a:off x="8362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3"/>
            <p:cNvSpPr/>
            <p:nvPr/>
          </p:nvSpPr>
          <p:spPr>
            <a:xfrm>
              <a:off x="83620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3"/>
            <p:cNvSpPr/>
            <p:nvPr/>
          </p:nvSpPr>
          <p:spPr>
            <a:xfrm>
              <a:off x="8362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3"/>
            <p:cNvSpPr/>
            <p:nvPr/>
          </p:nvSpPr>
          <p:spPr>
            <a:xfrm>
              <a:off x="83620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3"/>
            <p:cNvSpPr/>
            <p:nvPr/>
          </p:nvSpPr>
          <p:spPr>
            <a:xfrm>
              <a:off x="83620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3"/>
            <p:cNvSpPr/>
            <p:nvPr/>
          </p:nvSpPr>
          <p:spPr>
            <a:xfrm>
              <a:off x="8362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3"/>
            <p:cNvSpPr/>
            <p:nvPr/>
          </p:nvSpPr>
          <p:spPr>
            <a:xfrm>
              <a:off x="83620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3"/>
            <p:cNvSpPr/>
            <p:nvPr/>
          </p:nvSpPr>
          <p:spPr>
            <a:xfrm>
              <a:off x="83620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3"/>
            <p:cNvSpPr/>
            <p:nvPr/>
          </p:nvSpPr>
          <p:spPr>
            <a:xfrm>
              <a:off x="83620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3"/>
            <p:cNvSpPr/>
            <p:nvPr/>
          </p:nvSpPr>
          <p:spPr>
            <a:xfrm>
              <a:off x="8362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3"/>
            <p:cNvSpPr/>
            <p:nvPr/>
          </p:nvSpPr>
          <p:spPr>
            <a:xfrm>
              <a:off x="8362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3"/>
            <p:cNvSpPr/>
            <p:nvPr/>
          </p:nvSpPr>
          <p:spPr>
            <a:xfrm>
              <a:off x="83620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3"/>
            <p:cNvSpPr/>
            <p:nvPr/>
          </p:nvSpPr>
          <p:spPr>
            <a:xfrm>
              <a:off x="83620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3"/>
            <p:cNvSpPr/>
            <p:nvPr/>
          </p:nvSpPr>
          <p:spPr>
            <a:xfrm>
              <a:off x="83620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3"/>
            <p:cNvSpPr/>
            <p:nvPr/>
          </p:nvSpPr>
          <p:spPr>
            <a:xfrm>
              <a:off x="83620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3"/>
            <p:cNvSpPr/>
            <p:nvPr/>
          </p:nvSpPr>
          <p:spPr>
            <a:xfrm>
              <a:off x="83620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3"/>
            <p:cNvSpPr/>
            <p:nvPr/>
          </p:nvSpPr>
          <p:spPr>
            <a:xfrm>
              <a:off x="8362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3"/>
            <p:cNvSpPr/>
            <p:nvPr/>
          </p:nvSpPr>
          <p:spPr>
            <a:xfrm>
              <a:off x="83620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3"/>
            <p:cNvSpPr/>
            <p:nvPr/>
          </p:nvSpPr>
          <p:spPr>
            <a:xfrm>
              <a:off x="83620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3"/>
            <p:cNvSpPr/>
            <p:nvPr/>
          </p:nvSpPr>
          <p:spPr>
            <a:xfrm>
              <a:off x="83620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3"/>
            <p:cNvSpPr/>
            <p:nvPr/>
          </p:nvSpPr>
          <p:spPr>
            <a:xfrm>
              <a:off x="83620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3"/>
            <p:cNvSpPr/>
            <p:nvPr/>
          </p:nvSpPr>
          <p:spPr>
            <a:xfrm>
              <a:off x="8362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3"/>
            <p:cNvSpPr/>
            <p:nvPr/>
          </p:nvSpPr>
          <p:spPr>
            <a:xfrm>
              <a:off x="8362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3"/>
            <p:cNvSpPr/>
            <p:nvPr/>
          </p:nvSpPr>
          <p:spPr>
            <a:xfrm>
              <a:off x="83620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3"/>
            <p:cNvSpPr/>
            <p:nvPr/>
          </p:nvSpPr>
          <p:spPr>
            <a:xfrm>
              <a:off x="8362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3"/>
            <p:cNvSpPr/>
            <p:nvPr/>
          </p:nvSpPr>
          <p:spPr>
            <a:xfrm>
              <a:off x="83620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3"/>
            <p:cNvSpPr/>
            <p:nvPr/>
          </p:nvSpPr>
          <p:spPr>
            <a:xfrm>
              <a:off x="8362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3"/>
            <p:cNvSpPr/>
            <p:nvPr/>
          </p:nvSpPr>
          <p:spPr>
            <a:xfrm>
              <a:off x="83620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3"/>
            <p:cNvSpPr/>
            <p:nvPr/>
          </p:nvSpPr>
          <p:spPr>
            <a:xfrm>
              <a:off x="9867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3"/>
            <p:cNvSpPr/>
            <p:nvPr/>
          </p:nvSpPr>
          <p:spPr>
            <a:xfrm>
              <a:off x="98670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3"/>
            <p:cNvSpPr/>
            <p:nvPr/>
          </p:nvSpPr>
          <p:spPr>
            <a:xfrm>
              <a:off x="98670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3"/>
            <p:cNvSpPr/>
            <p:nvPr/>
          </p:nvSpPr>
          <p:spPr>
            <a:xfrm>
              <a:off x="98670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3"/>
            <p:cNvSpPr/>
            <p:nvPr/>
          </p:nvSpPr>
          <p:spPr>
            <a:xfrm>
              <a:off x="9867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3"/>
            <p:cNvSpPr/>
            <p:nvPr/>
          </p:nvSpPr>
          <p:spPr>
            <a:xfrm>
              <a:off x="98670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3"/>
            <p:cNvSpPr/>
            <p:nvPr/>
          </p:nvSpPr>
          <p:spPr>
            <a:xfrm>
              <a:off x="98670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3"/>
            <p:cNvSpPr/>
            <p:nvPr/>
          </p:nvSpPr>
          <p:spPr>
            <a:xfrm>
              <a:off x="98670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3"/>
            <p:cNvSpPr/>
            <p:nvPr/>
          </p:nvSpPr>
          <p:spPr>
            <a:xfrm>
              <a:off x="98670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3"/>
            <p:cNvSpPr/>
            <p:nvPr/>
          </p:nvSpPr>
          <p:spPr>
            <a:xfrm>
              <a:off x="98670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3"/>
            <p:cNvSpPr/>
            <p:nvPr/>
          </p:nvSpPr>
          <p:spPr>
            <a:xfrm>
              <a:off x="9867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3"/>
            <p:cNvSpPr/>
            <p:nvPr/>
          </p:nvSpPr>
          <p:spPr>
            <a:xfrm>
              <a:off x="98670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3"/>
            <p:cNvSpPr/>
            <p:nvPr/>
          </p:nvSpPr>
          <p:spPr>
            <a:xfrm>
              <a:off x="98670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3"/>
            <p:cNvSpPr/>
            <p:nvPr/>
          </p:nvSpPr>
          <p:spPr>
            <a:xfrm>
              <a:off x="98670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3"/>
            <p:cNvSpPr/>
            <p:nvPr/>
          </p:nvSpPr>
          <p:spPr>
            <a:xfrm>
              <a:off x="9867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3"/>
            <p:cNvSpPr/>
            <p:nvPr/>
          </p:nvSpPr>
          <p:spPr>
            <a:xfrm>
              <a:off x="98670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3"/>
            <p:cNvSpPr/>
            <p:nvPr/>
          </p:nvSpPr>
          <p:spPr>
            <a:xfrm>
              <a:off x="98670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3"/>
            <p:cNvSpPr/>
            <p:nvPr/>
          </p:nvSpPr>
          <p:spPr>
            <a:xfrm>
              <a:off x="98670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3"/>
            <p:cNvSpPr/>
            <p:nvPr/>
          </p:nvSpPr>
          <p:spPr>
            <a:xfrm>
              <a:off x="9867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3"/>
            <p:cNvSpPr/>
            <p:nvPr/>
          </p:nvSpPr>
          <p:spPr>
            <a:xfrm>
              <a:off x="9867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3"/>
            <p:cNvSpPr/>
            <p:nvPr/>
          </p:nvSpPr>
          <p:spPr>
            <a:xfrm>
              <a:off x="9867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3"/>
            <p:cNvSpPr/>
            <p:nvPr/>
          </p:nvSpPr>
          <p:spPr>
            <a:xfrm>
              <a:off x="98670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3"/>
            <p:cNvSpPr/>
            <p:nvPr/>
          </p:nvSpPr>
          <p:spPr>
            <a:xfrm>
              <a:off x="98670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3"/>
            <p:cNvSpPr/>
            <p:nvPr/>
          </p:nvSpPr>
          <p:spPr>
            <a:xfrm>
              <a:off x="1137200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3"/>
            <p:cNvSpPr/>
            <p:nvPr/>
          </p:nvSpPr>
          <p:spPr>
            <a:xfrm>
              <a:off x="1137200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3"/>
            <p:cNvSpPr/>
            <p:nvPr/>
          </p:nvSpPr>
          <p:spPr>
            <a:xfrm>
              <a:off x="113720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3"/>
            <p:cNvSpPr/>
            <p:nvPr/>
          </p:nvSpPr>
          <p:spPr>
            <a:xfrm>
              <a:off x="1137200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3"/>
            <p:cNvSpPr/>
            <p:nvPr/>
          </p:nvSpPr>
          <p:spPr>
            <a:xfrm>
              <a:off x="1137200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3"/>
            <p:cNvSpPr/>
            <p:nvPr/>
          </p:nvSpPr>
          <p:spPr>
            <a:xfrm>
              <a:off x="1137200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3"/>
            <p:cNvSpPr/>
            <p:nvPr/>
          </p:nvSpPr>
          <p:spPr>
            <a:xfrm>
              <a:off x="1137200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3"/>
            <p:cNvSpPr/>
            <p:nvPr/>
          </p:nvSpPr>
          <p:spPr>
            <a:xfrm>
              <a:off x="1137200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3"/>
            <p:cNvSpPr/>
            <p:nvPr/>
          </p:nvSpPr>
          <p:spPr>
            <a:xfrm>
              <a:off x="1137200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3"/>
            <p:cNvSpPr/>
            <p:nvPr/>
          </p:nvSpPr>
          <p:spPr>
            <a:xfrm>
              <a:off x="1137200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3"/>
            <p:cNvSpPr/>
            <p:nvPr/>
          </p:nvSpPr>
          <p:spPr>
            <a:xfrm>
              <a:off x="1137200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3"/>
            <p:cNvSpPr/>
            <p:nvPr/>
          </p:nvSpPr>
          <p:spPr>
            <a:xfrm>
              <a:off x="1137200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3"/>
            <p:cNvSpPr/>
            <p:nvPr/>
          </p:nvSpPr>
          <p:spPr>
            <a:xfrm>
              <a:off x="1137200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3"/>
            <p:cNvSpPr/>
            <p:nvPr/>
          </p:nvSpPr>
          <p:spPr>
            <a:xfrm>
              <a:off x="113720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3"/>
            <p:cNvSpPr/>
            <p:nvPr/>
          </p:nvSpPr>
          <p:spPr>
            <a:xfrm>
              <a:off x="1137200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3"/>
            <p:cNvSpPr/>
            <p:nvPr/>
          </p:nvSpPr>
          <p:spPr>
            <a:xfrm>
              <a:off x="1137200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3"/>
            <p:cNvSpPr/>
            <p:nvPr/>
          </p:nvSpPr>
          <p:spPr>
            <a:xfrm>
              <a:off x="1137200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3"/>
            <p:cNvSpPr/>
            <p:nvPr/>
          </p:nvSpPr>
          <p:spPr>
            <a:xfrm>
              <a:off x="113720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3"/>
            <p:cNvSpPr/>
            <p:nvPr/>
          </p:nvSpPr>
          <p:spPr>
            <a:xfrm>
              <a:off x="1137200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3"/>
            <p:cNvSpPr/>
            <p:nvPr/>
          </p:nvSpPr>
          <p:spPr>
            <a:xfrm>
              <a:off x="1137200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3"/>
            <p:cNvSpPr/>
            <p:nvPr/>
          </p:nvSpPr>
          <p:spPr>
            <a:xfrm>
              <a:off x="113720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3"/>
            <p:cNvSpPr/>
            <p:nvPr/>
          </p:nvSpPr>
          <p:spPr>
            <a:xfrm>
              <a:off x="1137200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0" name="Google Shape;610;p3"/>
          <p:cNvGrpSpPr/>
          <p:nvPr/>
        </p:nvGrpSpPr>
        <p:grpSpPr>
          <a:xfrm rot="10800000">
            <a:off x="6659535" y="28698"/>
            <a:ext cx="2309844" cy="5086302"/>
            <a:chOff x="986700" y="238125"/>
            <a:chExt cx="2379075" cy="5238750"/>
          </a:xfrm>
        </p:grpSpPr>
        <p:sp>
          <p:nvSpPr>
            <p:cNvPr id="611" name="Google Shape;611;p3"/>
            <p:cNvSpPr/>
            <p:nvPr/>
          </p:nvSpPr>
          <p:spPr>
            <a:xfrm>
              <a:off x="98670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3"/>
            <p:cNvSpPr/>
            <p:nvPr/>
          </p:nvSpPr>
          <p:spPr>
            <a:xfrm>
              <a:off x="9867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3"/>
            <p:cNvSpPr/>
            <p:nvPr/>
          </p:nvSpPr>
          <p:spPr>
            <a:xfrm>
              <a:off x="9867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3"/>
            <p:cNvSpPr/>
            <p:nvPr/>
          </p:nvSpPr>
          <p:spPr>
            <a:xfrm>
              <a:off x="98670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3"/>
            <p:cNvSpPr/>
            <p:nvPr/>
          </p:nvSpPr>
          <p:spPr>
            <a:xfrm>
              <a:off x="9867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3"/>
            <p:cNvSpPr/>
            <p:nvPr/>
          </p:nvSpPr>
          <p:spPr>
            <a:xfrm>
              <a:off x="9867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3"/>
            <p:cNvSpPr/>
            <p:nvPr/>
          </p:nvSpPr>
          <p:spPr>
            <a:xfrm>
              <a:off x="9867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3"/>
            <p:cNvSpPr/>
            <p:nvPr/>
          </p:nvSpPr>
          <p:spPr>
            <a:xfrm>
              <a:off x="98670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3"/>
            <p:cNvSpPr/>
            <p:nvPr/>
          </p:nvSpPr>
          <p:spPr>
            <a:xfrm>
              <a:off x="98670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3"/>
            <p:cNvSpPr/>
            <p:nvPr/>
          </p:nvSpPr>
          <p:spPr>
            <a:xfrm>
              <a:off x="98670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3"/>
            <p:cNvSpPr/>
            <p:nvPr/>
          </p:nvSpPr>
          <p:spPr>
            <a:xfrm>
              <a:off x="98670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3"/>
            <p:cNvSpPr/>
            <p:nvPr/>
          </p:nvSpPr>
          <p:spPr>
            <a:xfrm>
              <a:off x="9867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3"/>
            <p:cNvSpPr/>
            <p:nvPr/>
          </p:nvSpPr>
          <p:spPr>
            <a:xfrm>
              <a:off x="113720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3"/>
            <p:cNvSpPr/>
            <p:nvPr/>
          </p:nvSpPr>
          <p:spPr>
            <a:xfrm>
              <a:off x="1137200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3"/>
            <p:cNvSpPr/>
            <p:nvPr/>
          </p:nvSpPr>
          <p:spPr>
            <a:xfrm>
              <a:off x="1137200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3"/>
            <p:cNvSpPr/>
            <p:nvPr/>
          </p:nvSpPr>
          <p:spPr>
            <a:xfrm>
              <a:off x="113720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3"/>
            <p:cNvSpPr/>
            <p:nvPr/>
          </p:nvSpPr>
          <p:spPr>
            <a:xfrm>
              <a:off x="1137200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3"/>
            <p:cNvSpPr/>
            <p:nvPr/>
          </p:nvSpPr>
          <p:spPr>
            <a:xfrm>
              <a:off x="1137200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3"/>
            <p:cNvSpPr/>
            <p:nvPr/>
          </p:nvSpPr>
          <p:spPr>
            <a:xfrm>
              <a:off x="113720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3"/>
            <p:cNvSpPr/>
            <p:nvPr/>
          </p:nvSpPr>
          <p:spPr>
            <a:xfrm>
              <a:off x="113720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3"/>
            <p:cNvSpPr/>
            <p:nvPr/>
          </p:nvSpPr>
          <p:spPr>
            <a:xfrm>
              <a:off x="1137200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3"/>
            <p:cNvSpPr/>
            <p:nvPr/>
          </p:nvSpPr>
          <p:spPr>
            <a:xfrm>
              <a:off x="1137200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3"/>
            <p:cNvSpPr/>
            <p:nvPr/>
          </p:nvSpPr>
          <p:spPr>
            <a:xfrm>
              <a:off x="1137200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3"/>
            <p:cNvSpPr/>
            <p:nvPr/>
          </p:nvSpPr>
          <p:spPr>
            <a:xfrm>
              <a:off x="113720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3"/>
            <p:cNvSpPr/>
            <p:nvPr/>
          </p:nvSpPr>
          <p:spPr>
            <a:xfrm>
              <a:off x="1137200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3"/>
            <p:cNvSpPr/>
            <p:nvPr/>
          </p:nvSpPr>
          <p:spPr>
            <a:xfrm>
              <a:off x="12877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3"/>
            <p:cNvSpPr/>
            <p:nvPr/>
          </p:nvSpPr>
          <p:spPr>
            <a:xfrm>
              <a:off x="12877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3"/>
            <p:cNvSpPr/>
            <p:nvPr/>
          </p:nvSpPr>
          <p:spPr>
            <a:xfrm>
              <a:off x="12877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3"/>
            <p:cNvSpPr/>
            <p:nvPr/>
          </p:nvSpPr>
          <p:spPr>
            <a:xfrm>
              <a:off x="12877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3"/>
            <p:cNvSpPr/>
            <p:nvPr/>
          </p:nvSpPr>
          <p:spPr>
            <a:xfrm>
              <a:off x="12877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3"/>
            <p:cNvSpPr/>
            <p:nvPr/>
          </p:nvSpPr>
          <p:spPr>
            <a:xfrm>
              <a:off x="12877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3"/>
            <p:cNvSpPr/>
            <p:nvPr/>
          </p:nvSpPr>
          <p:spPr>
            <a:xfrm>
              <a:off x="12877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3"/>
            <p:cNvSpPr/>
            <p:nvPr/>
          </p:nvSpPr>
          <p:spPr>
            <a:xfrm>
              <a:off x="12877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3"/>
            <p:cNvSpPr/>
            <p:nvPr/>
          </p:nvSpPr>
          <p:spPr>
            <a:xfrm>
              <a:off x="12877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3"/>
            <p:cNvSpPr/>
            <p:nvPr/>
          </p:nvSpPr>
          <p:spPr>
            <a:xfrm>
              <a:off x="12877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3"/>
            <p:cNvSpPr/>
            <p:nvPr/>
          </p:nvSpPr>
          <p:spPr>
            <a:xfrm>
              <a:off x="12877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3"/>
            <p:cNvSpPr/>
            <p:nvPr/>
          </p:nvSpPr>
          <p:spPr>
            <a:xfrm>
              <a:off x="12877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3"/>
            <p:cNvSpPr/>
            <p:nvPr/>
          </p:nvSpPr>
          <p:spPr>
            <a:xfrm>
              <a:off x="12877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3"/>
            <p:cNvSpPr/>
            <p:nvPr/>
          </p:nvSpPr>
          <p:spPr>
            <a:xfrm>
              <a:off x="12877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3"/>
            <p:cNvSpPr/>
            <p:nvPr/>
          </p:nvSpPr>
          <p:spPr>
            <a:xfrm>
              <a:off x="12877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3"/>
            <p:cNvSpPr/>
            <p:nvPr/>
          </p:nvSpPr>
          <p:spPr>
            <a:xfrm>
              <a:off x="12877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3"/>
            <p:cNvSpPr/>
            <p:nvPr/>
          </p:nvSpPr>
          <p:spPr>
            <a:xfrm>
              <a:off x="12877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3"/>
            <p:cNvSpPr/>
            <p:nvPr/>
          </p:nvSpPr>
          <p:spPr>
            <a:xfrm>
              <a:off x="12877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3"/>
            <p:cNvSpPr/>
            <p:nvPr/>
          </p:nvSpPr>
          <p:spPr>
            <a:xfrm>
              <a:off x="12877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3"/>
            <p:cNvSpPr/>
            <p:nvPr/>
          </p:nvSpPr>
          <p:spPr>
            <a:xfrm>
              <a:off x="12877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3"/>
            <p:cNvSpPr/>
            <p:nvPr/>
          </p:nvSpPr>
          <p:spPr>
            <a:xfrm>
              <a:off x="14382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3"/>
            <p:cNvSpPr/>
            <p:nvPr/>
          </p:nvSpPr>
          <p:spPr>
            <a:xfrm>
              <a:off x="14382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3"/>
            <p:cNvSpPr/>
            <p:nvPr/>
          </p:nvSpPr>
          <p:spPr>
            <a:xfrm>
              <a:off x="14382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3"/>
            <p:cNvSpPr/>
            <p:nvPr/>
          </p:nvSpPr>
          <p:spPr>
            <a:xfrm>
              <a:off x="14382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3"/>
            <p:cNvSpPr/>
            <p:nvPr/>
          </p:nvSpPr>
          <p:spPr>
            <a:xfrm>
              <a:off x="14382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3"/>
            <p:cNvSpPr/>
            <p:nvPr/>
          </p:nvSpPr>
          <p:spPr>
            <a:xfrm>
              <a:off x="14382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3"/>
            <p:cNvSpPr/>
            <p:nvPr/>
          </p:nvSpPr>
          <p:spPr>
            <a:xfrm>
              <a:off x="14382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3"/>
            <p:cNvSpPr/>
            <p:nvPr/>
          </p:nvSpPr>
          <p:spPr>
            <a:xfrm>
              <a:off x="14382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3"/>
            <p:cNvSpPr/>
            <p:nvPr/>
          </p:nvSpPr>
          <p:spPr>
            <a:xfrm>
              <a:off x="14382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3"/>
            <p:cNvSpPr/>
            <p:nvPr/>
          </p:nvSpPr>
          <p:spPr>
            <a:xfrm>
              <a:off x="14382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3"/>
            <p:cNvSpPr/>
            <p:nvPr/>
          </p:nvSpPr>
          <p:spPr>
            <a:xfrm>
              <a:off x="14382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3"/>
            <p:cNvSpPr/>
            <p:nvPr/>
          </p:nvSpPr>
          <p:spPr>
            <a:xfrm>
              <a:off x="14382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3"/>
            <p:cNvSpPr/>
            <p:nvPr/>
          </p:nvSpPr>
          <p:spPr>
            <a:xfrm>
              <a:off x="14382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3"/>
            <p:cNvSpPr/>
            <p:nvPr/>
          </p:nvSpPr>
          <p:spPr>
            <a:xfrm>
              <a:off x="14382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3"/>
            <p:cNvSpPr/>
            <p:nvPr/>
          </p:nvSpPr>
          <p:spPr>
            <a:xfrm>
              <a:off x="14382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3"/>
            <p:cNvSpPr/>
            <p:nvPr/>
          </p:nvSpPr>
          <p:spPr>
            <a:xfrm>
              <a:off x="14382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3"/>
            <p:cNvSpPr/>
            <p:nvPr/>
          </p:nvSpPr>
          <p:spPr>
            <a:xfrm>
              <a:off x="14382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3"/>
            <p:cNvSpPr/>
            <p:nvPr/>
          </p:nvSpPr>
          <p:spPr>
            <a:xfrm>
              <a:off x="14382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3"/>
            <p:cNvSpPr/>
            <p:nvPr/>
          </p:nvSpPr>
          <p:spPr>
            <a:xfrm>
              <a:off x="14382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3"/>
            <p:cNvSpPr/>
            <p:nvPr/>
          </p:nvSpPr>
          <p:spPr>
            <a:xfrm>
              <a:off x="14382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3"/>
            <p:cNvSpPr/>
            <p:nvPr/>
          </p:nvSpPr>
          <p:spPr>
            <a:xfrm>
              <a:off x="14382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3"/>
            <p:cNvSpPr/>
            <p:nvPr/>
          </p:nvSpPr>
          <p:spPr>
            <a:xfrm>
              <a:off x="14382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3"/>
            <p:cNvSpPr/>
            <p:nvPr/>
          </p:nvSpPr>
          <p:spPr>
            <a:xfrm>
              <a:off x="14382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3"/>
            <p:cNvSpPr/>
            <p:nvPr/>
          </p:nvSpPr>
          <p:spPr>
            <a:xfrm>
              <a:off x="14382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3"/>
            <p:cNvSpPr/>
            <p:nvPr/>
          </p:nvSpPr>
          <p:spPr>
            <a:xfrm>
              <a:off x="14382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3"/>
            <p:cNvSpPr/>
            <p:nvPr/>
          </p:nvSpPr>
          <p:spPr>
            <a:xfrm>
              <a:off x="14382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3"/>
            <p:cNvSpPr/>
            <p:nvPr/>
          </p:nvSpPr>
          <p:spPr>
            <a:xfrm>
              <a:off x="14382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3"/>
            <p:cNvSpPr/>
            <p:nvPr/>
          </p:nvSpPr>
          <p:spPr>
            <a:xfrm>
              <a:off x="14382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3"/>
            <p:cNvSpPr/>
            <p:nvPr/>
          </p:nvSpPr>
          <p:spPr>
            <a:xfrm>
              <a:off x="14382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3"/>
            <p:cNvSpPr/>
            <p:nvPr/>
          </p:nvSpPr>
          <p:spPr>
            <a:xfrm>
              <a:off x="14382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3"/>
            <p:cNvSpPr/>
            <p:nvPr/>
          </p:nvSpPr>
          <p:spPr>
            <a:xfrm>
              <a:off x="14382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3"/>
            <p:cNvSpPr/>
            <p:nvPr/>
          </p:nvSpPr>
          <p:spPr>
            <a:xfrm>
              <a:off x="15887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3"/>
            <p:cNvSpPr/>
            <p:nvPr/>
          </p:nvSpPr>
          <p:spPr>
            <a:xfrm>
              <a:off x="15887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3"/>
            <p:cNvSpPr/>
            <p:nvPr/>
          </p:nvSpPr>
          <p:spPr>
            <a:xfrm>
              <a:off x="15887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3"/>
            <p:cNvSpPr/>
            <p:nvPr/>
          </p:nvSpPr>
          <p:spPr>
            <a:xfrm>
              <a:off x="15887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3"/>
            <p:cNvSpPr/>
            <p:nvPr/>
          </p:nvSpPr>
          <p:spPr>
            <a:xfrm>
              <a:off x="15887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3"/>
            <p:cNvSpPr/>
            <p:nvPr/>
          </p:nvSpPr>
          <p:spPr>
            <a:xfrm>
              <a:off x="15887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3"/>
            <p:cNvSpPr/>
            <p:nvPr/>
          </p:nvSpPr>
          <p:spPr>
            <a:xfrm>
              <a:off x="15887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3"/>
            <p:cNvSpPr/>
            <p:nvPr/>
          </p:nvSpPr>
          <p:spPr>
            <a:xfrm>
              <a:off x="15887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3"/>
            <p:cNvSpPr/>
            <p:nvPr/>
          </p:nvSpPr>
          <p:spPr>
            <a:xfrm>
              <a:off x="15887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3"/>
            <p:cNvSpPr/>
            <p:nvPr/>
          </p:nvSpPr>
          <p:spPr>
            <a:xfrm>
              <a:off x="15887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3"/>
            <p:cNvSpPr/>
            <p:nvPr/>
          </p:nvSpPr>
          <p:spPr>
            <a:xfrm>
              <a:off x="15887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3"/>
            <p:cNvSpPr/>
            <p:nvPr/>
          </p:nvSpPr>
          <p:spPr>
            <a:xfrm>
              <a:off x="15887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3"/>
            <p:cNvSpPr/>
            <p:nvPr/>
          </p:nvSpPr>
          <p:spPr>
            <a:xfrm>
              <a:off x="15887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3"/>
            <p:cNvSpPr/>
            <p:nvPr/>
          </p:nvSpPr>
          <p:spPr>
            <a:xfrm>
              <a:off x="15887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3"/>
            <p:cNvSpPr/>
            <p:nvPr/>
          </p:nvSpPr>
          <p:spPr>
            <a:xfrm>
              <a:off x="15887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3"/>
            <p:cNvSpPr/>
            <p:nvPr/>
          </p:nvSpPr>
          <p:spPr>
            <a:xfrm>
              <a:off x="15887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3"/>
            <p:cNvSpPr/>
            <p:nvPr/>
          </p:nvSpPr>
          <p:spPr>
            <a:xfrm>
              <a:off x="15887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3"/>
            <p:cNvSpPr/>
            <p:nvPr/>
          </p:nvSpPr>
          <p:spPr>
            <a:xfrm>
              <a:off x="15887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3"/>
            <p:cNvSpPr/>
            <p:nvPr/>
          </p:nvSpPr>
          <p:spPr>
            <a:xfrm>
              <a:off x="15887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3"/>
            <p:cNvSpPr/>
            <p:nvPr/>
          </p:nvSpPr>
          <p:spPr>
            <a:xfrm>
              <a:off x="17392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3"/>
            <p:cNvSpPr/>
            <p:nvPr/>
          </p:nvSpPr>
          <p:spPr>
            <a:xfrm>
              <a:off x="17392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3"/>
            <p:cNvSpPr/>
            <p:nvPr/>
          </p:nvSpPr>
          <p:spPr>
            <a:xfrm>
              <a:off x="17392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3"/>
            <p:cNvSpPr/>
            <p:nvPr/>
          </p:nvSpPr>
          <p:spPr>
            <a:xfrm>
              <a:off x="17392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3"/>
            <p:cNvSpPr/>
            <p:nvPr/>
          </p:nvSpPr>
          <p:spPr>
            <a:xfrm>
              <a:off x="17392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3"/>
            <p:cNvSpPr/>
            <p:nvPr/>
          </p:nvSpPr>
          <p:spPr>
            <a:xfrm>
              <a:off x="17392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3"/>
            <p:cNvSpPr/>
            <p:nvPr/>
          </p:nvSpPr>
          <p:spPr>
            <a:xfrm>
              <a:off x="17392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3"/>
            <p:cNvSpPr/>
            <p:nvPr/>
          </p:nvSpPr>
          <p:spPr>
            <a:xfrm>
              <a:off x="17392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3"/>
            <p:cNvSpPr/>
            <p:nvPr/>
          </p:nvSpPr>
          <p:spPr>
            <a:xfrm>
              <a:off x="17392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3"/>
            <p:cNvSpPr/>
            <p:nvPr/>
          </p:nvSpPr>
          <p:spPr>
            <a:xfrm>
              <a:off x="17392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3"/>
            <p:cNvSpPr/>
            <p:nvPr/>
          </p:nvSpPr>
          <p:spPr>
            <a:xfrm>
              <a:off x="17392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3"/>
            <p:cNvSpPr/>
            <p:nvPr/>
          </p:nvSpPr>
          <p:spPr>
            <a:xfrm>
              <a:off x="188975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3"/>
            <p:cNvSpPr/>
            <p:nvPr/>
          </p:nvSpPr>
          <p:spPr>
            <a:xfrm>
              <a:off x="1889750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3"/>
            <p:cNvSpPr/>
            <p:nvPr/>
          </p:nvSpPr>
          <p:spPr>
            <a:xfrm>
              <a:off x="1889750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3"/>
            <p:cNvSpPr/>
            <p:nvPr/>
          </p:nvSpPr>
          <p:spPr>
            <a:xfrm>
              <a:off x="188975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3"/>
            <p:cNvSpPr/>
            <p:nvPr/>
          </p:nvSpPr>
          <p:spPr>
            <a:xfrm>
              <a:off x="188975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3"/>
            <p:cNvSpPr/>
            <p:nvPr/>
          </p:nvSpPr>
          <p:spPr>
            <a:xfrm>
              <a:off x="20402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3"/>
            <p:cNvSpPr/>
            <p:nvPr/>
          </p:nvSpPr>
          <p:spPr>
            <a:xfrm>
              <a:off x="20402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3"/>
            <p:cNvSpPr/>
            <p:nvPr/>
          </p:nvSpPr>
          <p:spPr>
            <a:xfrm>
              <a:off x="20402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3"/>
            <p:cNvSpPr/>
            <p:nvPr/>
          </p:nvSpPr>
          <p:spPr>
            <a:xfrm>
              <a:off x="2190775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3"/>
            <p:cNvSpPr/>
            <p:nvPr/>
          </p:nvSpPr>
          <p:spPr>
            <a:xfrm>
              <a:off x="234130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3"/>
            <p:cNvSpPr/>
            <p:nvPr/>
          </p:nvSpPr>
          <p:spPr>
            <a:xfrm>
              <a:off x="26423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3"/>
            <p:cNvSpPr/>
            <p:nvPr/>
          </p:nvSpPr>
          <p:spPr>
            <a:xfrm>
              <a:off x="26423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3"/>
            <p:cNvSpPr/>
            <p:nvPr/>
          </p:nvSpPr>
          <p:spPr>
            <a:xfrm>
              <a:off x="324435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0" name="Google Shape;730;p3"/>
          <p:cNvGrpSpPr/>
          <p:nvPr/>
        </p:nvGrpSpPr>
        <p:grpSpPr>
          <a:xfrm rot="10800000">
            <a:off x="6367294" y="28698"/>
            <a:ext cx="2017554" cy="5086302"/>
            <a:chOff x="1588750" y="238125"/>
            <a:chExt cx="2078025" cy="5238750"/>
          </a:xfrm>
        </p:grpSpPr>
        <p:sp>
          <p:nvSpPr>
            <p:cNvPr id="731" name="Google Shape;731;p3"/>
            <p:cNvSpPr/>
            <p:nvPr/>
          </p:nvSpPr>
          <p:spPr>
            <a:xfrm>
              <a:off x="15887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3"/>
            <p:cNvSpPr/>
            <p:nvPr/>
          </p:nvSpPr>
          <p:spPr>
            <a:xfrm>
              <a:off x="15887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3"/>
            <p:cNvSpPr/>
            <p:nvPr/>
          </p:nvSpPr>
          <p:spPr>
            <a:xfrm>
              <a:off x="15887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3"/>
            <p:cNvSpPr/>
            <p:nvPr/>
          </p:nvSpPr>
          <p:spPr>
            <a:xfrm>
              <a:off x="15887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3"/>
            <p:cNvSpPr/>
            <p:nvPr/>
          </p:nvSpPr>
          <p:spPr>
            <a:xfrm>
              <a:off x="15887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3"/>
            <p:cNvSpPr/>
            <p:nvPr/>
          </p:nvSpPr>
          <p:spPr>
            <a:xfrm>
              <a:off x="15887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3"/>
            <p:cNvSpPr/>
            <p:nvPr/>
          </p:nvSpPr>
          <p:spPr>
            <a:xfrm>
              <a:off x="17392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3"/>
            <p:cNvSpPr/>
            <p:nvPr/>
          </p:nvSpPr>
          <p:spPr>
            <a:xfrm>
              <a:off x="17392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3"/>
            <p:cNvSpPr/>
            <p:nvPr/>
          </p:nvSpPr>
          <p:spPr>
            <a:xfrm>
              <a:off x="17392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3"/>
            <p:cNvSpPr/>
            <p:nvPr/>
          </p:nvSpPr>
          <p:spPr>
            <a:xfrm>
              <a:off x="17392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3"/>
            <p:cNvSpPr/>
            <p:nvPr/>
          </p:nvSpPr>
          <p:spPr>
            <a:xfrm>
              <a:off x="17392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3"/>
            <p:cNvSpPr/>
            <p:nvPr/>
          </p:nvSpPr>
          <p:spPr>
            <a:xfrm>
              <a:off x="17392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3"/>
            <p:cNvSpPr/>
            <p:nvPr/>
          </p:nvSpPr>
          <p:spPr>
            <a:xfrm>
              <a:off x="17392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3"/>
            <p:cNvSpPr/>
            <p:nvPr/>
          </p:nvSpPr>
          <p:spPr>
            <a:xfrm>
              <a:off x="1889750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3"/>
            <p:cNvSpPr/>
            <p:nvPr/>
          </p:nvSpPr>
          <p:spPr>
            <a:xfrm>
              <a:off x="1889750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3"/>
            <p:cNvSpPr/>
            <p:nvPr/>
          </p:nvSpPr>
          <p:spPr>
            <a:xfrm>
              <a:off x="1889750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3"/>
            <p:cNvSpPr/>
            <p:nvPr/>
          </p:nvSpPr>
          <p:spPr>
            <a:xfrm>
              <a:off x="1889750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3"/>
            <p:cNvSpPr/>
            <p:nvPr/>
          </p:nvSpPr>
          <p:spPr>
            <a:xfrm>
              <a:off x="188975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3"/>
            <p:cNvSpPr/>
            <p:nvPr/>
          </p:nvSpPr>
          <p:spPr>
            <a:xfrm>
              <a:off x="1889750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3"/>
            <p:cNvSpPr/>
            <p:nvPr/>
          </p:nvSpPr>
          <p:spPr>
            <a:xfrm>
              <a:off x="1889750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3"/>
            <p:cNvSpPr/>
            <p:nvPr/>
          </p:nvSpPr>
          <p:spPr>
            <a:xfrm>
              <a:off x="1889750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3"/>
            <p:cNvSpPr/>
            <p:nvPr/>
          </p:nvSpPr>
          <p:spPr>
            <a:xfrm>
              <a:off x="1889750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3"/>
            <p:cNvSpPr/>
            <p:nvPr/>
          </p:nvSpPr>
          <p:spPr>
            <a:xfrm>
              <a:off x="188975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3"/>
            <p:cNvSpPr/>
            <p:nvPr/>
          </p:nvSpPr>
          <p:spPr>
            <a:xfrm>
              <a:off x="1889750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3"/>
            <p:cNvSpPr/>
            <p:nvPr/>
          </p:nvSpPr>
          <p:spPr>
            <a:xfrm>
              <a:off x="1889750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3"/>
            <p:cNvSpPr/>
            <p:nvPr/>
          </p:nvSpPr>
          <p:spPr>
            <a:xfrm>
              <a:off x="1889750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3"/>
            <p:cNvSpPr/>
            <p:nvPr/>
          </p:nvSpPr>
          <p:spPr>
            <a:xfrm>
              <a:off x="1889750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3"/>
            <p:cNvSpPr/>
            <p:nvPr/>
          </p:nvSpPr>
          <p:spPr>
            <a:xfrm>
              <a:off x="1889750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3"/>
            <p:cNvSpPr/>
            <p:nvPr/>
          </p:nvSpPr>
          <p:spPr>
            <a:xfrm>
              <a:off x="1889750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3"/>
            <p:cNvSpPr/>
            <p:nvPr/>
          </p:nvSpPr>
          <p:spPr>
            <a:xfrm>
              <a:off x="188975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3"/>
            <p:cNvSpPr/>
            <p:nvPr/>
          </p:nvSpPr>
          <p:spPr>
            <a:xfrm>
              <a:off x="1889750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3"/>
            <p:cNvSpPr/>
            <p:nvPr/>
          </p:nvSpPr>
          <p:spPr>
            <a:xfrm>
              <a:off x="1889750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3"/>
            <p:cNvSpPr/>
            <p:nvPr/>
          </p:nvSpPr>
          <p:spPr>
            <a:xfrm>
              <a:off x="204027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3"/>
            <p:cNvSpPr/>
            <p:nvPr/>
          </p:nvSpPr>
          <p:spPr>
            <a:xfrm>
              <a:off x="20402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3"/>
            <p:cNvSpPr/>
            <p:nvPr/>
          </p:nvSpPr>
          <p:spPr>
            <a:xfrm>
              <a:off x="20402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3"/>
            <p:cNvSpPr/>
            <p:nvPr/>
          </p:nvSpPr>
          <p:spPr>
            <a:xfrm>
              <a:off x="204027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3"/>
            <p:cNvSpPr/>
            <p:nvPr/>
          </p:nvSpPr>
          <p:spPr>
            <a:xfrm>
              <a:off x="204027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3"/>
            <p:cNvSpPr/>
            <p:nvPr/>
          </p:nvSpPr>
          <p:spPr>
            <a:xfrm>
              <a:off x="20402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3"/>
            <p:cNvSpPr/>
            <p:nvPr/>
          </p:nvSpPr>
          <p:spPr>
            <a:xfrm>
              <a:off x="20402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3"/>
            <p:cNvSpPr/>
            <p:nvPr/>
          </p:nvSpPr>
          <p:spPr>
            <a:xfrm>
              <a:off x="204027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3"/>
            <p:cNvSpPr/>
            <p:nvPr/>
          </p:nvSpPr>
          <p:spPr>
            <a:xfrm>
              <a:off x="20402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3"/>
            <p:cNvSpPr/>
            <p:nvPr/>
          </p:nvSpPr>
          <p:spPr>
            <a:xfrm>
              <a:off x="20402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3"/>
            <p:cNvSpPr/>
            <p:nvPr/>
          </p:nvSpPr>
          <p:spPr>
            <a:xfrm>
              <a:off x="20402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3"/>
            <p:cNvSpPr/>
            <p:nvPr/>
          </p:nvSpPr>
          <p:spPr>
            <a:xfrm>
              <a:off x="20402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3"/>
            <p:cNvSpPr/>
            <p:nvPr/>
          </p:nvSpPr>
          <p:spPr>
            <a:xfrm>
              <a:off x="204027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3"/>
            <p:cNvSpPr/>
            <p:nvPr/>
          </p:nvSpPr>
          <p:spPr>
            <a:xfrm>
              <a:off x="20402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3"/>
            <p:cNvSpPr/>
            <p:nvPr/>
          </p:nvSpPr>
          <p:spPr>
            <a:xfrm>
              <a:off x="20402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3"/>
            <p:cNvSpPr/>
            <p:nvPr/>
          </p:nvSpPr>
          <p:spPr>
            <a:xfrm>
              <a:off x="20402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3"/>
            <p:cNvSpPr/>
            <p:nvPr/>
          </p:nvSpPr>
          <p:spPr>
            <a:xfrm>
              <a:off x="20402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3"/>
            <p:cNvSpPr/>
            <p:nvPr/>
          </p:nvSpPr>
          <p:spPr>
            <a:xfrm>
              <a:off x="20402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3"/>
            <p:cNvSpPr/>
            <p:nvPr/>
          </p:nvSpPr>
          <p:spPr>
            <a:xfrm>
              <a:off x="20402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3"/>
            <p:cNvSpPr/>
            <p:nvPr/>
          </p:nvSpPr>
          <p:spPr>
            <a:xfrm>
              <a:off x="2190775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3"/>
            <p:cNvSpPr/>
            <p:nvPr/>
          </p:nvSpPr>
          <p:spPr>
            <a:xfrm>
              <a:off x="2190775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3"/>
            <p:cNvSpPr/>
            <p:nvPr/>
          </p:nvSpPr>
          <p:spPr>
            <a:xfrm>
              <a:off x="2190775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3"/>
            <p:cNvSpPr/>
            <p:nvPr/>
          </p:nvSpPr>
          <p:spPr>
            <a:xfrm>
              <a:off x="2190775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3"/>
            <p:cNvSpPr/>
            <p:nvPr/>
          </p:nvSpPr>
          <p:spPr>
            <a:xfrm>
              <a:off x="2190775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3"/>
            <p:cNvSpPr/>
            <p:nvPr/>
          </p:nvSpPr>
          <p:spPr>
            <a:xfrm>
              <a:off x="2190775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"/>
            <p:cNvSpPr/>
            <p:nvPr/>
          </p:nvSpPr>
          <p:spPr>
            <a:xfrm>
              <a:off x="2190775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"/>
            <p:cNvSpPr/>
            <p:nvPr/>
          </p:nvSpPr>
          <p:spPr>
            <a:xfrm>
              <a:off x="2190775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3"/>
            <p:cNvSpPr/>
            <p:nvPr/>
          </p:nvSpPr>
          <p:spPr>
            <a:xfrm>
              <a:off x="2190775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3"/>
            <p:cNvSpPr/>
            <p:nvPr/>
          </p:nvSpPr>
          <p:spPr>
            <a:xfrm>
              <a:off x="2190775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3"/>
            <p:cNvSpPr/>
            <p:nvPr/>
          </p:nvSpPr>
          <p:spPr>
            <a:xfrm>
              <a:off x="2190775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3"/>
            <p:cNvSpPr/>
            <p:nvPr/>
          </p:nvSpPr>
          <p:spPr>
            <a:xfrm>
              <a:off x="2190775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3"/>
            <p:cNvSpPr/>
            <p:nvPr/>
          </p:nvSpPr>
          <p:spPr>
            <a:xfrm>
              <a:off x="2190775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3"/>
            <p:cNvSpPr/>
            <p:nvPr/>
          </p:nvSpPr>
          <p:spPr>
            <a:xfrm>
              <a:off x="2190775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3"/>
            <p:cNvSpPr/>
            <p:nvPr/>
          </p:nvSpPr>
          <p:spPr>
            <a:xfrm>
              <a:off x="2190775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3"/>
            <p:cNvSpPr/>
            <p:nvPr/>
          </p:nvSpPr>
          <p:spPr>
            <a:xfrm>
              <a:off x="2190775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3"/>
            <p:cNvSpPr/>
            <p:nvPr/>
          </p:nvSpPr>
          <p:spPr>
            <a:xfrm>
              <a:off x="2190775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3"/>
            <p:cNvSpPr/>
            <p:nvPr/>
          </p:nvSpPr>
          <p:spPr>
            <a:xfrm>
              <a:off x="2190775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3"/>
            <p:cNvSpPr/>
            <p:nvPr/>
          </p:nvSpPr>
          <p:spPr>
            <a:xfrm>
              <a:off x="2190775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3"/>
            <p:cNvSpPr/>
            <p:nvPr/>
          </p:nvSpPr>
          <p:spPr>
            <a:xfrm>
              <a:off x="2190775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3"/>
            <p:cNvSpPr/>
            <p:nvPr/>
          </p:nvSpPr>
          <p:spPr>
            <a:xfrm>
              <a:off x="2190775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3"/>
            <p:cNvSpPr/>
            <p:nvPr/>
          </p:nvSpPr>
          <p:spPr>
            <a:xfrm>
              <a:off x="2190775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3"/>
            <p:cNvSpPr/>
            <p:nvPr/>
          </p:nvSpPr>
          <p:spPr>
            <a:xfrm>
              <a:off x="2190775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3"/>
            <p:cNvSpPr/>
            <p:nvPr/>
          </p:nvSpPr>
          <p:spPr>
            <a:xfrm>
              <a:off x="2190775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3"/>
            <p:cNvSpPr/>
            <p:nvPr/>
          </p:nvSpPr>
          <p:spPr>
            <a:xfrm>
              <a:off x="2190775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3"/>
            <p:cNvSpPr/>
            <p:nvPr/>
          </p:nvSpPr>
          <p:spPr>
            <a:xfrm>
              <a:off x="234130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3"/>
            <p:cNvSpPr/>
            <p:nvPr/>
          </p:nvSpPr>
          <p:spPr>
            <a:xfrm>
              <a:off x="23413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3"/>
            <p:cNvSpPr/>
            <p:nvPr/>
          </p:nvSpPr>
          <p:spPr>
            <a:xfrm>
              <a:off x="23413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3"/>
            <p:cNvSpPr/>
            <p:nvPr/>
          </p:nvSpPr>
          <p:spPr>
            <a:xfrm>
              <a:off x="23413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3"/>
            <p:cNvSpPr/>
            <p:nvPr/>
          </p:nvSpPr>
          <p:spPr>
            <a:xfrm>
              <a:off x="234130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3"/>
            <p:cNvSpPr/>
            <p:nvPr/>
          </p:nvSpPr>
          <p:spPr>
            <a:xfrm>
              <a:off x="23413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3"/>
            <p:cNvSpPr/>
            <p:nvPr/>
          </p:nvSpPr>
          <p:spPr>
            <a:xfrm>
              <a:off x="234130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3"/>
            <p:cNvSpPr/>
            <p:nvPr/>
          </p:nvSpPr>
          <p:spPr>
            <a:xfrm>
              <a:off x="234130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3"/>
            <p:cNvSpPr/>
            <p:nvPr/>
          </p:nvSpPr>
          <p:spPr>
            <a:xfrm>
              <a:off x="234130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3"/>
            <p:cNvSpPr/>
            <p:nvPr/>
          </p:nvSpPr>
          <p:spPr>
            <a:xfrm>
              <a:off x="234130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3"/>
            <p:cNvSpPr/>
            <p:nvPr/>
          </p:nvSpPr>
          <p:spPr>
            <a:xfrm>
              <a:off x="23413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3"/>
            <p:cNvSpPr/>
            <p:nvPr/>
          </p:nvSpPr>
          <p:spPr>
            <a:xfrm>
              <a:off x="23413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3"/>
            <p:cNvSpPr/>
            <p:nvPr/>
          </p:nvSpPr>
          <p:spPr>
            <a:xfrm>
              <a:off x="234130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3"/>
            <p:cNvSpPr/>
            <p:nvPr/>
          </p:nvSpPr>
          <p:spPr>
            <a:xfrm>
              <a:off x="234130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3"/>
            <p:cNvSpPr/>
            <p:nvPr/>
          </p:nvSpPr>
          <p:spPr>
            <a:xfrm>
              <a:off x="234130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3"/>
            <p:cNvSpPr/>
            <p:nvPr/>
          </p:nvSpPr>
          <p:spPr>
            <a:xfrm>
              <a:off x="234130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3"/>
            <p:cNvSpPr/>
            <p:nvPr/>
          </p:nvSpPr>
          <p:spPr>
            <a:xfrm>
              <a:off x="234130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3"/>
            <p:cNvSpPr/>
            <p:nvPr/>
          </p:nvSpPr>
          <p:spPr>
            <a:xfrm>
              <a:off x="234130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3"/>
            <p:cNvSpPr/>
            <p:nvPr/>
          </p:nvSpPr>
          <p:spPr>
            <a:xfrm>
              <a:off x="234130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3"/>
            <p:cNvSpPr/>
            <p:nvPr/>
          </p:nvSpPr>
          <p:spPr>
            <a:xfrm>
              <a:off x="234130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3"/>
            <p:cNvSpPr/>
            <p:nvPr/>
          </p:nvSpPr>
          <p:spPr>
            <a:xfrm>
              <a:off x="23413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3"/>
            <p:cNvSpPr/>
            <p:nvPr/>
          </p:nvSpPr>
          <p:spPr>
            <a:xfrm>
              <a:off x="23413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3"/>
            <p:cNvSpPr/>
            <p:nvPr/>
          </p:nvSpPr>
          <p:spPr>
            <a:xfrm>
              <a:off x="23413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3"/>
            <p:cNvSpPr/>
            <p:nvPr/>
          </p:nvSpPr>
          <p:spPr>
            <a:xfrm>
              <a:off x="234130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3"/>
            <p:cNvSpPr/>
            <p:nvPr/>
          </p:nvSpPr>
          <p:spPr>
            <a:xfrm>
              <a:off x="23413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3"/>
            <p:cNvSpPr/>
            <p:nvPr/>
          </p:nvSpPr>
          <p:spPr>
            <a:xfrm>
              <a:off x="234130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3"/>
            <p:cNvSpPr/>
            <p:nvPr/>
          </p:nvSpPr>
          <p:spPr>
            <a:xfrm>
              <a:off x="24918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3"/>
            <p:cNvSpPr/>
            <p:nvPr/>
          </p:nvSpPr>
          <p:spPr>
            <a:xfrm>
              <a:off x="24918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3"/>
            <p:cNvSpPr/>
            <p:nvPr/>
          </p:nvSpPr>
          <p:spPr>
            <a:xfrm>
              <a:off x="249180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3"/>
            <p:cNvSpPr/>
            <p:nvPr/>
          </p:nvSpPr>
          <p:spPr>
            <a:xfrm>
              <a:off x="24918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3"/>
            <p:cNvSpPr/>
            <p:nvPr/>
          </p:nvSpPr>
          <p:spPr>
            <a:xfrm>
              <a:off x="249180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3"/>
            <p:cNvSpPr/>
            <p:nvPr/>
          </p:nvSpPr>
          <p:spPr>
            <a:xfrm>
              <a:off x="249180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3"/>
            <p:cNvSpPr/>
            <p:nvPr/>
          </p:nvSpPr>
          <p:spPr>
            <a:xfrm>
              <a:off x="249180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3"/>
            <p:cNvSpPr/>
            <p:nvPr/>
          </p:nvSpPr>
          <p:spPr>
            <a:xfrm>
              <a:off x="249180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3"/>
            <p:cNvSpPr/>
            <p:nvPr/>
          </p:nvSpPr>
          <p:spPr>
            <a:xfrm>
              <a:off x="24918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3"/>
            <p:cNvSpPr/>
            <p:nvPr/>
          </p:nvSpPr>
          <p:spPr>
            <a:xfrm>
              <a:off x="249180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3"/>
            <p:cNvSpPr/>
            <p:nvPr/>
          </p:nvSpPr>
          <p:spPr>
            <a:xfrm>
              <a:off x="249180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3"/>
            <p:cNvSpPr/>
            <p:nvPr/>
          </p:nvSpPr>
          <p:spPr>
            <a:xfrm>
              <a:off x="24918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3"/>
            <p:cNvSpPr/>
            <p:nvPr/>
          </p:nvSpPr>
          <p:spPr>
            <a:xfrm>
              <a:off x="24918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3"/>
            <p:cNvSpPr/>
            <p:nvPr/>
          </p:nvSpPr>
          <p:spPr>
            <a:xfrm>
              <a:off x="249180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3"/>
            <p:cNvSpPr/>
            <p:nvPr/>
          </p:nvSpPr>
          <p:spPr>
            <a:xfrm>
              <a:off x="249180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3"/>
            <p:cNvSpPr/>
            <p:nvPr/>
          </p:nvSpPr>
          <p:spPr>
            <a:xfrm>
              <a:off x="249180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3"/>
            <p:cNvSpPr/>
            <p:nvPr/>
          </p:nvSpPr>
          <p:spPr>
            <a:xfrm>
              <a:off x="249180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3"/>
            <p:cNvSpPr/>
            <p:nvPr/>
          </p:nvSpPr>
          <p:spPr>
            <a:xfrm>
              <a:off x="249180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3"/>
            <p:cNvSpPr/>
            <p:nvPr/>
          </p:nvSpPr>
          <p:spPr>
            <a:xfrm>
              <a:off x="249180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3"/>
            <p:cNvSpPr/>
            <p:nvPr/>
          </p:nvSpPr>
          <p:spPr>
            <a:xfrm>
              <a:off x="249180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3"/>
            <p:cNvSpPr/>
            <p:nvPr/>
          </p:nvSpPr>
          <p:spPr>
            <a:xfrm>
              <a:off x="249180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3"/>
            <p:cNvSpPr/>
            <p:nvPr/>
          </p:nvSpPr>
          <p:spPr>
            <a:xfrm>
              <a:off x="24918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3"/>
            <p:cNvSpPr/>
            <p:nvPr/>
          </p:nvSpPr>
          <p:spPr>
            <a:xfrm>
              <a:off x="249180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3"/>
            <p:cNvSpPr/>
            <p:nvPr/>
          </p:nvSpPr>
          <p:spPr>
            <a:xfrm>
              <a:off x="249180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3"/>
            <p:cNvSpPr/>
            <p:nvPr/>
          </p:nvSpPr>
          <p:spPr>
            <a:xfrm>
              <a:off x="249180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3"/>
            <p:cNvSpPr/>
            <p:nvPr/>
          </p:nvSpPr>
          <p:spPr>
            <a:xfrm>
              <a:off x="26423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3"/>
            <p:cNvSpPr/>
            <p:nvPr/>
          </p:nvSpPr>
          <p:spPr>
            <a:xfrm>
              <a:off x="26423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3"/>
            <p:cNvSpPr/>
            <p:nvPr/>
          </p:nvSpPr>
          <p:spPr>
            <a:xfrm>
              <a:off x="26423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3"/>
            <p:cNvSpPr/>
            <p:nvPr/>
          </p:nvSpPr>
          <p:spPr>
            <a:xfrm>
              <a:off x="26423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3"/>
            <p:cNvSpPr/>
            <p:nvPr/>
          </p:nvSpPr>
          <p:spPr>
            <a:xfrm>
              <a:off x="26423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3"/>
            <p:cNvSpPr/>
            <p:nvPr/>
          </p:nvSpPr>
          <p:spPr>
            <a:xfrm>
              <a:off x="26423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3"/>
            <p:cNvSpPr/>
            <p:nvPr/>
          </p:nvSpPr>
          <p:spPr>
            <a:xfrm>
              <a:off x="26423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3"/>
            <p:cNvSpPr/>
            <p:nvPr/>
          </p:nvSpPr>
          <p:spPr>
            <a:xfrm>
              <a:off x="26423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3"/>
            <p:cNvSpPr/>
            <p:nvPr/>
          </p:nvSpPr>
          <p:spPr>
            <a:xfrm>
              <a:off x="26423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3"/>
            <p:cNvSpPr/>
            <p:nvPr/>
          </p:nvSpPr>
          <p:spPr>
            <a:xfrm>
              <a:off x="26423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3"/>
            <p:cNvSpPr/>
            <p:nvPr/>
          </p:nvSpPr>
          <p:spPr>
            <a:xfrm>
              <a:off x="26423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3"/>
            <p:cNvSpPr/>
            <p:nvPr/>
          </p:nvSpPr>
          <p:spPr>
            <a:xfrm>
              <a:off x="26423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3"/>
            <p:cNvSpPr/>
            <p:nvPr/>
          </p:nvSpPr>
          <p:spPr>
            <a:xfrm>
              <a:off x="26423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3"/>
            <p:cNvSpPr/>
            <p:nvPr/>
          </p:nvSpPr>
          <p:spPr>
            <a:xfrm>
              <a:off x="26423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3"/>
            <p:cNvSpPr/>
            <p:nvPr/>
          </p:nvSpPr>
          <p:spPr>
            <a:xfrm>
              <a:off x="26423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3"/>
            <p:cNvSpPr/>
            <p:nvPr/>
          </p:nvSpPr>
          <p:spPr>
            <a:xfrm>
              <a:off x="26423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3"/>
            <p:cNvSpPr/>
            <p:nvPr/>
          </p:nvSpPr>
          <p:spPr>
            <a:xfrm>
              <a:off x="26423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3"/>
            <p:cNvSpPr/>
            <p:nvPr/>
          </p:nvSpPr>
          <p:spPr>
            <a:xfrm>
              <a:off x="26423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3"/>
            <p:cNvSpPr/>
            <p:nvPr/>
          </p:nvSpPr>
          <p:spPr>
            <a:xfrm>
              <a:off x="26423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3"/>
            <p:cNvSpPr/>
            <p:nvPr/>
          </p:nvSpPr>
          <p:spPr>
            <a:xfrm>
              <a:off x="26423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3"/>
            <p:cNvSpPr/>
            <p:nvPr/>
          </p:nvSpPr>
          <p:spPr>
            <a:xfrm>
              <a:off x="27928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3"/>
            <p:cNvSpPr/>
            <p:nvPr/>
          </p:nvSpPr>
          <p:spPr>
            <a:xfrm>
              <a:off x="27928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3"/>
            <p:cNvSpPr/>
            <p:nvPr/>
          </p:nvSpPr>
          <p:spPr>
            <a:xfrm>
              <a:off x="27928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3"/>
            <p:cNvSpPr/>
            <p:nvPr/>
          </p:nvSpPr>
          <p:spPr>
            <a:xfrm>
              <a:off x="27928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3"/>
            <p:cNvSpPr/>
            <p:nvPr/>
          </p:nvSpPr>
          <p:spPr>
            <a:xfrm>
              <a:off x="27928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3"/>
            <p:cNvSpPr/>
            <p:nvPr/>
          </p:nvSpPr>
          <p:spPr>
            <a:xfrm>
              <a:off x="27928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3"/>
            <p:cNvSpPr/>
            <p:nvPr/>
          </p:nvSpPr>
          <p:spPr>
            <a:xfrm>
              <a:off x="27928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3"/>
            <p:cNvSpPr/>
            <p:nvPr/>
          </p:nvSpPr>
          <p:spPr>
            <a:xfrm>
              <a:off x="27928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3"/>
            <p:cNvSpPr/>
            <p:nvPr/>
          </p:nvSpPr>
          <p:spPr>
            <a:xfrm>
              <a:off x="27928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3"/>
            <p:cNvSpPr/>
            <p:nvPr/>
          </p:nvSpPr>
          <p:spPr>
            <a:xfrm>
              <a:off x="27928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3"/>
            <p:cNvSpPr/>
            <p:nvPr/>
          </p:nvSpPr>
          <p:spPr>
            <a:xfrm>
              <a:off x="27928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3"/>
            <p:cNvSpPr/>
            <p:nvPr/>
          </p:nvSpPr>
          <p:spPr>
            <a:xfrm>
              <a:off x="27928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3"/>
            <p:cNvSpPr/>
            <p:nvPr/>
          </p:nvSpPr>
          <p:spPr>
            <a:xfrm>
              <a:off x="27928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3"/>
            <p:cNvSpPr/>
            <p:nvPr/>
          </p:nvSpPr>
          <p:spPr>
            <a:xfrm>
              <a:off x="27928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3"/>
            <p:cNvSpPr/>
            <p:nvPr/>
          </p:nvSpPr>
          <p:spPr>
            <a:xfrm>
              <a:off x="27928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3"/>
            <p:cNvSpPr/>
            <p:nvPr/>
          </p:nvSpPr>
          <p:spPr>
            <a:xfrm>
              <a:off x="27928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3"/>
            <p:cNvSpPr/>
            <p:nvPr/>
          </p:nvSpPr>
          <p:spPr>
            <a:xfrm>
              <a:off x="27928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3"/>
            <p:cNvSpPr/>
            <p:nvPr/>
          </p:nvSpPr>
          <p:spPr>
            <a:xfrm>
              <a:off x="27928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3"/>
            <p:cNvSpPr/>
            <p:nvPr/>
          </p:nvSpPr>
          <p:spPr>
            <a:xfrm>
              <a:off x="2943325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3"/>
            <p:cNvSpPr/>
            <p:nvPr/>
          </p:nvSpPr>
          <p:spPr>
            <a:xfrm>
              <a:off x="2943325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3"/>
            <p:cNvSpPr/>
            <p:nvPr/>
          </p:nvSpPr>
          <p:spPr>
            <a:xfrm>
              <a:off x="2943325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3"/>
            <p:cNvSpPr/>
            <p:nvPr/>
          </p:nvSpPr>
          <p:spPr>
            <a:xfrm>
              <a:off x="2943325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3"/>
            <p:cNvSpPr/>
            <p:nvPr/>
          </p:nvSpPr>
          <p:spPr>
            <a:xfrm>
              <a:off x="2943325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3"/>
            <p:cNvSpPr/>
            <p:nvPr/>
          </p:nvSpPr>
          <p:spPr>
            <a:xfrm>
              <a:off x="2943325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3"/>
            <p:cNvSpPr/>
            <p:nvPr/>
          </p:nvSpPr>
          <p:spPr>
            <a:xfrm>
              <a:off x="2943325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3"/>
            <p:cNvSpPr/>
            <p:nvPr/>
          </p:nvSpPr>
          <p:spPr>
            <a:xfrm>
              <a:off x="2943325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3"/>
            <p:cNvSpPr/>
            <p:nvPr/>
          </p:nvSpPr>
          <p:spPr>
            <a:xfrm>
              <a:off x="2943325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3"/>
            <p:cNvSpPr/>
            <p:nvPr/>
          </p:nvSpPr>
          <p:spPr>
            <a:xfrm>
              <a:off x="2943325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3"/>
            <p:cNvSpPr/>
            <p:nvPr/>
          </p:nvSpPr>
          <p:spPr>
            <a:xfrm>
              <a:off x="2943325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3"/>
            <p:cNvSpPr/>
            <p:nvPr/>
          </p:nvSpPr>
          <p:spPr>
            <a:xfrm>
              <a:off x="2943325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3"/>
            <p:cNvSpPr/>
            <p:nvPr/>
          </p:nvSpPr>
          <p:spPr>
            <a:xfrm>
              <a:off x="2943325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3"/>
            <p:cNvSpPr/>
            <p:nvPr/>
          </p:nvSpPr>
          <p:spPr>
            <a:xfrm>
              <a:off x="2943325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3"/>
            <p:cNvSpPr/>
            <p:nvPr/>
          </p:nvSpPr>
          <p:spPr>
            <a:xfrm>
              <a:off x="2943325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3"/>
            <p:cNvSpPr/>
            <p:nvPr/>
          </p:nvSpPr>
          <p:spPr>
            <a:xfrm>
              <a:off x="2943325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3"/>
            <p:cNvSpPr/>
            <p:nvPr/>
          </p:nvSpPr>
          <p:spPr>
            <a:xfrm>
              <a:off x="2943325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3"/>
            <p:cNvSpPr/>
            <p:nvPr/>
          </p:nvSpPr>
          <p:spPr>
            <a:xfrm>
              <a:off x="2943325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3"/>
            <p:cNvSpPr/>
            <p:nvPr/>
          </p:nvSpPr>
          <p:spPr>
            <a:xfrm>
              <a:off x="30938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3"/>
            <p:cNvSpPr/>
            <p:nvPr/>
          </p:nvSpPr>
          <p:spPr>
            <a:xfrm>
              <a:off x="30938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3"/>
            <p:cNvSpPr/>
            <p:nvPr/>
          </p:nvSpPr>
          <p:spPr>
            <a:xfrm>
              <a:off x="30938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3"/>
            <p:cNvSpPr/>
            <p:nvPr/>
          </p:nvSpPr>
          <p:spPr>
            <a:xfrm>
              <a:off x="30938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3"/>
            <p:cNvSpPr/>
            <p:nvPr/>
          </p:nvSpPr>
          <p:spPr>
            <a:xfrm>
              <a:off x="30938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3"/>
            <p:cNvSpPr/>
            <p:nvPr/>
          </p:nvSpPr>
          <p:spPr>
            <a:xfrm>
              <a:off x="30938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3"/>
            <p:cNvSpPr/>
            <p:nvPr/>
          </p:nvSpPr>
          <p:spPr>
            <a:xfrm>
              <a:off x="30938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3"/>
            <p:cNvSpPr/>
            <p:nvPr/>
          </p:nvSpPr>
          <p:spPr>
            <a:xfrm>
              <a:off x="30938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3"/>
            <p:cNvSpPr/>
            <p:nvPr/>
          </p:nvSpPr>
          <p:spPr>
            <a:xfrm>
              <a:off x="30938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3"/>
            <p:cNvSpPr/>
            <p:nvPr/>
          </p:nvSpPr>
          <p:spPr>
            <a:xfrm>
              <a:off x="324435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3"/>
            <p:cNvSpPr/>
            <p:nvPr/>
          </p:nvSpPr>
          <p:spPr>
            <a:xfrm>
              <a:off x="324435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3"/>
            <p:cNvSpPr/>
            <p:nvPr/>
          </p:nvSpPr>
          <p:spPr>
            <a:xfrm>
              <a:off x="324435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3"/>
            <p:cNvSpPr/>
            <p:nvPr/>
          </p:nvSpPr>
          <p:spPr>
            <a:xfrm>
              <a:off x="324435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3"/>
            <p:cNvSpPr/>
            <p:nvPr/>
          </p:nvSpPr>
          <p:spPr>
            <a:xfrm>
              <a:off x="324435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3"/>
            <p:cNvSpPr/>
            <p:nvPr/>
          </p:nvSpPr>
          <p:spPr>
            <a:xfrm>
              <a:off x="324435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3"/>
            <p:cNvSpPr/>
            <p:nvPr/>
          </p:nvSpPr>
          <p:spPr>
            <a:xfrm>
              <a:off x="324435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3"/>
            <p:cNvSpPr/>
            <p:nvPr/>
          </p:nvSpPr>
          <p:spPr>
            <a:xfrm>
              <a:off x="324435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3"/>
            <p:cNvSpPr/>
            <p:nvPr/>
          </p:nvSpPr>
          <p:spPr>
            <a:xfrm>
              <a:off x="33948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3"/>
            <p:cNvSpPr/>
            <p:nvPr/>
          </p:nvSpPr>
          <p:spPr>
            <a:xfrm>
              <a:off x="33948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3"/>
            <p:cNvSpPr/>
            <p:nvPr/>
          </p:nvSpPr>
          <p:spPr>
            <a:xfrm>
              <a:off x="33948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3"/>
            <p:cNvSpPr/>
            <p:nvPr/>
          </p:nvSpPr>
          <p:spPr>
            <a:xfrm>
              <a:off x="339487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3"/>
            <p:cNvSpPr/>
            <p:nvPr/>
          </p:nvSpPr>
          <p:spPr>
            <a:xfrm>
              <a:off x="33948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3"/>
            <p:cNvSpPr/>
            <p:nvPr/>
          </p:nvSpPr>
          <p:spPr>
            <a:xfrm>
              <a:off x="33948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3"/>
            <p:cNvSpPr/>
            <p:nvPr/>
          </p:nvSpPr>
          <p:spPr>
            <a:xfrm>
              <a:off x="35453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3"/>
            <p:cNvSpPr/>
            <p:nvPr/>
          </p:nvSpPr>
          <p:spPr>
            <a:xfrm>
              <a:off x="35453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3"/>
            <p:cNvSpPr/>
            <p:nvPr/>
          </p:nvSpPr>
          <p:spPr>
            <a:xfrm>
              <a:off x="35453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0" name="Google Shape;940;p3"/>
          <p:cNvGrpSpPr/>
          <p:nvPr/>
        </p:nvGrpSpPr>
        <p:grpSpPr>
          <a:xfrm rot="10800000">
            <a:off x="6367294" y="28698"/>
            <a:ext cx="2309820" cy="5086302"/>
            <a:chOff x="1287725" y="238125"/>
            <a:chExt cx="2379050" cy="5238750"/>
          </a:xfrm>
        </p:grpSpPr>
        <p:sp>
          <p:nvSpPr>
            <p:cNvPr id="941" name="Google Shape;941;p3"/>
            <p:cNvSpPr/>
            <p:nvPr/>
          </p:nvSpPr>
          <p:spPr>
            <a:xfrm>
              <a:off x="12877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3"/>
            <p:cNvSpPr/>
            <p:nvPr/>
          </p:nvSpPr>
          <p:spPr>
            <a:xfrm>
              <a:off x="12877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3"/>
            <p:cNvSpPr/>
            <p:nvPr/>
          </p:nvSpPr>
          <p:spPr>
            <a:xfrm>
              <a:off x="12877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3"/>
            <p:cNvSpPr/>
            <p:nvPr/>
          </p:nvSpPr>
          <p:spPr>
            <a:xfrm>
              <a:off x="12877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3"/>
            <p:cNvSpPr/>
            <p:nvPr/>
          </p:nvSpPr>
          <p:spPr>
            <a:xfrm>
              <a:off x="12877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3"/>
            <p:cNvSpPr/>
            <p:nvPr/>
          </p:nvSpPr>
          <p:spPr>
            <a:xfrm>
              <a:off x="12877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3"/>
            <p:cNvSpPr/>
            <p:nvPr/>
          </p:nvSpPr>
          <p:spPr>
            <a:xfrm>
              <a:off x="12877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3"/>
            <p:cNvSpPr/>
            <p:nvPr/>
          </p:nvSpPr>
          <p:spPr>
            <a:xfrm>
              <a:off x="12877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3"/>
            <p:cNvSpPr/>
            <p:nvPr/>
          </p:nvSpPr>
          <p:spPr>
            <a:xfrm>
              <a:off x="12877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3"/>
            <p:cNvSpPr/>
            <p:nvPr/>
          </p:nvSpPr>
          <p:spPr>
            <a:xfrm>
              <a:off x="12877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3"/>
            <p:cNvSpPr/>
            <p:nvPr/>
          </p:nvSpPr>
          <p:spPr>
            <a:xfrm>
              <a:off x="12877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3"/>
            <p:cNvSpPr/>
            <p:nvPr/>
          </p:nvSpPr>
          <p:spPr>
            <a:xfrm>
              <a:off x="12877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3"/>
            <p:cNvSpPr/>
            <p:nvPr/>
          </p:nvSpPr>
          <p:spPr>
            <a:xfrm>
              <a:off x="12877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3"/>
            <p:cNvSpPr/>
            <p:nvPr/>
          </p:nvSpPr>
          <p:spPr>
            <a:xfrm>
              <a:off x="12877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3"/>
            <p:cNvSpPr/>
            <p:nvPr/>
          </p:nvSpPr>
          <p:spPr>
            <a:xfrm>
              <a:off x="12877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3"/>
            <p:cNvSpPr/>
            <p:nvPr/>
          </p:nvSpPr>
          <p:spPr>
            <a:xfrm>
              <a:off x="14382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3"/>
            <p:cNvSpPr/>
            <p:nvPr/>
          </p:nvSpPr>
          <p:spPr>
            <a:xfrm>
              <a:off x="14382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3"/>
            <p:cNvSpPr/>
            <p:nvPr/>
          </p:nvSpPr>
          <p:spPr>
            <a:xfrm>
              <a:off x="14382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3"/>
            <p:cNvSpPr/>
            <p:nvPr/>
          </p:nvSpPr>
          <p:spPr>
            <a:xfrm>
              <a:off x="14382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3"/>
            <p:cNvSpPr/>
            <p:nvPr/>
          </p:nvSpPr>
          <p:spPr>
            <a:xfrm>
              <a:off x="15887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3"/>
            <p:cNvSpPr/>
            <p:nvPr/>
          </p:nvSpPr>
          <p:spPr>
            <a:xfrm>
              <a:off x="15887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3"/>
            <p:cNvSpPr/>
            <p:nvPr/>
          </p:nvSpPr>
          <p:spPr>
            <a:xfrm>
              <a:off x="15887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3"/>
            <p:cNvSpPr/>
            <p:nvPr/>
          </p:nvSpPr>
          <p:spPr>
            <a:xfrm>
              <a:off x="15887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3"/>
            <p:cNvSpPr/>
            <p:nvPr/>
          </p:nvSpPr>
          <p:spPr>
            <a:xfrm>
              <a:off x="15887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3"/>
            <p:cNvSpPr/>
            <p:nvPr/>
          </p:nvSpPr>
          <p:spPr>
            <a:xfrm>
              <a:off x="15887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3"/>
            <p:cNvSpPr/>
            <p:nvPr/>
          </p:nvSpPr>
          <p:spPr>
            <a:xfrm>
              <a:off x="15887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3"/>
            <p:cNvSpPr/>
            <p:nvPr/>
          </p:nvSpPr>
          <p:spPr>
            <a:xfrm>
              <a:off x="15887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3"/>
            <p:cNvSpPr/>
            <p:nvPr/>
          </p:nvSpPr>
          <p:spPr>
            <a:xfrm>
              <a:off x="15887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3"/>
            <p:cNvSpPr/>
            <p:nvPr/>
          </p:nvSpPr>
          <p:spPr>
            <a:xfrm>
              <a:off x="15887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3"/>
            <p:cNvSpPr/>
            <p:nvPr/>
          </p:nvSpPr>
          <p:spPr>
            <a:xfrm>
              <a:off x="17392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3"/>
            <p:cNvSpPr/>
            <p:nvPr/>
          </p:nvSpPr>
          <p:spPr>
            <a:xfrm>
              <a:off x="17392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3"/>
            <p:cNvSpPr/>
            <p:nvPr/>
          </p:nvSpPr>
          <p:spPr>
            <a:xfrm>
              <a:off x="17392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3"/>
            <p:cNvSpPr/>
            <p:nvPr/>
          </p:nvSpPr>
          <p:spPr>
            <a:xfrm>
              <a:off x="17392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3"/>
            <p:cNvSpPr/>
            <p:nvPr/>
          </p:nvSpPr>
          <p:spPr>
            <a:xfrm>
              <a:off x="17392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3"/>
            <p:cNvSpPr/>
            <p:nvPr/>
          </p:nvSpPr>
          <p:spPr>
            <a:xfrm>
              <a:off x="17392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3"/>
            <p:cNvSpPr/>
            <p:nvPr/>
          </p:nvSpPr>
          <p:spPr>
            <a:xfrm>
              <a:off x="17392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3"/>
            <p:cNvSpPr/>
            <p:nvPr/>
          </p:nvSpPr>
          <p:spPr>
            <a:xfrm>
              <a:off x="17392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3"/>
            <p:cNvSpPr/>
            <p:nvPr/>
          </p:nvSpPr>
          <p:spPr>
            <a:xfrm>
              <a:off x="17392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3"/>
            <p:cNvSpPr/>
            <p:nvPr/>
          </p:nvSpPr>
          <p:spPr>
            <a:xfrm>
              <a:off x="17392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3"/>
            <p:cNvSpPr/>
            <p:nvPr/>
          </p:nvSpPr>
          <p:spPr>
            <a:xfrm>
              <a:off x="17392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3"/>
            <p:cNvSpPr/>
            <p:nvPr/>
          </p:nvSpPr>
          <p:spPr>
            <a:xfrm>
              <a:off x="17392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3"/>
            <p:cNvSpPr/>
            <p:nvPr/>
          </p:nvSpPr>
          <p:spPr>
            <a:xfrm>
              <a:off x="17392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3"/>
            <p:cNvSpPr/>
            <p:nvPr/>
          </p:nvSpPr>
          <p:spPr>
            <a:xfrm>
              <a:off x="17392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3"/>
            <p:cNvSpPr/>
            <p:nvPr/>
          </p:nvSpPr>
          <p:spPr>
            <a:xfrm>
              <a:off x="17392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3"/>
            <p:cNvSpPr/>
            <p:nvPr/>
          </p:nvSpPr>
          <p:spPr>
            <a:xfrm>
              <a:off x="17392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3"/>
            <p:cNvSpPr/>
            <p:nvPr/>
          </p:nvSpPr>
          <p:spPr>
            <a:xfrm>
              <a:off x="17392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3"/>
            <p:cNvSpPr/>
            <p:nvPr/>
          </p:nvSpPr>
          <p:spPr>
            <a:xfrm>
              <a:off x="1889750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3"/>
            <p:cNvSpPr/>
            <p:nvPr/>
          </p:nvSpPr>
          <p:spPr>
            <a:xfrm>
              <a:off x="1889750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3"/>
            <p:cNvSpPr/>
            <p:nvPr/>
          </p:nvSpPr>
          <p:spPr>
            <a:xfrm>
              <a:off x="188975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3"/>
            <p:cNvSpPr/>
            <p:nvPr/>
          </p:nvSpPr>
          <p:spPr>
            <a:xfrm>
              <a:off x="1889750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3"/>
            <p:cNvSpPr/>
            <p:nvPr/>
          </p:nvSpPr>
          <p:spPr>
            <a:xfrm>
              <a:off x="188975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3"/>
            <p:cNvSpPr/>
            <p:nvPr/>
          </p:nvSpPr>
          <p:spPr>
            <a:xfrm>
              <a:off x="1889750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3"/>
            <p:cNvSpPr/>
            <p:nvPr/>
          </p:nvSpPr>
          <p:spPr>
            <a:xfrm>
              <a:off x="1889750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3"/>
            <p:cNvSpPr/>
            <p:nvPr/>
          </p:nvSpPr>
          <p:spPr>
            <a:xfrm>
              <a:off x="1889750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3"/>
            <p:cNvSpPr/>
            <p:nvPr/>
          </p:nvSpPr>
          <p:spPr>
            <a:xfrm>
              <a:off x="188975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3"/>
            <p:cNvSpPr/>
            <p:nvPr/>
          </p:nvSpPr>
          <p:spPr>
            <a:xfrm>
              <a:off x="1889750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3"/>
            <p:cNvSpPr/>
            <p:nvPr/>
          </p:nvSpPr>
          <p:spPr>
            <a:xfrm>
              <a:off x="1889750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3"/>
            <p:cNvSpPr/>
            <p:nvPr/>
          </p:nvSpPr>
          <p:spPr>
            <a:xfrm>
              <a:off x="20402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3"/>
            <p:cNvSpPr/>
            <p:nvPr/>
          </p:nvSpPr>
          <p:spPr>
            <a:xfrm>
              <a:off x="20402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3"/>
            <p:cNvSpPr/>
            <p:nvPr/>
          </p:nvSpPr>
          <p:spPr>
            <a:xfrm>
              <a:off x="204027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3"/>
            <p:cNvSpPr/>
            <p:nvPr/>
          </p:nvSpPr>
          <p:spPr>
            <a:xfrm>
              <a:off x="20402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3"/>
            <p:cNvSpPr/>
            <p:nvPr/>
          </p:nvSpPr>
          <p:spPr>
            <a:xfrm>
              <a:off x="20402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3"/>
            <p:cNvSpPr/>
            <p:nvPr/>
          </p:nvSpPr>
          <p:spPr>
            <a:xfrm>
              <a:off x="20402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3"/>
            <p:cNvSpPr/>
            <p:nvPr/>
          </p:nvSpPr>
          <p:spPr>
            <a:xfrm>
              <a:off x="20402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3"/>
            <p:cNvSpPr/>
            <p:nvPr/>
          </p:nvSpPr>
          <p:spPr>
            <a:xfrm>
              <a:off x="20402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3"/>
            <p:cNvSpPr/>
            <p:nvPr/>
          </p:nvSpPr>
          <p:spPr>
            <a:xfrm>
              <a:off x="20402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3"/>
            <p:cNvSpPr/>
            <p:nvPr/>
          </p:nvSpPr>
          <p:spPr>
            <a:xfrm>
              <a:off x="20402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3"/>
            <p:cNvSpPr/>
            <p:nvPr/>
          </p:nvSpPr>
          <p:spPr>
            <a:xfrm>
              <a:off x="20402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3"/>
            <p:cNvSpPr/>
            <p:nvPr/>
          </p:nvSpPr>
          <p:spPr>
            <a:xfrm>
              <a:off x="204027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3"/>
            <p:cNvSpPr/>
            <p:nvPr/>
          </p:nvSpPr>
          <p:spPr>
            <a:xfrm>
              <a:off x="204027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3"/>
            <p:cNvSpPr/>
            <p:nvPr/>
          </p:nvSpPr>
          <p:spPr>
            <a:xfrm>
              <a:off x="2190775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3"/>
            <p:cNvSpPr/>
            <p:nvPr/>
          </p:nvSpPr>
          <p:spPr>
            <a:xfrm>
              <a:off x="2190775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3"/>
            <p:cNvSpPr/>
            <p:nvPr/>
          </p:nvSpPr>
          <p:spPr>
            <a:xfrm>
              <a:off x="2190775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3"/>
            <p:cNvSpPr/>
            <p:nvPr/>
          </p:nvSpPr>
          <p:spPr>
            <a:xfrm>
              <a:off x="2190775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3"/>
            <p:cNvSpPr/>
            <p:nvPr/>
          </p:nvSpPr>
          <p:spPr>
            <a:xfrm>
              <a:off x="2190775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3"/>
            <p:cNvSpPr/>
            <p:nvPr/>
          </p:nvSpPr>
          <p:spPr>
            <a:xfrm>
              <a:off x="2190775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3"/>
            <p:cNvSpPr/>
            <p:nvPr/>
          </p:nvSpPr>
          <p:spPr>
            <a:xfrm>
              <a:off x="2190775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3"/>
            <p:cNvSpPr/>
            <p:nvPr/>
          </p:nvSpPr>
          <p:spPr>
            <a:xfrm>
              <a:off x="2190775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3"/>
            <p:cNvSpPr/>
            <p:nvPr/>
          </p:nvSpPr>
          <p:spPr>
            <a:xfrm>
              <a:off x="2190775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3"/>
            <p:cNvSpPr/>
            <p:nvPr/>
          </p:nvSpPr>
          <p:spPr>
            <a:xfrm>
              <a:off x="234130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3"/>
            <p:cNvSpPr/>
            <p:nvPr/>
          </p:nvSpPr>
          <p:spPr>
            <a:xfrm>
              <a:off x="23413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3"/>
            <p:cNvSpPr/>
            <p:nvPr/>
          </p:nvSpPr>
          <p:spPr>
            <a:xfrm>
              <a:off x="234130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3"/>
            <p:cNvSpPr/>
            <p:nvPr/>
          </p:nvSpPr>
          <p:spPr>
            <a:xfrm>
              <a:off x="234130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3"/>
            <p:cNvSpPr/>
            <p:nvPr/>
          </p:nvSpPr>
          <p:spPr>
            <a:xfrm>
              <a:off x="234130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3"/>
            <p:cNvSpPr/>
            <p:nvPr/>
          </p:nvSpPr>
          <p:spPr>
            <a:xfrm>
              <a:off x="23413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3"/>
            <p:cNvSpPr/>
            <p:nvPr/>
          </p:nvSpPr>
          <p:spPr>
            <a:xfrm>
              <a:off x="23413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3"/>
            <p:cNvSpPr/>
            <p:nvPr/>
          </p:nvSpPr>
          <p:spPr>
            <a:xfrm>
              <a:off x="234130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3"/>
            <p:cNvSpPr/>
            <p:nvPr/>
          </p:nvSpPr>
          <p:spPr>
            <a:xfrm>
              <a:off x="249180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3"/>
            <p:cNvSpPr/>
            <p:nvPr/>
          </p:nvSpPr>
          <p:spPr>
            <a:xfrm>
              <a:off x="24918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3"/>
            <p:cNvSpPr/>
            <p:nvPr/>
          </p:nvSpPr>
          <p:spPr>
            <a:xfrm>
              <a:off x="249180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3"/>
            <p:cNvSpPr/>
            <p:nvPr/>
          </p:nvSpPr>
          <p:spPr>
            <a:xfrm>
              <a:off x="24918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3"/>
            <p:cNvSpPr/>
            <p:nvPr/>
          </p:nvSpPr>
          <p:spPr>
            <a:xfrm>
              <a:off x="24918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3"/>
            <p:cNvSpPr/>
            <p:nvPr/>
          </p:nvSpPr>
          <p:spPr>
            <a:xfrm>
              <a:off x="26423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3"/>
            <p:cNvSpPr/>
            <p:nvPr/>
          </p:nvSpPr>
          <p:spPr>
            <a:xfrm>
              <a:off x="26423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3"/>
            <p:cNvSpPr/>
            <p:nvPr/>
          </p:nvSpPr>
          <p:spPr>
            <a:xfrm>
              <a:off x="26423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3"/>
            <p:cNvSpPr/>
            <p:nvPr/>
          </p:nvSpPr>
          <p:spPr>
            <a:xfrm>
              <a:off x="26423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3"/>
            <p:cNvSpPr/>
            <p:nvPr/>
          </p:nvSpPr>
          <p:spPr>
            <a:xfrm>
              <a:off x="26423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3"/>
            <p:cNvSpPr/>
            <p:nvPr/>
          </p:nvSpPr>
          <p:spPr>
            <a:xfrm>
              <a:off x="27928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3"/>
            <p:cNvSpPr/>
            <p:nvPr/>
          </p:nvSpPr>
          <p:spPr>
            <a:xfrm>
              <a:off x="2943325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3"/>
            <p:cNvSpPr/>
            <p:nvPr/>
          </p:nvSpPr>
          <p:spPr>
            <a:xfrm>
              <a:off x="2943325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3"/>
            <p:cNvSpPr/>
            <p:nvPr/>
          </p:nvSpPr>
          <p:spPr>
            <a:xfrm>
              <a:off x="30938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3"/>
            <p:cNvSpPr/>
            <p:nvPr/>
          </p:nvSpPr>
          <p:spPr>
            <a:xfrm>
              <a:off x="33948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3"/>
            <p:cNvSpPr/>
            <p:nvPr/>
          </p:nvSpPr>
          <p:spPr>
            <a:xfrm>
              <a:off x="35453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solidFill>
          <a:schemeClr val="accent3"/>
        </a:solidFill>
        <a:effectLst/>
      </p:bgPr>
    </p:bg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p4"/>
          <p:cNvSpPr txBox="1">
            <a:spLocks noGrp="1"/>
          </p:cNvSpPr>
          <p:nvPr>
            <p:ph type="body" idx="1"/>
          </p:nvPr>
        </p:nvSpPr>
        <p:spPr>
          <a:xfrm>
            <a:off x="1278575" y="739550"/>
            <a:ext cx="4281000" cy="369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▪"/>
              <a:defRPr sz="3000" i="1">
                <a:solidFill>
                  <a:schemeClr val="lt1"/>
                </a:solidFill>
              </a:defRPr>
            </a:lvl1pPr>
            <a:lvl2pPr marL="914400" lvl="1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2pPr>
            <a:lvl3pPr marL="1371600" lvl="2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3pPr>
            <a:lvl4pPr marL="1828800" lvl="3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4pPr>
            <a:lvl5pPr marL="2286000" lvl="4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5pPr>
            <a:lvl6pPr marL="2743200" lvl="5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6pPr>
            <a:lvl7pPr marL="3200400" lvl="6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 i="1">
                <a:solidFill>
                  <a:schemeClr val="lt1"/>
                </a:solidFill>
              </a:defRPr>
            </a:lvl7pPr>
            <a:lvl8pPr marL="3657600" lvl="7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○"/>
              <a:defRPr sz="3000" i="1">
                <a:solidFill>
                  <a:schemeClr val="lt1"/>
                </a:solidFill>
              </a:defRPr>
            </a:lvl8pPr>
            <a:lvl9pPr marL="4114800" lvl="8" indent="-419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■"/>
              <a:defRPr sz="3000" i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46" name="Google Shape;1046;p4"/>
          <p:cNvSpPr txBox="1"/>
          <p:nvPr/>
        </p:nvSpPr>
        <p:spPr>
          <a:xfrm>
            <a:off x="659925" y="414075"/>
            <a:ext cx="7524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>
                <a:solidFill>
                  <a:schemeClr val="accent1"/>
                </a:solidFill>
                <a:latin typeface="Dosis"/>
                <a:ea typeface="Dosis"/>
                <a:cs typeface="Dosis"/>
                <a:sym typeface="Dosis"/>
              </a:rPr>
              <a:t>“</a:t>
            </a:r>
            <a:endParaRPr sz="12000">
              <a:solidFill>
                <a:schemeClr val="accen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47" name="Google Shape;1047;p4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grpSp>
        <p:nvGrpSpPr>
          <p:cNvPr id="1048" name="Google Shape;1048;p4"/>
          <p:cNvGrpSpPr/>
          <p:nvPr/>
        </p:nvGrpSpPr>
        <p:grpSpPr>
          <a:xfrm rot="10800000">
            <a:off x="8705367" y="28698"/>
            <a:ext cx="410132" cy="5086302"/>
            <a:chOff x="836200" y="238125"/>
            <a:chExt cx="422425" cy="5238750"/>
          </a:xfrm>
        </p:grpSpPr>
        <p:sp>
          <p:nvSpPr>
            <p:cNvPr id="1049" name="Google Shape;1049;p4"/>
            <p:cNvSpPr/>
            <p:nvPr/>
          </p:nvSpPr>
          <p:spPr>
            <a:xfrm>
              <a:off x="83620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4"/>
            <p:cNvSpPr/>
            <p:nvPr/>
          </p:nvSpPr>
          <p:spPr>
            <a:xfrm>
              <a:off x="8362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4"/>
            <p:cNvSpPr/>
            <p:nvPr/>
          </p:nvSpPr>
          <p:spPr>
            <a:xfrm>
              <a:off x="83620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4"/>
            <p:cNvSpPr/>
            <p:nvPr/>
          </p:nvSpPr>
          <p:spPr>
            <a:xfrm>
              <a:off x="8362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4"/>
            <p:cNvSpPr/>
            <p:nvPr/>
          </p:nvSpPr>
          <p:spPr>
            <a:xfrm>
              <a:off x="83620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4"/>
            <p:cNvSpPr/>
            <p:nvPr/>
          </p:nvSpPr>
          <p:spPr>
            <a:xfrm>
              <a:off x="8362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4"/>
            <p:cNvSpPr/>
            <p:nvPr/>
          </p:nvSpPr>
          <p:spPr>
            <a:xfrm>
              <a:off x="83620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4"/>
            <p:cNvSpPr/>
            <p:nvPr/>
          </p:nvSpPr>
          <p:spPr>
            <a:xfrm>
              <a:off x="8362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4"/>
            <p:cNvSpPr/>
            <p:nvPr/>
          </p:nvSpPr>
          <p:spPr>
            <a:xfrm>
              <a:off x="83620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4"/>
            <p:cNvSpPr/>
            <p:nvPr/>
          </p:nvSpPr>
          <p:spPr>
            <a:xfrm>
              <a:off x="8362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4"/>
            <p:cNvSpPr/>
            <p:nvPr/>
          </p:nvSpPr>
          <p:spPr>
            <a:xfrm>
              <a:off x="83620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4"/>
            <p:cNvSpPr/>
            <p:nvPr/>
          </p:nvSpPr>
          <p:spPr>
            <a:xfrm>
              <a:off x="83620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4"/>
            <p:cNvSpPr/>
            <p:nvPr/>
          </p:nvSpPr>
          <p:spPr>
            <a:xfrm>
              <a:off x="8362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4"/>
            <p:cNvSpPr/>
            <p:nvPr/>
          </p:nvSpPr>
          <p:spPr>
            <a:xfrm>
              <a:off x="83620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4"/>
            <p:cNvSpPr/>
            <p:nvPr/>
          </p:nvSpPr>
          <p:spPr>
            <a:xfrm>
              <a:off x="83620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4"/>
            <p:cNvSpPr/>
            <p:nvPr/>
          </p:nvSpPr>
          <p:spPr>
            <a:xfrm>
              <a:off x="83620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4"/>
            <p:cNvSpPr/>
            <p:nvPr/>
          </p:nvSpPr>
          <p:spPr>
            <a:xfrm>
              <a:off x="8362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4"/>
            <p:cNvSpPr/>
            <p:nvPr/>
          </p:nvSpPr>
          <p:spPr>
            <a:xfrm>
              <a:off x="8362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4"/>
            <p:cNvSpPr/>
            <p:nvPr/>
          </p:nvSpPr>
          <p:spPr>
            <a:xfrm>
              <a:off x="83620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4"/>
            <p:cNvSpPr/>
            <p:nvPr/>
          </p:nvSpPr>
          <p:spPr>
            <a:xfrm>
              <a:off x="83620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4"/>
            <p:cNvSpPr/>
            <p:nvPr/>
          </p:nvSpPr>
          <p:spPr>
            <a:xfrm>
              <a:off x="83620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4"/>
            <p:cNvSpPr/>
            <p:nvPr/>
          </p:nvSpPr>
          <p:spPr>
            <a:xfrm>
              <a:off x="83620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4"/>
            <p:cNvSpPr/>
            <p:nvPr/>
          </p:nvSpPr>
          <p:spPr>
            <a:xfrm>
              <a:off x="83620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4"/>
            <p:cNvSpPr/>
            <p:nvPr/>
          </p:nvSpPr>
          <p:spPr>
            <a:xfrm>
              <a:off x="8362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4"/>
            <p:cNvSpPr/>
            <p:nvPr/>
          </p:nvSpPr>
          <p:spPr>
            <a:xfrm>
              <a:off x="83620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4"/>
            <p:cNvSpPr/>
            <p:nvPr/>
          </p:nvSpPr>
          <p:spPr>
            <a:xfrm>
              <a:off x="83620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4"/>
            <p:cNvSpPr/>
            <p:nvPr/>
          </p:nvSpPr>
          <p:spPr>
            <a:xfrm>
              <a:off x="83620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4"/>
            <p:cNvSpPr/>
            <p:nvPr/>
          </p:nvSpPr>
          <p:spPr>
            <a:xfrm>
              <a:off x="83620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4"/>
            <p:cNvSpPr/>
            <p:nvPr/>
          </p:nvSpPr>
          <p:spPr>
            <a:xfrm>
              <a:off x="8362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4"/>
            <p:cNvSpPr/>
            <p:nvPr/>
          </p:nvSpPr>
          <p:spPr>
            <a:xfrm>
              <a:off x="8362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4"/>
            <p:cNvSpPr/>
            <p:nvPr/>
          </p:nvSpPr>
          <p:spPr>
            <a:xfrm>
              <a:off x="83620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4"/>
            <p:cNvSpPr/>
            <p:nvPr/>
          </p:nvSpPr>
          <p:spPr>
            <a:xfrm>
              <a:off x="8362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4"/>
            <p:cNvSpPr/>
            <p:nvPr/>
          </p:nvSpPr>
          <p:spPr>
            <a:xfrm>
              <a:off x="83620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4"/>
            <p:cNvSpPr/>
            <p:nvPr/>
          </p:nvSpPr>
          <p:spPr>
            <a:xfrm>
              <a:off x="8362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4"/>
            <p:cNvSpPr/>
            <p:nvPr/>
          </p:nvSpPr>
          <p:spPr>
            <a:xfrm>
              <a:off x="83620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4"/>
            <p:cNvSpPr/>
            <p:nvPr/>
          </p:nvSpPr>
          <p:spPr>
            <a:xfrm>
              <a:off x="9867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4"/>
            <p:cNvSpPr/>
            <p:nvPr/>
          </p:nvSpPr>
          <p:spPr>
            <a:xfrm>
              <a:off x="98670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4"/>
            <p:cNvSpPr/>
            <p:nvPr/>
          </p:nvSpPr>
          <p:spPr>
            <a:xfrm>
              <a:off x="98670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4"/>
            <p:cNvSpPr/>
            <p:nvPr/>
          </p:nvSpPr>
          <p:spPr>
            <a:xfrm>
              <a:off x="98670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4"/>
            <p:cNvSpPr/>
            <p:nvPr/>
          </p:nvSpPr>
          <p:spPr>
            <a:xfrm>
              <a:off x="9867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4"/>
            <p:cNvSpPr/>
            <p:nvPr/>
          </p:nvSpPr>
          <p:spPr>
            <a:xfrm>
              <a:off x="98670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4"/>
            <p:cNvSpPr/>
            <p:nvPr/>
          </p:nvSpPr>
          <p:spPr>
            <a:xfrm>
              <a:off x="98670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4"/>
            <p:cNvSpPr/>
            <p:nvPr/>
          </p:nvSpPr>
          <p:spPr>
            <a:xfrm>
              <a:off x="98670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4"/>
            <p:cNvSpPr/>
            <p:nvPr/>
          </p:nvSpPr>
          <p:spPr>
            <a:xfrm>
              <a:off x="98670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4"/>
            <p:cNvSpPr/>
            <p:nvPr/>
          </p:nvSpPr>
          <p:spPr>
            <a:xfrm>
              <a:off x="98670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4"/>
            <p:cNvSpPr/>
            <p:nvPr/>
          </p:nvSpPr>
          <p:spPr>
            <a:xfrm>
              <a:off x="9867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4"/>
            <p:cNvSpPr/>
            <p:nvPr/>
          </p:nvSpPr>
          <p:spPr>
            <a:xfrm>
              <a:off x="98670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4"/>
            <p:cNvSpPr/>
            <p:nvPr/>
          </p:nvSpPr>
          <p:spPr>
            <a:xfrm>
              <a:off x="98670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4"/>
            <p:cNvSpPr/>
            <p:nvPr/>
          </p:nvSpPr>
          <p:spPr>
            <a:xfrm>
              <a:off x="98670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4"/>
            <p:cNvSpPr/>
            <p:nvPr/>
          </p:nvSpPr>
          <p:spPr>
            <a:xfrm>
              <a:off x="9867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4"/>
            <p:cNvSpPr/>
            <p:nvPr/>
          </p:nvSpPr>
          <p:spPr>
            <a:xfrm>
              <a:off x="98670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4"/>
            <p:cNvSpPr/>
            <p:nvPr/>
          </p:nvSpPr>
          <p:spPr>
            <a:xfrm>
              <a:off x="98670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4"/>
            <p:cNvSpPr/>
            <p:nvPr/>
          </p:nvSpPr>
          <p:spPr>
            <a:xfrm>
              <a:off x="98670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4"/>
            <p:cNvSpPr/>
            <p:nvPr/>
          </p:nvSpPr>
          <p:spPr>
            <a:xfrm>
              <a:off x="9867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4"/>
            <p:cNvSpPr/>
            <p:nvPr/>
          </p:nvSpPr>
          <p:spPr>
            <a:xfrm>
              <a:off x="9867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4"/>
            <p:cNvSpPr/>
            <p:nvPr/>
          </p:nvSpPr>
          <p:spPr>
            <a:xfrm>
              <a:off x="9867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4"/>
            <p:cNvSpPr/>
            <p:nvPr/>
          </p:nvSpPr>
          <p:spPr>
            <a:xfrm>
              <a:off x="98670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4"/>
            <p:cNvSpPr/>
            <p:nvPr/>
          </p:nvSpPr>
          <p:spPr>
            <a:xfrm>
              <a:off x="98670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4"/>
            <p:cNvSpPr/>
            <p:nvPr/>
          </p:nvSpPr>
          <p:spPr>
            <a:xfrm>
              <a:off x="1137200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4"/>
            <p:cNvSpPr/>
            <p:nvPr/>
          </p:nvSpPr>
          <p:spPr>
            <a:xfrm>
              <a:off x="1137200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4"/>
            <p:cNvSpPr/>
            <p:nvPr/>
          </p:nvSpPr>
          <p:spPr>
            <a:xfrm>
              <a:off x="113720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4"/>
            <p:cNvSpPr/>
            <p:nvPr/>
          </p:nvSpPr>
          <p:spPr>
            <a:xfrm>
              <a:off x="1137200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4"/>
            <p:cNvSpPr/>
            <p:nvPr/>
          </p:nvSpPr>
          <p:spPr>
            <a:xfrm>
              <a:off x="1137200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4"/>
            <p:cNvSpPr/>
            <p:nvPr/>
          </p:nvSpPr>
          <p:spPr>
            <a:xfrm>
              <a:off x="1137200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4"/>
            <p:cNvSpPr/>
            <p:nvPr/>
          </p:nvSpPr>
          <p:spPr>
            <a:xfrm>
              <a:off x="1137200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4"/>
            <p:cNvSpPr/>
            <p:nvPr/>
          </p:nvSpPr>
          <p:spPr>
            <a:xfrm>
              <a:off x="1137200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4"/>
            <p:cNvSpPr/>
            <p:nvPr/>
          </p:nvSpPr>
          <p:spPr>
            <a:xfrm>
              <a:off x="1137200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4"/>
            <p:cNvSpPr/>
            <p:nvPr/>
          </p:nvSpPr>
          <p:spPr>
            <a:xfrm>
              <a:off x="1137200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4"/>
            <p:cNvSpPr/>
            <p:nvPr/>
          </p:nvSpPr>
          <p:spPr>
            <a:xfrm>
              <a:off x="1137200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4"/>
            <p:cNvSpPr/>
            <p:nvPr/>
          </p:nvSpPr>
          <p:spPr>
            <a:xfrm>
              <a:off x="1137200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4"/>
            <p:cNvSpPr/>
            <p:nvPr/>
          </p:nvSpPr>
          <p:spPr>
            <a:xfrm>
              <a:off x="1137200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4"/>
            <p:cNvSpPr/>
            <p:nvPr/>
          </p:nvSpPr>
          <p:spPr>
            <a:xfrm>
              <a:off x="113720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4"/>
            <p:cNvSpPr/>
            <p:nvPr/>
          </p:nvSpPr>
          <p:spPr>
            <a:xfrm>
              <a:off x="1137200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4"/>
            <p:cNvSpPr/>
            <p:nvPr/>
          </p:nvSpPr>
          <p:spPr>
            <a:xfrm>
              <a:off x="1137200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4"/>
            <p:cNvSpPr/>
            <p:nvPr/>
          </p:nvSpPr>
          <p:spPr>
            <a:xfrm>
              <a:off x="1137200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4"/>
            <p:cNvSpPr/>
            <p:nvPr/>
          </p:nvSpPr>
          <p:spPr>
            <a:xfrm>
              <a:off x="113720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4"/>
            <p:cNvSpPr/>
            <p:nvPr/>
          </p:nvSpPr>
          <p:spPr>
            <a:xfrm>
              <a:off x="1137200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4"/>
            <p:cNvSpPr/>
            <p:nvPr/>
          </p:nvSpPr>
          <p:spPr>
            <a:xfrm>
              <a:off x="1137200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4"/>
            <p:cNvSpPr/>
            <p:nvPr/>
          </p:nvSpPr>
          <p:spPr>
            <a:xfrm>
              <a:off x="113720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4"/>
            <p:cNvSpPr/>
            <p:nvPr/>
          </p:nvSpPr>
          <p:spPr>
            <a:xfrm>
              <a:off x="1137200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9" name="Google Shape;1129;p4"/>
          <p:cNvGrpSpPr/>
          <p:nvPr/>
        </p:nvGrpSpPr>
        <p:grpSpPr>
          <a:xfrm rot="10800000">
            <a:off x="6659535" y="28698"/>
            <a:ext cx="2309844" cy="5086302"/>
            <a:chOff x="986700" y="238125"/>
            <a:chExt cx="2379075" cy="5238750"/>
          </a:xfrm>
        </p:grpSpPr>
        <p:sp>
          <p:nvSpPr>
            <p:cNvPr id="1130" name="Google Shape;1130;p4"/>
            <p:cNvSpPr/>
            <p:nvPr/>
          </p:nvSpPr>
          <p:spPr>
            <a:xfrm>
              <a:off x="98670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4"/>
            <p:cNvSpPr/>
            <p:nvPr/>
          </p:nvSpPr>
          <p:spPr>
            <a:xfrm>
              <a:off x="9867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4"/>
            <p:cNvSpPr/>
            <p:nvPr/>
          </p:nvSpPr>
          <p:spPr>
            <a:xfrm>
              <a:off x="9867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4"/>
            <p:cNvSpPr/>
            <p:nvPr/>
          </p:nvSpPr>
          <p:spPr>
            <a:xfrm>
              <a:off x="98670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4"/>
            <p:cNvSpPr/>
            <p:nvPr/>
          </p:nvSpPr>
          <p:spPr>
            <a:xfrm>
              <a:off x="9867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4"/>
            <p:cNvSpPr/>
            <p:nvPr/>
          </p:nvSpPr>
          <p:spPr>
            <a:xfrm>
              <a:off x="9867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4"/>
            <p:cNvSpPr/>
            <p:nvPr/>
          </p:nvSpPr>
          <p:spPr>
            <a:xfrm>
              <a:off x="9867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4"/>
            <p:cNvSpPr/>
            <p:nvPr/>
          </p:nvSpPr>
          <p:spPr>
            <a:xfrm>
              <a:off x="98670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4"/>
            <p:cNvSpPr/>
            <p:nvPr/>
          </p:nvSpPr>
          <p:spPr>
            <a:xfrm>
              <a:off x="98670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4"/>
            <p:cNvSpPr/>
            <p:nvPr/>
          </p:nvSpPr>
          <p:spPr>
            <a:xfrm>
              <a:off x="98670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4"/>
            <p:cNvSpPr/>
            <p:nvPr/>
          </p:nvSpPr>
          <p:spPr>
            <a:xfrm>
              <a:off x="98670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4"/>
            <p:cNvSpPr/>
            <p:nvPr/>
          </p:nvSpPr>
          <p:spPr>
            <a:xfrm>
              <a:off x="9867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4"/>
            <p:cNvSpPr/>
            <p:nvPr/>
          </p:nvSpPr>
          <p:spPr>
            <a:xfrm>
              <a:off x="113720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4"/>
            <p:cNvSpPr/>
            <p:nvPr/>
          </p:nvSpPr>
          <p:spPr>
            <a:xfrm>
              <a:off x="1137200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4"/>
            <p:cNvSpPr/>
            <p:nvPr/>
          </p:nvSpPr>
          <p:spPr>
            <a:xfrm>
              <a:off x="1137200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4"/>
            <p:cNvSpPr/>
            <p:nvPr/>
          </p:nvSpPr>
          <p:spPr>
            <a:xfrm>
              <a:off x="113720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4"/>
            <p:cNvSpPr/>
            <p:nvPr/>
          </p:nvSpPr>
          <p:spPr>
            <a:xfrm>
              <a:off x="1137200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4"/>
            <p:cNvSpPr/>
            <p:nvPr/>
          </p:nvSpPr>
          <p:spPr>
            <a:xfrm>
              <a:off x="1137200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4"/>
            <p:cNvSpPr/>
            <p:nvPr/>
          </p:nvSpPr>
          <p:spPr>
            <a:xfrm>
              <a:off x="113720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4"/>
            <p:cNvSpPr/>
            <p:nvPr/>
          </p:nvSpPr>
          <p:spPr>
            <a:xfrm>
              <a:off x="113720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4"/>
            <p:cNvSpPr/>
            <p:nvPr/>
          </p:nvSpPr>
          <p:spPr>
            <a:xfrm>
              <a:off x="1137200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4"/>
            <p:cNvSpPr/>
            <p:nvPr/>
          </p:nvSpPr>
          <p:spPr>
            <a:xfrm>
              <a:off x="1137200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4"/>
            <p:cNvSpPr/>
            <p:nvPr/>
          </p:nvSpPr>
          <p:spPr>
            <a:xfrm>
              <a:off x="1137200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4"/>
            <p:cNvSpPr/>
            <p:nvPr/>
          </p:nvSpPr>
          <p:spPr>
            <a:xfrm>
              <a:off x="113720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4"/>
            <p:cNvSpPr/>
            <p:nvPr/>
          </p:nvSpPr>
          <p:spPr>
            <a:xfrm>
              <a:off x="1137200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4"/>
            <p:cNvSpPr/>
            <p:nvPr/>
          </p:nvSpPr>
          <p:spPr>
            <a:xfrm>
              <a:off x="12877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4"/>
            <p:cNvSpPr/>
            <p:nvPr/>
          </p:nvSpPr>
          <p:spPr>
            <a:xfrm>
              <a:off x="12877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4"/>
            <p:cNvSpPr/>
            <p:nvPr/>
          </p:nvSpPr>
          <p:spPr>
            <a:xfrm>
              <a:off x="12877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4"/>
            <p:cNvSpPr/>
            <p:nvPr/>
          </p:nvSpPr>
          <p:spPr>
            <a:xfrm>
              <a:off x="12877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4"/>
            <p:cNvSpPr/>
            <p:nvPr/>
          </p:nvSpPr>
          <p:spPr>
            <a:xfrm>
              <a:off x="12877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4"/>
            <p:cNvSpPr/>
            <p:nvPr/>
          </p:nvSpPr>
          <p:spPr>
            <a:xfrm>
              <a:off x="12877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4"/>
            <p:cNvSpPr/>
            <p:nvPr/>
          </p:nvSpPr>
          <p:spPr>
            <a:xfrm>
              <a:off x="12877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4"/>
            <p:cNvSpPr/>
            <p:nvPr/>
          </p:nvSpPr>
          <p:spPr>
            <a:xfrm>
              <a:off x="12877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4"/>
            <p:cNvSpPr/>
            <p:nvPr/>
          </p:nvSpPr>
          <p:spPr>
            <a:xfrm>
              <a:off x="12877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4"/>
            <p:cNvSpPr/>
            <p:nvPr/>
          </p:nvSpPr>
          <p:spPr>
            <a:xfrm>
              <a:off x="12877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4"/>
            <p:cNvSpPr/>
            <p:nvPr/>
          </p:nvSpPr>
          <p:spPr>
            <a:xfrm>
              <a:off x="12877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4"/>
            <p:cNvSpPr/>
            <p:nvPr/>
          </p:nvSpPr>
          <p:spPr>
            <a:xfrm>
              <a:off x="12877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4"/>
            <p:cNvSpPr/>
            <p:nvPr/>
          </p:nvSpPr>
          <p:spPr>
            <a:xfrm>
              <a:off x="12877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4"/>
            <p:cNvSpPr/>
            <p:nvPr/>
          </p:nvSpPr>
          <p:spPr>
            <a:xfrm>
              <a:off x="12877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4"/>
            <p:cNvSpPr/>
            <p:nvPr/>
          </p:nvSpPr>
          <p:spPr>
            <a:xfrm>
              <a:off x="12877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4"/>
            <p:cNvSpPr/>
            <p:nvPr/>
          </p:nvSpPr>
          <p:spPr>
            <a:xfrm>
              <a:off x="12877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4"/>
            <p:cNvSpPr/>
            <p:nvPr/>
          </p:nvSpPr>
          <p:spPr>
            <a:xfrm>
              <a:off x="12877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4"/>
            <p:cNvSpPr/>
            <p:nvPr/>
          </p:nvSpPr>
          <p:spPr>
            <a:xfrm>
              <a:off x="12877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4"/>
            <p:cNvSpPr/>
            <p:nvPr/>
          </p:nvSpPr>
          <p:spPr>
            <a:xfrm>
              <a:off x="12877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4"/>
            <p:cNvSpPr/>
            <p:nvPr/>
          </p:nvSpPr>
          <p:spPr>
            <a:xfrm>
              <a:off x="12877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4"/>
            <p:cNvSpPr/>
            <p:nvPr/>
          </p:nvSpPr>
          <p:spPr>
            <a:xfrm>
              <a:off x="14382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4"/>
            <p:cNvSpPr/>
            <p:nvPr/>
          </p:nvSpPr>
          <p:spPr>
            <a:xfrm>
              <a:off x="14382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4"/>
            <p:cNvSpPr/>
            <p:nvPr/>
          </p:nvSpPr>
          <p:spPr>
            <a:xfrm>
              <a:off x="14382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4"/>
            <p:cNvSpPr/>
            <p:nvPr/>
          </p:nvSpPr>
          <p:spPr>
            <a:xfrm>
              <a:off x="14382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4"/>
            <p:cNvSpPr/>
            <p:nvPr/>
          </p:nvSpPr>
          <p:spPr>
            <a:xfrm>
              <a:off x="14382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4"/>
            <p:cNvSpPr/>
            <p:nvPr/>
          </p:nvSpPr>
          <p:spPr>
            <a:xfrm>
              <a:off x="14382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4"/>
            <p:cNvSpPr/>
            <p:nvPr/>
          </p:nvSpPr>
          <p:spPr>
            <a:xfrm>
              <a:off x="14382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4"/>
            <p:cNvSpPr/>
            <p:nvPr/>
          </p:nvSpPr>
          <p:spPr>
            <a:xfrm>
              <a:off x="14382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4"/>
            <p:cNvSpPr/>
            <p:nvPr/>
          </p:nvSpPr>
          <p:spPr>
            <a:xfrm>
              <a:off x="14382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4"/>
            <p:cNvSpPr/>
            <p:nvPr/>
          </p:nvSpPr>
          <p:spPr>
            <a:xfrm>
              <a:off x="14382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4"/>
            <p:cNvSpPr/>
            <p:nvPr/>
          </p:nvSpPr>
          <p:spPr>
            <a:xfrm>
              <a:off x="14382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4"/>
            <p:cNvSpPr/>
            <p:nvPr/>
          </p:nvSpPr>
          <p:spPr>
            <a:xfrm>
              <a:off x="14382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4"/>
            <p:cNvSpPr/>
            <p:nvPr/>
          </p:nvSpPr>
          <p:spPr>
            <a:xfrm>
              <a:off x="14382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4"/>
            <p:cNvSpPr/>
            <p:nvPr/>
          </p:nvSpPr>
          <p:spPr>
            <a:xfrm>
              <a:off x="14382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4"/>
            <p:cNvSpPr/>
            <p:nvPr/>
          </p:nvSpPr>
          <p:spPr>
            <a:xfrm>
              <a:off x="14382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4"/>
            <p:cNvSpPr/>
            <p:nvPr/>
          </p:nvSpPr>
          <p:spPr>
            <a:xfrm>
              <a:off x="14382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4"/>
            <p:cNvSpPr/>
            <p:nvPr/>
          </p:nvSpPr>
          <p:spPr>
            <a:xfrm>
              <a:off x="14382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4"/>
            <p:cNvSpPr/>
            <p:nvPr/>
          </p:nvSpPr>
          <p:spPr>
            <a:xfrm>
              <a:off x="14382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4"/>
            <p:cNvSpPr/>
            <p:nvPr/>
          </p:nvSpPr>
          <p:spPr>
            <a:xfrm>
              <a:off x="14382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4"/>
            <p:cNvSpPr/>
            <p:nvPr/>
          </p:nvSpPr>
          <p:spPr>
            <a:xfrm>
              <a:off x="14382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4"/>
            <p:cNvSpPr/>
            <p:nvPr/>
          </p:nvSpPr>
          <p:spPr>
            <a:xfrm>
              <a:off x="14382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4"/>
            <p:cNvSpPr/>
            <p:nvPr/>
          </p:nvSpPr>
          <p:spPr>
            <a:xfrm>
              <a:off x="14382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4"/>
            <p:cNvSpPr/>
            <p:nvPr/>
          </p:nvSpPr>
          <p:spPr>
            <a:xfrm>
              <a:off x="14382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4"/>
            <p:cNvSpPr/>
            <p:nvPr/>
          </p:nvSpPr>
          <p:spPr>
            <a:xfrm>
              <a:off x="14382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4"/>
            <p:cNvSpPr/>
            <p:nvPr/>
          </p:nvSpPr>
          <p:spPr>
            <a:xfrm>
              <a:off x="14382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4"/>
            <p:cNvSpPr/>
            <p:nvPr/>
          </p:nvSpPr>
          <p:spPr>
            <a:xfrm>
              <a:off x="14382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4"/>
            <p:cNvSpPr/>
            <p:nvPr/>
          </p:nvSpPr>
          <p:spPr>
            <a:xfrm>
              <a:off x="14382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4"/>
            <p:cNvSpPr/>
            <p:nvPr/>
          </p:nvSpPr>
          <p:spPr>
            <a:xfrm>
              <a:off x="14382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4"/>
            <p:cNvSpPr/>
            <p:nvPr/>
          </p:nvSpPr>
          <p:spPr>
            <a:xfrm>
              <a:off x="14382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4"/>
            <p:cNvSpPr/>
            <p:nvPr/>
          </p:nvSpPr>
          <p:spPr>
            <a:xfrm>
              <a:off x="14382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4"/>
            <p:cNvSpPr/>
            <p:nvPr/>
          </p:nvSpPr>
          <p:spPr>
            <a:xfrm>
              <a:off x="14382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4"/>
            <p:cNvSpPr/>
            <p:nvPr/>
          </p:nvSpPr>
          <p:spPr>
            <a:xfrm>
              <a:off x="15887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4"/>
            <p:cNvSpPr/>
            <p:nvPr/>
          </p:nvSpPr>
          <p:spPr>
            <a:xfrm>
              <a:off x="15887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4"/>
            <p:cNvSpPr/>
            <p:nvPr/>
          </p:nvSpPr>
          <p:spPr>
            <a:xfrm>
              <a:off x="15887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4"/>
            <p:cNvSpPr/>
            <p:nvPr/>
          </p:nvSpPr>
          <p:spPr>
            <a:xfrm>
              <a:off x="15887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4"/>
            <p:cNvSpPr/>
            <p:nvPr/>
          </p:nvSpPr>
          <p:spPr>
            <a:xfrm>
              <a:off x="15887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4"/>
            <p:cNvSpPr/>
            <p:nvPr/>
          </p:nvSpPr>
          <p:spPr>
            <a:xfrm>
              <a:off x="15887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4"/>
            <p:cNvSpPr/>
            <p:nvPr/>
          </p:nvSpPr>
          <p:spPr>
            <a:xfrm>
              <a:off x="15887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4"/>
            <p:cNvSpPr/>
            <p:nvPr/>
          </p:nvSpPr>
          <p:spPr>
            <a:xfrm>
              <a:off x="15887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4"/>
            <p:cNvSpPr/>
            <p:nvPr/>
          </p:nvSpPr>
          <p:spPr>
            <a:xfrm>
              <a:off x="15887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4"/>
            <p:cNvSpPr/>
            <p:nvPr/>
          </p:nvSpPr>
          <p:spPr>
            <a:xfrm>
              <a:off x="15887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4"/>
            <p:cNvSpPr/>
            <p:nvPr/>
          </p:nvSpPr>
          <p:spPr>
            <a:xfrm>
              <a:off x="15887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4"/>
            <p:cNvSpPr/>
            <p:nvPr/>
          </p:nvSpPr>
          <p:spPr>
            <a:xfrm>
              <a:off x="15887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4"/>
            <p:cNvSpPr/>
            <p:nvPr/>
          </p:nvSpPr>
          <p:spPr>
            <a:xfrm>
              <a:off x="15887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4"/>
            <p:cNvSpPr/>
            <p:nvPr/>
          </p:nvSpPr>
          <p:spPr>
            <a:xfrm>
              <a:off x="15887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4"/>
            <p:cNvSpPr/>
            <p:nvPr/>
          </p:nvSpPr>
          <p:spPr>
            <a:xfrm>
              <a:off x="15887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4"/>
            <p:cNvSpPr/>
            <p:nvPr/>
          </p:nvSpPr>
          <p:spPr>
            <a:xfrm>
              <a:off x="15887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4"/>
            <p:cNvSpPr/>
            <p:nvPr/>
          </p:nvSpPr>
          <p:spPr>
            <a:xfrm>
              <a:off x="15887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4"/>
            <p:cNvSpPr/>
            <p:nvPr/>
          </p:nvSpPr>
          <p:spPr>
            <a:xfrm>
              <a:off x="15887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4"/>
            <p:cNvSpPr/>
            <p:nvPr/>
          </p:nvSpPr>
          <p:spPr>
            <a:xfrm>
              <a:off x="15887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4"/>
            <p:cNvSpPr/>
            <p:nvPr/>
          </p:nvSpPr>
          <p:spPr>
            <a:xfrm>
              <a:off x="17392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4"/>
            <p:cNvSpPr/>
            <p:nvPr/>
          </p:nvSpPr>
          <p:spPr>
            <a:xfrm>
              <a:off x="17392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4"/>
            <p:cNvSpPr/>
            <p:nvPr/>
          </p:nvSpPr>
          <p:spPr>
            <a:xfrm>
              <a:off x="17392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4"/>
            <p:cNvSpPr/>
            <p:nvPr/>
          </p:nvSpPr>
          <p:spPr>
            <a:xfrm>
              <a:off x="17392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4"/>
            <p:cNvSpPr/>
            <p:nvPr/>
          </p:nvSpPr>
          <p:spPr>
            <a:xfrm>
              <a:off x="17392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4"/>
            <p:cNvSpPr/>
            <p:nvPr/>
          </p:nvSpPr>
          <p:spPr>
            <a:xfrm>
              <a:off x="17392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4"/>
            <p:cNvSpPr/>
            <p:nvPr/>
          </p:nvSpPr>
          <p:spPr>
            <a:xfrm>
              <a:off x="17392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4"/>
            <p:cNvSpPr/>
            <p:nvPr/>
          </p:nvSpPr>
          <p:spPr>
            <a:xfrm>
              <a:off x="17392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4"/>
            <p:cNvSpPr/>
            <p:nvPr/>
          </p:nvSpPr>
          <p:spPr>
            <a:xfrm>
              <a:off x="17392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4"/>
            <p:cNvSpPr/>
            <p:nvPr/>
          </p:nvSpPr>
          <p:spPr>
            <a:xfrm>
              <a:off x="17392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4"/>
            <p:cNvSpPr/>
            <p:nvPr/>
          </p:nvSpPr>
          <p:spPr>
            <a:xfrm>
              <a:off x="17392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4"/>
            <p:cNvSpPr/>
            <p:nvPr/>
          </p:nvSpPr>
          <p:spPr>
            <a:xfrm>
              <a:off x="188975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4"/>
            <p:cNvSpPr/>
            <p:nvPr/>
          </p:nvSpPr>
          <p:spPr>
            <a:xfrm>
              <a:off x="1889750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4"/>
            <p:cNvSpPr/>
            <p:nvPr/>
          </p:nvSpPr>
          <p:spPr>
            <a:xfrm>
              <a:off x="1889750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4"/>
            <p:cNvSpPr/>
            <p:nvPr/>
          </p:nvSpPr>
          <p:spPr>
            <a:xfrm>
              <a:off x="188975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4"/>
            <p:cNvSpPr/>
            <p:nvPr/>
          </p:nvSpPr>
          <p:spPr>
            <a:xfrm>
              <a:off x="188975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4"/>
            <p:cNvSpPr/>
            <p:nvPr/>
          </p:nvSpPr>
          <p:spPr>
            <a:xfrm>
              <a:off x="20402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4"/>
            <p:cNvSpPr/>
            <p:nvPr/>
          </p:nvSpPr>
          <p:spPr>
            <a:xfrm>
              <a:off x="20402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4"/>
            <p:cNvSpPr/>
            <p:nvPr/>
          </p:nvSpPr>
          <p:spPr>
            <a:xfrm>
              <a:off x="20402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4"/>
            <p:cNvSpPr/>
            <p:nvPr/>
          </p:nvSpPr>
          <p:spPr>
            <a:xfrm>
              <a:off x="2190775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4"/>
            <p:cNvSpPr/>
            <p:nvPr/>
          </p:nvSpPr>
          <p:spPr>
            <a:xfrm>
              <a:off x="234130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4"/>
            <p:cNvSpPr/>
            <p:nvPr/>
          </p:nvSpPr>
          <p:spPr>
            <a:xfrm>
              <a:off x="26423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4"/>
            <p:cNvSpPr/>
            <p:nvPr/>
          </p:nvSpPr>
          <p:spPr>
            <a:xfrm>
              <a:off x="26423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4"/>
            <p:cNvSpPr/>
            <p:nvPr/>
          </p:nvSpPr>
          <p:spPr>
            <a:xfrm>
              <a:off x="324435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49" name="Google Shape;1249;p4"/>
          <p:cNvGrpSpPr/>
          <p:nvPr/>
        </p:nvGrpSpPr>
        <p:grpSpPr>
          <a:xfrm rot="10800000">
            <a:off x="6367294" y="28698"/>
            <a:ext cx="2017554" cy="5086302"/>
            <a:chOff x="1588750" y="238125"/>
            <a:chExt cx="2078025" cy="5238750"/>
          </a:xfrm>
        </p:grpSpPr>
        <p:sp>
          <p:nvSpPr>
            <p:cNvPr id="1250" name="Google Shape;1250;p4"/>
            <p:cNvSpPr/>
            <p:nvPr/>
          </p:nvSpPr>
          <p:spPr>
            <a:xfrm>
              <a:off x="15887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4"/>
            <p:cNvSpPr/>
            <p:nvPr/>
          </p:nvSpPr>
          <p:spPr>
            <a:xfrm>
              <a:off x="15887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4"/>
            <p:cNvSpPr/>
            <p:nvPr/>
          </p:nvSpPr>
          <p:spPr>
            <a:xfrm>
              <a:off x="15887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4"/>
            <p:cNvSpPr/>
            <p:nvPr/>
          </p:nvSpPr>
          <p:spPr>
            <a:xfrm>
              <a:off x="15887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4"/>
            <p:cNvSpPr/>
            <p:nvPr/>
          </p:nvSpPr>
          <p:spPr>
            <a:xfrm>
              <a:off x="15887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4"/>
            <p:cNvSpPr/>
            <p:nvPr/>
          </p:nvSpPr>
          <p:spPr>
            <a:xfrm>
              <a:off x="15887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4"/>
            <p:cNvSpPr/>
            <p:nvPr/>
          </p:nvSpPr>
          <p:spPr>
            <a:xfrm>
              <a:off x="17392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4"/>
            <p:cNvSpPr/>
            <p:nvPr/>
          </p:nvSpPr>
          <p:spPr>
            <a:xfrm>
              <a:off x="17392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4"/>
            <p:cNvSpPr/>
            <p:nvPr/>
          </p:nvSpPr>
          <p:spPr>
            <a:xfrm>
              <a:off x="17392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4"/>
            <p:cNvSpPr/>
            <p:nvPr/>
          </p:nvSpPr>
          <p:spPr>
            <a:xfrm>
              <a:off x="17392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4"/>
            <p:cNvSpPr/>
            <p:nvPr/>
          </p:nvSpPr>
          <p:spPr>
            <a:xfrm>
              <a:off x="17392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4"/>
            <p:cNvSpPr/>
            <p:nvPr/>
          </p:nvSpPr>
          <p:spPr>
            <a:xfrm>
              <a:off x="17392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4"/>
            <p:cNvSpPr/>
            <p:nvPr/>
          </p:nvSpPr>
          <p:spPr>
            <a:xfrm>
              <a:off x="17392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4"/>
            <p:cNvSpPr/>
            <p:nvPr/>
          </p:nvSpPr>
          <p:spPr>
            <a:xfrm>
              <a:off x="1889750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4"/>
            <p:cNvSpPr/>
            <p:nvPr/>
          </p:nvSpPr>
          <p:spPr>
            <a:xfrm>
              <a:off x="1889750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4"/>
            <p:cNvSpPr/>
            <p:nvPr/>
          </p:nvSpPr>
          <p:spPr>
            <a:xfrm>
              <a:off x="1889750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4"/>
            <p:cNvSpPr/>
            <p:nvPr/>
          </p:nvSpPr>
          <p:spPr>
            <a:xfrm>
              <a:off x="1889750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4"/>
            <p:cNvSpPr/>
            <p:nvPr/>
          </p:nvSpPr>
          <p:spPr>
            <a:xfrm>
              <a:off x="188975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4"/>
            <p:cNvSpPr/>
            <p:nvPr/>
          </p:nvSpPr>
          <p:spPr>
            <a:xfrm>
              <a:off x="1889750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4"/>
            <p:cNvSpPr/>
            <p:nvPr/>
          </p:nvSpPr>
          <p:spPr>
            <a:xfrm>
              <a:off x="1889750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4"/>
            <p:cNvSpPr/>
            <p:nvPr/>
          </p:nvSpPr>
          <p:spPr>
            <a:xfrm>
              <a:off x="1889750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4"/>
            <p:cNvSpPr/>
            <p:nvPr/>
          </p:nvSpPr>
          <p:spPr>
            <a:xfrm>
              <a:off x="1889750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4"/>
            <p:cNvSpPr/>
            <p:nvPr/>
          </p:nvSpPr>
          <p:spPr>
            <a:xfrm>
              <a:off x="188975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4"/>
            <p:cNvSpPr/>
            <p:nvPr/>
          </p:nvSpPr>
          <p:spPr>
            <a:xfrm>
              <a:off x="1889750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4"/>
            <p:cNvSpPr/>
            <p:nvPr/>
          </p:nvSpPr>
          <p:spPr>
            <a:xfrm>
              <a:off x="1889750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4"/>
            <p:cNvSpPr/>
            <p:nvPr/>
          </p:nvSpPr>
          <p:spPr>
            <a:xfrm>
              <a:off x="1889750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4"/>
            <p:cNvSpPr/>
            <p:nvPr/>
          </p:nvSpPr>
          <p:spPr>
            <a:xfrm>
              <a:off x="1889750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4"/>
            <p:cNvSpPr/>
            <p:nvPr/>
          </p:nvSpPr>
          <p:spPr>
            <a:xfrm>
              <a:off x="1889750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4"/>
            <p:cNvSpPr/>
            <p:nvPr/>
          </p:nvSpPr>
          <p:spPr>
            <a:xfrm>
              <a:off x="1889750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4"/>
            <p:cNvSpPr/>
            <p:nvPr/>
          </p:nvSpPr>
          <p:spPr>
            <a:xfrm>
              <a:off x="188975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4"/>
            <p:cNvSpPr/>
            <p:nvPr/>
          </p:nvSpPr>
          <p:spPr>
            <a:xfrm>
              <a:off x="1889750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4"/>
            <p:cNvSpPr/>
            <p:nvPr/>
          </p:nvSpPr>
          <p:spPr>
            <a:xfrm>
              <a:off x="1889750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4"/>
            <p:cNvSpPr/>
            <p:nvPr/>
          </p:nvSpPr>
          <p:spPr>
            <a:xfrm>
              <a:off x="204027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4"/>
            <p:cNvSpPr/>
            <p:nvPr/>
          </p:nvSpPr>
          <p:spPr>
            <a:xfrm>
              <a:off x="20402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4"/>
            <p:cNvSpPr/>
            <p:nvPr/>
          </p:nvSpPr>
          <p:spPr>
            <a:xfrm>
              <a:off x="20402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4"/>
            <p:cNvSpPr/>
            <p:nvPr/>
          </p:nvSpPr>
          <p:spPr>
            <a:xfrm>
              <a:off x="204027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4"/>
            <p:cNvSpPr/>
            <p:nvPr/>
          </p:nvSpPr>
          <p:spPr>
            <a:xfrm>
              <a:off x="204027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4"/>
            <p:cNvSpPr/>
            <p:nvPr/>
          </p:nvSpPr>
          <p:spPr>
            <a:xfrm>
              <a:off x="20402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4"/>
            <p:cNvSpPr/>
            <p:nvPr/>
          </p:nvSpPr>
          <p:spPr>
            <a:xfrm>
              <a:off x="20402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4"/>
            <p:cNvSpPr/>
            <p:nvPr/>
          </p:nvSpPr>
          <p:spPr>
            <a:xfrm>
              <a:off x="204027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4"/>
            <p:cNvSpPr/>
            <p:nvPr/>
          </p:nvSpPr>
          <p:spPr>
            <a:xfrm>
              <a:off x="20402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4"/>
            <p:cNvSpPr/>
            <p:nvPr/>
          </p:nvSpPr>
          <p:spPr>
            <a:xfrm>
              <a:off x="20402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4"/>
            <p:cNvSpPr/>
            <p:nvPr/>
          </p:nvSpPr>
          <p:spPr>
            <a:xfrm>
              <a:off x="20402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4"/>
            <p:cNvSpPr/>
            <p:nvPr/>
          </p:nvSpPr>
          <p:spPr>
            <a:xfrm>
              <a:off x="20402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4"/>
            <p:cNvSpPr/>
            <p:nvPr/>
          </p:nvSpPr>
          <p:spPr>
            <a:xfrm>
              <a:off x="204027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4"/>
            <p:cNvSpPr/>
            <p:nvPr/>
          </p:nvSpPr>
          <p:spPr>
            <a:xfrm>
              <a:off x="20402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4"/>
            <p:cNvSpPr/>
            <p:nvPr/>
          </p:nvSpPr>
          <p:spPr>
            <a:xfrm>
              <a:off x="20402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4"/>
            <p:cNvSpPr/>
            <p:nvPr/>
          </p:nvSpPr>
          <p:spPr>
            <a:xfrm>
              <a:off x="20402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4"/>
            <p:cNvSpPr/>
            <p:nvPr/>
          </p:nvSpPr>
          <p:spPr>
            <a:xfrm>
              <a:off x="20402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4"/>
            <p:cNvSpPr/>
            <p:nvPr/>
          </p:nvSpPr>
          <p:spPr>
            <a:xfrm>
              <a:off x="20402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4"/>
            <p:cNvSpPr/>
            <p:nvPr/>
          </p:nvSpPr>
          <p:spPr>
            <a:xfrm>
              <a:off x="20402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4"/>
            <p:cNvSpPr/>
            <p:nvPr/>
          </p:nvSpPr>
          <p:spPr>
            <a:xfrm>
              <a:off x="2190775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4"/>
            <p:cNvSpPr/>
            <p:nvPr/>
          </p:nvSpPr>
          <p:spPr>
            <a:xfrm>
              <a:off x="2190775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4"/>
            <p:cNvSpPr/>
            <p:nvPr/>
          </p:nvSpPr>
          <p:spPr>
            <a:xfrm>
              <a:off x="2190775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4"/>
            <p:cNvSpPr/>
            <p:nvPr/>
          </p:nvSpPr>
          <p:spPr>
            <a:xfrm>
              <a:off x="2190775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4"/>
            <p:cNvSpPr/>
            <p:nvPr/>
          </p:nvSpPr>
          <p:spPr>
            <a:xfrm>
              <a:off x="2190775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4"/>
            <p:cNvSpPr/>
            <p:nvPr/>
          </p:nvSpPr>
          <p:spPr>
            <a:xfrm>
              <a:off x="2190775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4"/>
            <p:cNvSpPr/>
            <p:nvPr/>
          </p:nvSpPr>
          <p:spPr>
            <a:xfrm>
              <a:off x="2190775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4"/>
            <p:cNvSpPr/>
            <p:nvPr/>
          </p:nvSpPr>
          <p:spPr>
            <a:xfrm>
              <a:off x="2190775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4"/>
            <p:cNvSpPr/>
            <p:nvPr/>
          </p:nvSpPr>
          <p:spPr>
            <a:xfrm>
              <a:off x="2190775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4"/>
            <p:cNvSpPr/>
            <p:nvPr/>
          </p:nvSpPr>
          <p:spPr>
            <a:xfrm>
              <a:off x="2190775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4"/>
            <p:cNvSpPr/>
            <p:nvPr/>
          </p:nvSpPr>
          <p:spPr>
            <a:xfrm>
              <a:off x="2190775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4"/>
            <p:cNvSpPr/>
            <p:nvPr/>
          </p:nvSpPr>
          <p:spPr>
            <a:xfrm>
              <a:off x="2190775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4"/>
            <p:cNvSpPr/>
            <p:nvPr/>
          </p:nvSpPr>
          <p:spPr>
            <a:xfrm>
              <a:off x="2190775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4"/>
            <p:cNvSpPr/>
            <p:nvPr/>
          </p:nvSpPr>
          <p:spPr>
            <a:xfrm>
              <a:off x="2190775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4"/>
            <p:cNvSpPr/>
            <p:nvPr/>
          </p:nvSpPr>
          <p:spPr>
            <a:xfrm>
              <a:off x="2190775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4"/>
            <p:cNvSpPr/>
            <p:nvPr/>
          </p:nvSpPr>
          <p:spPr>
            <a:xfrm>
              <a:off x="2190775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4"/>
            <p:cNvSpPr/>
            <p:nvPr/>
          </p:nvSpPr>
          <p:spPr>
            <a:xfrm>
              <a:off x="2190775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4"/>
            <p:cNvSpPr/>
            <p:nvPr/>
          </p:nvSpPr>
          <p:spPr>
            <a:xfrm>
              <a:off x="2190775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4"/>
            <p:cNvSpPr/>
            <p:nvPr/>
          </p:nvSpPr>
          <p:spPr>
            <a:xfrm>
              <a:off x="2190775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4"/>
            <p:cNvSpPr/>
            <p:nvPr/>
          </p:nvSpPr>
          <p:spPr>
            <a:xfrm>
              <a:off x="2190775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4"/>
            <p:cNvSpPr/>
            <p:nvPr/>
          </p:nvSpPr>
          <p:spPr>
            <a:xfrm>
              <a:off x="2190775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4"/>
            <p:cNvSpPr/>
            <p:nvPr/>
          </p:nvSpPr>
          <p:spPr>
            <a:xfrm>
              <a:off x="2190775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4"/>
            <p:cNvSpPr/>
            <p:nvPr/>
          </p:nvSpPr>
          <p:spPr>
            <a:xfrm>
              <a:off x="2190775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4"/>
            <p:cNvSpPr/>
            <p:nvPr/>
          </p:nvSpPr>
          <p:spPr>
            <a:xfrm>
              <a:off x="2190775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4"/>
            <p:cNvSpPr/>
            <p:nvPr/>
          </p:nvSpPr>
          <p:spPr>
            <a:xfrm>
              <a:off x="2190775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4"/>
            <p:cNvSpPr/>
            <p:nvPr/>
          </p:nvSpPr>
          <p:spPr>
            <a:xfrm>
              <a:off x="234130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4"/>
            <p:cNvSpPr/>
            <p:nvPr/>
          </p:nvSpPr>
          <p:spPr>
            <a:xfrm>
              <a:off x="23413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4"/>
            <p:cNvSpPr/>
            <p:nvPr/>
          </p:nvSpPr>
          <p:spPr>
            <a:xfrm>
              <a:off x="23413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4"/>
            <p:cNvSpPr/>
            <p:nvPr/>
          </p:nvSpPr>
          <p:spPr>
            <a:xfrm>
              <a:off x="23413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4"/>
            <p:cNvSpPr/>
            <p:nvPr/>
          </p:nvSpPr>
          <p:spPr>
            <a:xfrm>
              <a:off x="234130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4"/>
            <p:cNvSpPr/>
            <p:nvPr/>
          </p:nvSpPr>
          <p:spPr>
            <a:xfrm>
              <a:off x="23413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4"/>
            <p:cNvSpPr/>
            <p:nvPr/>
          </p:nvSpPr>
          <p:spPr>
            <a:xfrm>
              <a:off x="234130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4"/>
            <p:cNvSpPr/>
            <p:nvPr/>
          </p:nvSpPr>
          <p:spPr>
            <a:xfrm>
              <a:off x="234130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4"/>
            <p:cNvSpPr/>
            <p:nvPr/>
          </p:nvSpPr>
          <p:spPr>
            <a:xfrm>
              <a:off x="234130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4"/>
            <p:cNvSpPr/>
            <p:nvPr/>
          </p:nvSpPr>
          <p:spPr>
            <a:xfrm>
              <a:off x="234130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4"/>
            <p:cNvSpPr/>
            <p:nvPr/>
          </p:nvSpPr>
          <p:spPr>
            <a:xfrm>
              <a:off x="23413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4"/>
            <p:cNvSpPr/>
            <p:nvPr/>
          </p:nvSpPr>
          <p:spPr>
            <a:xfrm>
              <a:off x="23413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4"/>
            <p:cNvSpPr/>
            <p:nvPr/>
          </p:nvSpPr>
          <p:spPr>
            <a:xfrm>
              <a:off x="234130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4"/>
            <p:cNvSpPr/>
            <p:nvPr/>
          </p:nvSpPr>
          <p:spPr>
            <a:xfrm>
              <a:off x="234130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4"/>
            <p:cNvSpPr/>
            <p:nvPr/>
          </p:nvSpPr>
          <p:spPr>
            <a:xfrm>
              <a:off x="234130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4"/>
            <p:cNvSpPr/>
            <p:nvPr/>
          </p:nvSpPr>
          <p:spPr>
            <a:xfrm>
              <a:off x="234130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4"/>
            <p:cNvSpPr/>
            <p:nvPr/>
          </p:nvSpPr>
          <p:spPr>
            <a:xfrm>
              <a:off x="234130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4"/>
            <p:cNvSpPr/>
            <p:nvPr/>
          </p:nvSpPr>
          <p:spPr>
            <a:xfrm>
              <a:off x="234130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4"/>
            <p:cNvSpPr/>
            <p:nvPr/>
          </p:nvSpPr>
          <p:spPr>
            <a:xfrm>
              <a:off x="234130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4"/>
            <p:cNvSpPr/>
            <p:nvPr/>
          </p:nvSpPr>
          <p:spPr>
            <a:xfrm>
              <a:off x="234130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4"/>
            <p:cNvSpPr/>
            <p:nvPr/>
          </p:nvSpPr>
          <p:spPr>
            <a:xfrm>
              <a:off x="23413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4"/>
            <p:cNvSpPr/>
            <p:nvPr/>
          </p:nvSpPr>
          <p:spPr>
            <a:xfrm>
              <a:off x="23413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4"/>
            <p:cNvSpPr/>
            <p:nvPr/>
          </p:nvSpPr>
          <p:spPr>
            <a:xfrm>
              <a:off x="23413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4"/>
            <p:cNvSpPr/>
            <p:nvPr/>
          </p:nvSpPr>
          <p:spPr>
            <a:xfrm>
              <a:off x="234130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4"/>
            <p:cNvSpPr/>
            <p:nvPr/>
          </p:nvSpPr>
          <p:spPr>
            <a:xfrm>
              <a:off x="23413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4"/>
            <p:cNvSpPr/>
            <p:nvPr/>
          </p:nvSpPr>
          <p:spPr>
            <a:xfrm>
              <a:off x="234130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4"/>
            <p:cNvSpPr/>
            <p:nvPr/>
          </p:nvSpPr>
          <p:spPr>
            <a:xfrm>
              <a:off x="24918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4"/>
            <p:cNvSpPr/>
            <p:nvPr/>
          </p:nvSpPr>
          <p:spPr>
            <a:xfrm>
              <a:off x="24918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4"/>
            <p:cNvSpPr/>
            <p:nvPr/>
          </p:nvSpPr>
          <p:spPr>
            <a:xfrm>
              <a:off x="249180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4"/>
            <p:cNvSpPr/>
            <p:nvPr/>
          </p:nvSpPr>
          <p:spPr>
            <a:xfrm>
              <a:off x="24918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4"/>
            <p:cNvSpPr/>
            <p:nvPr/>
          </p:nvSpPr>
          <p:spPr>
            <a:xfrm>
              <a:off x="249180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4"/>
            <p:cNvSpPr/>
            <p:nvPr/>
          </p:nvSpPr>
          <p:spPr>
            <a:xfrm>
              <a:off x="249180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4"/>
            <p:cNvSpPr/>
            <p:nvPr/>
          </p:nvSpPr>
          <p:spPr>
            <a:xfrm>
              <a:off x="249180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4"/>
            <p:cNvSpPr/>
            <p:nvPr/>
          </p:nvSpPr>
          <p:spPr>
            <a:xfrm>
              <a:off x="249180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4"/>
            <p:cNvSpPr/>
            <p:nvPr/>
          </p:nvSpPr>
          <p:spPr>
            <a:xfrm>
              <a:off x="24918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4"/>
            <p:cNvSpPr/>
            <p:nvPr/>
          </p:nvSpPr>
          <p:spPr>
            <a:xfrm>
              <a:off x="249180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4"/>
            <p:cNvSpPr/>
            <p:nvPr/>
          </p:nvSpPr>
          <p:spPr>
            <a:xfrm>
              <a:off x="249180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4"/>
            <p:cNvSpPr/>
            <p:nvPr/>
          </p:nvSpPr>
          <p:spPr>
            <a:xfrm>
              <a:off x="24918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4"/>
            <p:cNvSpPr/>
            <p:nvPr/>
          </p:nvSpPr>
          <p:spPr>
            <a:xfrm>
              <a:off x="24918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4"/>
            <p:cNvSpPr/>
            <p:nvPr/>
          </p:nvSpPr>
          <p:spPr>
            <a:xfrm>
              <a:off x="249180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4"/>
            <p:cNvSpPr/>
            <p:nvPr/>
          </p:nvSpPr>
          <p:spPr>
            <a:xfrm>
              <a:off x="249180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4"/>
            <p:cNvSpPr/>
            <p:nvPr/>
          </p:nvSpPr>
          <p:spPr>
            <a:xfrm>
              <a:off x="249180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4"/>
            <p:cNvSpPr/>
            <p:nvPr/>
          </p:nvSpPr>
          <p:spPr>
            <a:xfrm>
              <a:off x="249180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4"/>
            <p:cNvSpPr/>
            <p:nvPr/>
          </p:nvSpPr>
          <p:spPr>
            <a:xfrm>
              <a:off x="249180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4"/>
            <p:cNvSpPr/>
            <p:nvPr/>
          </p:nvSpPr>
          <p:spPr>
            <a:xfrm>
              <a:off x="249180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4"/>
            <p:cNvSpPr/>
            <p:nvPr/>
          </p:nvSpPr>
          <p:spPr>
            <a:xfrm>
              <a:off x="249180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4"/>
            <p:cNvSpPr/>
            <p:nvPr/>
          </p:nvSpPr>
          <p:spPr>
            <a:xfrm>
              <a:off x="249180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4"/>
            <p:cNvSpPr/>
            <p:nvPr/>
          </p:nvSpPr>
          <p:spPr>
            <a:xfrm>
              <a:off x="24918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4"/>
            <p:cNvSpPr/>
            <p:nvPr/>
          </p:nvSpPr>
          <p:spPr>
            <a:xfrm>
              <a:off x="249180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4"/>
            <p:cNvSpPr/>
            <p:nvPr/>
          </p:nvSpPr>
          <p:spPr>
            <a:xfrm>
              <a:off x="249180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4"/>
            <p:cNvSpPr/>
            <p:nvPr/>
          </p:nvSpPr>
          <p:spPr>
            <a:xfrm>
              <a:off x="249180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4"/>
            <p:cNvSpPr/>
            <p:nvPr/>
          </p:nvSpPr>
          <p:spPr>
            <a:xfrm>
              <a:off x="26423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4"/>
            <p:cNvSpPr/>
            <p:nvPr/>
          </p:nvSpPr>
          <p:spPr>
            <a:xfrm>
              <a:off x="26423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4"/>
            <p:cNvSpPr/>
            <p:nvPr/>
          </p:nvSpPr>
          <p:spPr>
            <a:xfrm>
              <a:off x="26423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4"/>
            <p:cNvSpPr/>
            <p:nvPr/>
          </p:nvSpPr>
          <p:spPr>
            <a:xfrm>
              <a:off x="26423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4"/>
            <p:cNvSpPr/>
            <p:nvPr/>
          </p:nvSpPr>
          <p:spPr>
            <a:xfrm>
              <a:off x="26423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4"/>
            <p:cNvSpPr/>
            <p:nvPr/>
          </p:nvSpPr>
          <p:spPr>
            <a:xfrm>
              <a:off x="26423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4"/>
            <p:cNvSpPr/>
            <p:nvPr/>
          </p:nvSpPr>
          <p:spPr>
            <a:xfrm>
              <a:off x="26423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4"/>
            <p:cNvSpPr/>
            <p:nvPr/>
          </p:nvSpPr>
          <p:spPr>
            <a:xfrm>
              <a:off x="26423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4"/>
            <p:cNvSpPr/>
            <p:nvPr/>
          </p:nvSpPr>
          <p:spPr>
            <a:xfrm>
              <a:off x="26423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4"/>
            <p:cNvSpPr/>
            <p:nvPr/>
          </p:nvSpPr>
          <p:spPr>
            <a:xfrm>
              <a:off x="26423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4"/>
            <p:cNvSpPr/>
            <p:nvPr/>
          </p:nvSpPr>
          <p:spPr>
            <a:xfrm>
              <a:off x="26423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4"/>
            <p:cNvSpPr/>
            <p:nvPr/>
          </p:nvSpPr>
          <p:spPr>
            <a:xfrm>
              <a:off x="26423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4"/>
            <p:cNvSpPr/>
            <p:nvPr/>
          </p:nvSpPr>
          <p:spPr>
            <a:xfrm>
              <a:off x="26423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4"/>
            <p:cNvSpPr/>
            <p:nvPr/>
          </p:nvSpPr>
          <p:spPr>
            <a:xfrm>
              <a:off x="26423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4"/>
            <p:cNvSpPr/>
            <p:nvPr/>
          </p:nvSpPr>
          <p:spPr>
            <a:xfrm>
              <a:off x="26423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4"/>
            <p:cNvSpPr/>
            <p:nvPr/>
          </p:nvSpPr>
          <p:spPr>
            <a:xfrm>
              <a:off x="26423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4"/>
            <p:cNvSpPr/>
            <p:nvPr/>
          </p:nvSpPr>
          <p:spPr>
            <a:xfrm>
              <a:off x="26423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4"/>
            <p:cNvSpPr/>
            <p:nvPr/>
          </p:nvSpPr>
          <p:spPr>
            <a:xfrm>
              <a:off x="26423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4"/>
            <p:cNvSpPr/>
            <p:nvPr/>
          </p:nvSpPr>
          <p:spPr>
            <a:xfrm>
              <a:off x="26423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4"/>
            <p:cNvSpPr/>
            <p:nvPr/>
          </p:nvSpPr>
          <p:spPr>
            <a:xfrm>
              <a:off x="26423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4"/>
            <p:cNvSpPr/>
            <p:nvPr/>
          </p:nvSpPr>
          <p:spPr>
            <a:xfrm>
              <a:off x="27928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4"/>
            <p:cNvSpPr/>
            <p:nvPr/>
          </p:nvSpPr>
          <p:spPr>
            <a:xfrm>
              <a:off x="27928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4"/>
            <p:cNvSpPr/>
            <p:nvPr/>
          </p:nvSpPr>
          <p:spPr>
            <a:xfrm>
              <a:off x="27928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4"/>
            <p:cNvSpPr/>
            <p:nvPr/>
          </p:nvSpPr>
          <p:spPr>
            <a:xfrm>
              <a:off x="27928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4"/>
            <p:cNvSpPr/>
            <p:nvPr/>
          </p:nvSpPr>
          <p:spPr>
            <a:xfrm>
              <a:off x="27928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4"/>
            <p:cNvSpPr/>
            <p:nvPr/>
          </p:nvSpPr>
          <p:spPr>
            <a:xfrm>
              <a:off x="27928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4"/>
            <p:cNvSpPr/>
            <p:nvPr/>
          </p:nvSpPr>
          <p:spPr>
            <a:xfrm>
              <a:off x="27928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4"/>
            <p:cNvSpPr/>
            <p:nvPr/>
          </p:nvSpPr>
          <p:spPr>
            <a:xfrm>
              <a:off x="27928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4"/>
            <p:cNvSpPr/>
            <p:nvPr/>
          </p:nvSpPr>
          <p:spPr>
            <a:xfrm>
              <a:off x="27928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4"/>
            <p:cNvSpPr/>
            <p:nvPr/>
          </p:nvSpPr>
          <p:spPr>
            <a:xfrm>
              <a:off x="27928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4"/>
            <p:cNvSpPr/>
            <p:nvPr/>
          </p:nvSpPr>
          <p:spPr>
            <a:xfrm>
              <a:off x="27928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4"/>
            <p:cNvSpPr/>
            <p:nvPr/>
          </p:nvSpPr>
          <p:spPr>
            <a:xfrm>
              <a:off x="27928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4"/>
            <p:cNvSpPr/>
            <p:nvPr/>
          </p:nvSpPr>
          <p:spPr>
            <a:xfrm>
              <a:off x="27928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4"/>
            <p:cNvSpPr/>
            <p:nvPr/>
          </p:nvSpPr>
          <p:spPr>
            <a:xfrm>
              <a:off x="27928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4"/>
            <p:cNvSpPr/>
            <p:nvPr/>
          </p:nvSpPr>
          <p:spPr>
            <a:xfrm>
              <a:off x="27928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4"/>
            <p:cNvSpPr/>
            <p:nvPr/>
          </p:nvSpPr>
          <p:spPr>
            <a:xfrm>
              <a:off x="27928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4"/>
            <p:cNvSpPr/>
            <p:nvPr/>
          </p:nvSpPr>
          <p:spPr>
            <a:xfrm>
              <a:off x="27928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4"/>
            <p:cNvSpPr/>
            <p:nvPr/>
          </p:nvSpPr>
          <p:spPr>
            <a:xfrm>
              <a:off x="27928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4"/>
            <p:cNvSpPr/>
            <p:nvPr/>
          </p:nvSpPr>
          <p:spPr>
            <a:xfrm>
              <a:off x="2943325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4"/>
            <p:cNvSpPr/>
            <p:nvPr/>
          </p:nvSpPr>
          <p:spPr>
            <a:xfrm>
              <a:off x="2943325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4"/>
            <p:cNvSpPr/>
            <p:nvPr/>
          </p:nvSpPr>
          <p:spPr>
            <a:xfrm>
              <a:off x="2943325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4"/>
            <p:cNvSpPr/>
            <p:nvPr/>
          </p:nvSpPr>
          <p:spPr>
            <a:xfrm>
              <a:off x="2943325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4"/>
            <p:cNvSpPr/>
            <p:nvPr/>
          </p:nvSpPr>
          <p:spPr>
            <a:xfrm>
              <a:off x="2943325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4"/>
            <p:cNvSpPr/>
            <p:nvPr/>
          </p:nvSpPr>
          <p:spPr>
            <a:xfrm>
              <a:off x="2943325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4"/>
            <p:cNvSpPr/>
            <p:nvPr/>
          </p:nvSpPr>
          <p:spPr>
            <a:xfrm>
              <a:off x="2943325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4"/>
            <p:cNvSpPr/>
            <p:nvPr/>
          </p:nvSpPr>
          <p:spPr>
            <a:xfrm>
              <a:off x="2943325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4"/>
            <p:cNvSpPr/>
            <p:nvPr/>
          </p:nvSpPr>
          <p:spPr>
            <a:xfrm>
              <a:off x="2943325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4"/>
            <p:cNvSpPr/>
            <p:nvPr/>
          </p:nvSpPr>
          <p:spPr>
            <a:xfrm>
              <a:off x="2943325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4"/>
            <p:cNvSpPr/>
            <p:nvPr/>
          </p:nvSpPr>
          <p:spPr>
            <a:xfrm>
              <a:off x="2943325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4"/>
            <p:cNvSpPr/>
            <p:nvPr/>
          </p:nvSpPr>
          <p:spPr>
            <a:xfrm>
              <a:off x="2943325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4"/>
            <p:cNvSpPr/>
            <p:nvPr/>
          </p:nvSpPr>
          <p:spPr>
            <a:xfrm>
              <a:off x="2943325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4"/>
            <p:cNvSpPr/>
            <p:nvPr/>
          </p:nvSpPr>
          <p:spPr>
            <a:xfrm>
              <a:off x="2943325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4"/>
            <p:cNvSpPr/>
            <p:nvPr/>
          </p:nvSpPr>
          <p:spPr>
            <a:xfrm>
              <a:off x="2943325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4"/>
            <p:cNvSpPr/>
            <p:nvPr/>
          </p:nvSpPr>
          <p:spPr>
            <a:xfrm>
              <a:off x="2943325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4"/>
            <p:cNvSpPr/>
            <p:nvPr/>
          </p:nvSpPr>
          <p:spPr>
            <a:xfrm>
              <a:off x="2943325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4"/>
            <p:cNvSpPr/>
            <p:nvPr/>
          </p:nvSpPr>
          <p:spPr>
            <a:xfrm>
              <a:off x="2943325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4"/>
            <p:cNvSpPr/>
            <p:nvPr/>
          </p:nvSpPr>
          <p:spPr>
            <a:xfrm>
              <a:off x="30938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4"/>
            <p:cNvSpPr/>
            <p:nvPr/>
          </p:nvSpPr>
          <p:spPr>
            <a:xfrm>
              <a:off x="30938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4"/>
            <p:cNvSpPr/>
            <p:nvPr/>
          </p:nvSpPr>
          <p:spPr>
            <a:xfrm>
              <a:off x="30938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36;p4"/>
            <p:cNvSpPr/>
            <p:nvPr/>
          </p:nvSpPr>
          <p:spPr>
            <a:xfrm>
              <a:off x="30938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4"/>
            <p:cNvSpPr/>
            <p:nvPr/>
          </p:nvSpPr>
          <p:spPr>
            <a:xfrm>
              <a:off x="30938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4"/>
            <p:cNvSpPr/>
            <p:nvPr/>
          </p:nvSpPr>
          <p:spPr>
            <a:xfrm>
              <a:off x="30938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1439;p4"/>
            <p:cNvSpPr/>
            <p:nvPr/>
          </p:nvSpPr>
          <p:spPr>
            <a:xfrm>
              <a:off x="30938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40;p4"/>
            <p:cNvSpPr/>
            <p:nvPr/>
          </p:nvSpPr>
          <p:spPr>
            <a:xfrm>
              <a:off x="30938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4"/>
            <p:cNvSpPr/>
            <p:nvPr/>
          </p:nvSpPr>
          <p:spPr>
            <a:xfrm>
              <a:off x="30938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4"/>
            <p:cNvSpPr/>
            <p:nvPr/>
          </p:nvSpPr>
          <p:spPr>
            <a:xfrm>
              <a:off x="324435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4"/>
            <p:cNvSpPr/>
            <p:nvPr/>
          </p:nvSpPr>
          <p:spPr>
            <a:xfrm>
              <a:off x="324435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444;p4"/>
            <p:cNvSpPr/>
            <p:nvPr/>
          </p:nvSpPr>
          <p:spPr>
            <a:xfrm>
              <a:off x="324435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1445;p4"/>
            <p:cNvSpPr/>
            <p:nvPr/>
          </p:nvSpPr>
          <p:spPr>
            <a:xfrm>
              <a:off x="324435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446;p4"/>
            <p:cNvSpPr/>
            <p:nvPr/>
          </p:nvSpPr>
          <p:spPr>
            <a:xfrm>
              <a:off x="324435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447;p4"/>
            <p:cNvSpPr/>
            <p:nvPr/>
          </p:nvSpPr>
          <p:spPr>
            <a:xfrm>
              <a:off x="324435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448;p4"/>
            <p:cNvSpPr/>
            <p:nvPr/>
          </p:nvSpPr>
          <p:spPr>
            <a:xfrm>
              <a:off x="324435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449;p4"/>
            <p:cNvSpPr/>
            <p:nvPr/>
          </p:nvSpPr>
          <p:spPr>
            <a:xfrm>
              <a:off x="324435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1450;p4"/>
            <p:cNvSpPr/>
            <p:nvPr/>
          </p:nvSpPr>
          <p:spPr>
            <a:xfrm>
              <a:off x="33948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4"/>
            <p:cNvSpPr/>
            <p:nvPr/>
          </p:nvSpPr>
          <p:spPr>
            <a:xfrm>
              <a:off x="33948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4"/>
            <p:cNvSpPr/>
            <p:nvPr/>
          </p:nvSpPr>
          <p:spPr>
            <a:xfrm>
              <a:off x="33948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453;p4"/>
            <p:cNvSpPr/>
            <p:nvPr/>
          </p:nvSpPr>
          <p:spPr>
            <a:xfrm>
              <a:off x="339487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4"/>
            <p:cNvSpPr/>
            <p:nvPr/>
          </p:nvSpPr>
          <p:spPr>
            <a:xfrm>
              <a:off x="33948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4"/>
            <p:cNvSpPr/>
            <p:nvPr/>
          </p:nvSpPr>
          <p:spPr>
            <a:xfrm>
              <a:off x="33948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4"/>
            <p:cNvSpPr/>
            <p:nvPr/>
          </p:nvSpPr>
          <p:spPr>
            <a:xfrm>
              <a:off x="35453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4"/>
            <p:cNvSpPr/>
            <p:nvPr/>
          </p:nvSpPr>
          <p:spPr>
            <a:xfrm>
              <a:off x="35453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4"/>
            <p:cNvSpPr/>
            <p:nvPr/>
          </p:nvSpPr>
          <p:spPr>
            <a:xfrm>
              <a:off x="35453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59" name="Google Shape;1459;p4"/>
          <p:cNvGrpSpPr/>
          <p:nvPr/>
        </p:nvGrpSpPr>
        <p:grpSpPr>
          <a:xfrm rot="10800000">
            <a:off x="6367294" y="28698"/>
            <a:ext cx="2309820" cy="5086302"/>
            <a:chOff x="1287725" y="238125"/>
            <a:chExt cx="2379050" cy="5238750"/>
          </a:xfrm>
        </p:grpSpPr>
        <p:sp>
          <p:nvSpPr>
            <p:cNvPr id="1460" name="Google Shape;1460;p4"/>
            <p:cNvSpPr/>
            <p:nvPr/>
          </p:nvSpPr>
          <p:spPr>
            <a:xfrm>
              <a:off x="12877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4"/>
            <p:cNvSpPr/>
            <p:nvPr/>
          </p:nvSpPr>
          <p:spPr>
            <a:xfrm>
              <a:off x="12877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462;p4"/>
            <p:cNvSpPr/>
            <p:nvPr/>
          </p:nvSpPr>
          <p:spPr>
            <a:xfrm>
              <a:off x="12877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463;p4"/>
            <p:cNvSpPr/>
            <p:nvPr/>
          </p:nvSpPr>
          <p:spPr>
            <a:xfrm>
              <a:off x="12877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4"/>
            <p:cNvSpPr/>
            <p:nvPr/>
          </p:nvSpPr>
          <p:spPr>
            <a:xfrm>
              <a:off x="12877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465;p4"/>
            <p:cNvSpPr/>
            <p:nvPr/>
          </p:nvSpPr>
          <p:spPr>
            <a:xfrm>
              <a:off x="12877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4"/>
            <p:cNvSpPr/>
            <p:nvPr/>
          </p:nvSpPr>
          <p:spPr>
            <a:xfrm>
              <a:off x="12877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4"/>
            <p:cNvSpPr/>
            <p:nvPr/>
          </p:nvSpPr>
          <p:spPr>
            <a:xfrm>
              <a:off x="12877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68;p4"/>
            <p:cNvSpPr/>
            <p:nvPr/>
          </p:nvSpPr>
          <p:spPr>
            <a:xfrm>
              <a:off x="12877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p4"/>
            <p:cNvSpPr/>
            <p:nvPr/>
          </p:nvSpPr>
          <p:spPr>
            <a:xfrm>
              <a:off x="12877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470;p4"/>
            <p:cNvSpPr/>
            <p:nvPr/>
          </p:nvSpPr>
          <p:spPr>
            <a:xfrm>
              <a:off x="12877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4"/>
            <p:cNvSpPr/>
            <p:nvPr/>
          </p:nvSpPr>
          <p:spPr>
            <a:xfrm>
              <a:off x="12877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4"/>
            <p:cNvSpPr/>
            <p:nvPr/>
          </p:nvSpPr>
          <p:spPr>
            <a:xfrm>
              <a:off x="12877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4"/>
            <p:cNvSpPr/>
            <p:nvPr/>
          </p:nvSpPr>
          <p:spPr>
            <a:xfrm>
              <a:off x="12877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4"/>
            <p:cNvSpPr/>
            <p:nvPr/>
          </p:nvSpPr>
          <p:spPr>
            <a:xfrm>
              <a:off x="12877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4"/>
            <p:cNvSpPr/>
            <p:nvPr/>
          </p:nvSpPr>
          <p:spPr>
            <a:xfrm>
              <a:off x="14382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4"/>
            <p:cNvSpPr/>
            <p:nvPr/>
          </p:nvSpPr>
          <p:spPr>
            <a:xfrm>
              <a:off x="14382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4"/>
            <p:cNvSpPr/>
            <p:nvPr/>
          </p:nvSpPr>
          <p:spPr>
            <a:xfrm>
              <a:off x="14382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4"/>
            <p:cNvSpPr/>
            <p:nvPr/>
          </p:nvSpPr>
          <p:spPr>
            <a:xfrm>
              <a:off x="14382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4"/>
            <p:cNvSpPr/>
            <p:nvPr/>
          </p:nvSpPr>
          <p:spPr>
            <a:xfrm>
              <a:off x="15887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4"/>
            <p:cNvSpPr/>
            <p:nvPr/>
          </p:nvSpPr>
          <p:spPr>
            <a:xfrm>
              <a:off x="15887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4"/>
            <p:cNvSpPr/>
            <p:nvPr/>
          </p:nvSpPr>
          <p:spPr>
            <a:xfrm>
              <a:off x="15887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4"/>
            <p:cNvSpPr/>
            <p:nvPr/>
          </p:nvSpPr>
          <p:spPr>
            <a:xfrm>
              <a:off x="15887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4"/>
            <p:cNvSpPr/>
            <p:nvPr/>
          </p:nvSpPr>
          <p:spPr>
            <a:xfrm>
              <a:off x="15887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4"/>
            <p:cNvSpPr/>
            <p:nvPr/>
          </p:nvSpPr>
          <p:spPr>
            <a:xfrm>
              <a:off x="15887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4"/>
            <p:cNvSpPr/>
            <p:nvPr/>
          </p:nvSpPr>
          <p:spPr>
            <a:xfrm>
              <a:off x="15887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4"/>
            <p:cNvSpPr/>
            <p:nvPr/>
          </p:nvSpPr>
          <p:spPr>
            <a:xfrm>
              <a:off x="15887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4"/>
            <p:cNvSpPr/>
            <p:nvPr/>
          </p:nvSpPr>
          <p:spPr>
            <a:xfrm>
              <a:off x="15887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4"/>
            <p:cNvSpPr/>
            <p:nvPr/>
          </p:nvSpPr>
          <p:spPr>
            <a:xfrm>
              <a:off x="15887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p4"/>
            <p:cNvSpPr/>
            <p:nvPr/>
          </p:nvSpPr>
          <p:spPr>
            <a:xfrm>
              <a:off x="17392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4"/>
            <p:cNvSpPr/>
            <p:nvPr/>
          </p:nvSpPr>
          <p:spPr>
            <a:xfrm>
              <a:off x="17392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4"/>
            <p:cNvSpPr/>
            <p:nvPr/>
          </p:nvSpPr>
          <p:spPr>
            <a:xfrm>
              <a:off x="17392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4"/>
            <p:cNvSpPr/>
            <p:nvPr/>
          </p:nvSpPr>
          <p:spPr>
            <a:xfrm>
              <a:off x="17392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4"/>
            <p:cNvSpPr/>
            <p:nvPr/>
          </p:nvSpPr>
          <p:spPr>
            <a:xfrm>
              <a:off x="17392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4"/>
            <p:cNvSpPr/>
            <p:nvPr/>
          </p:nvSpPr>
          <p:spPr>
            <a:xfrm>
              <a:off x="17392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4"/>
            <p:cNvSpPr/>
            <p:nvPr/>
          </p:nvSpPr>
          <p:spPr>
            <a:xfrm>
              <a:off x="17392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4"/>
            <p:cNvSpPr/>
            <p:nvPr/>
          </p:nvSpPr>
          <p:spPr>
            <a:xfrm>
              <a:off x="17392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4"/>
            <p:cNvSpPr/>
            <p:nvPr/>
          </p:nvSpPr>
          <p:spPr>
            <a:xfrm>
              <a:off x="17392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4"/>
            <p:cNvSpPr/>
            <p:nvPr/>
          </p:nvSpPr>
          <p:spPr>
            <a:xfrm>
              <a:off x="17392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4"/>
            <p:cNvSpPr/>
            <p:nvPr/>
          </p:nvSpPr>
          <p:spPr>
            <a:xfrm>
              <a:off x="17392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4"/>
            <p:cNvSpPr/>
            <p:nvPr/>
          </p:nvSpPr>
          <p:spPr>
            <a:xfrm>
              <a:off x="17392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4"/>
            <p:cNvSpPr/>
            <p:nvPr/>
          </p:nvSpPr>
          <p:spPr>
            <a:xfrm>
              <a:off x="17392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4"/>
            <p:cNvSpPr/>
            <p:nvPr/>
          </p:nvSpPr>
          <p:spPr>
            <a:xfrm>
              <a:off x="17392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4"/>
            <p:cNvSpPr/>
            <p:nvPr/>
          </p:nvSpPr>
          <p:spPr>
            <a:xfrm>
              <a:off x="17392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4"/>
            <p:cNvSpPr/>
            <p:nvPr/>
          </p:nvSpPr>
          <p:spPr>
            <a:xfrm>
              <a:off x="17392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4"/>
            <p:cNvSpPr/>
            <p:nvPr/>
          </p:nvSpPr>
          <p:spPr>
            <a:xfrm>
              <a:off x="17392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4"/>
            <p:cNvSpPr/>
            <p:nvPr/>
          </p:nvSpPr>
          <p:spPr>
            <a:xfrm>
              <a:off x="1889750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4"/>
            <p:cNvSpPr/>
            <p:nvPr/>
          </p:nvSpPr>
          <p:spPr>
            <a:xfrm>
              <a:off x="1889750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4"/>
            <p:cNvSpPr/>
            <p:nvPr/>
          </p:nvSpPr>
          <p:spPr>
            <a:xfrm>
              <a:off x="188975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4"/>
            <p:cNvSpPr/>
            <p:nvPr/>
          </p:nvSpPr>
          <p:spPr>
            <a:xfrm>
              <a:off x="1889750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4"/>
            <p:cNvSpPr/>
            <p:nvPr/>
          </p:nvSpPr>
          <p:spPr>
            <a:xfrm>
              <a:off x="188975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4"/>
            <p:cNvSpPr/>
            <p:nvPr/>
          </p:nvSpPr>
          <p:spPr>
            <a:xfrm>
              <a:off x="1889750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4"/>
            <p:cNvSpPr/>
            <p:nvPr/>
          </p:nvSpPr>
          <p:spPr>
            <a:xfrm>
              <a:off x="1889750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4"/>
            <p:cNvSpPr/>
            <p:nvPr/>
          </p:nvSpPr>
          <p:spPr>
            <a:xfrm>
              <a:off x="1889750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4"/>
            <p:cNvSpPr/>
            <p:nvPr/>
          </p:nvSpPr>
          <p:spPr>
            <a:xfrm>
              <a:off x="188975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4"/>
            <p:cNvSpPr/>
            <p:nvPr/>
          </p:nvSpPr>
          <p:spPr>
            <a:xfrm>
              <a:off x="1889750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4"/>
            <p:cNvSpPr/>
            <p:nvPr/>
          </p:nvSpPr>
          <p:spPr>
            <a:xfrm>
              <a:off x="1889750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4"/>
            <p:cNvSpPr/>
            <p:nvPr/>
          </p:nvSpPr>
          <p:spPr>
            <a:xfrm>
              <a:off x="20402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4"/>
            <p:cNvSpPr/>
            <p:nvPr/>
          </p:nvSpPr>
          <p:spPr>
            <a:xfrm>
              <a:off x="20402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4"/>
            <p:cNvSpPr/>
            <p:nvPr/>
          </p:nvSpPr>
          <p:spPr>
            <a:xfrm>
              <a:off x="204027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4"/>
            <p:cNvSpPr/>
            <p:nvPr/>
          </p:nvSpPr>
          <p:spPr>
            <a:xfrm>
              <a:off x="20402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4"/>
            <p:cNvSpPr/>
            <p:nvPr/>
          </p:nvSpPr>
          <p:spPr>
            <a:xfrm>
              <a:off x="20402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4"/>
            <p:cNvSpPr/>
            <p:nvPr/>
          </p:nvSpPr>
          <p:spPr>
            <a:xfrm>
              <a:off x="20402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4"/>
            <p:cNvSpPr/>
            <p:nvPr/>
          </p:nvSpPr>
          <p:spPr>
            <a:xfrm>
              <a:off x="20402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4"/>
            <p:cNvSpPr/>
            <p:nvPr/>
          </p:nvSpPr>
          <p:spPr>
            <a:xfrm>
              <a:off x="20402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4"/>
            <p:cNvSpPr/>
            <p:nvPr/>
          </p:nvSpPr>
          <p:spPr>
            <a:xfrm>
              <a:off x="20402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4"/>
            <p:cNvSpPr/>
            <p:nvPr/>
          </p:nvSpPr>
          <p:spPr>
            <a:xfrm>
              <a:off x="20402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4"/>
            <p:cNvSpPr/>
            <p:nvPr/>
          </p:nvSpPr>
          <p:spPr>
            <a:xfrm>
              <a:off x="20402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4"/>
            <p:cNvSpPr/>
            <p:nvPr/>
          </p:nvSpPr>
          <p:spPr>
            <a:xfrm>
              <a:off x="204027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4"/>
            <p:cNvSpPr/>
            <p:nvPr/>
          </p:nvSpPr>
          <p:spPr>
            <a:xfrm>
              <a:off x="204027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4"/>
            <p:cNvSpPr/>
            <p:nvPr/>
          </p:nvSpPr>
          <p:spPr>
            <a:xfrm>
              <a:off x="2190775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4"/>
            <p:cNvSpPr/>
            <p:nvPr/>
          </p:nvSpPr>
          <p:spPr>
            <a:xfrm>
              <a:off x="2190775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4"/>
            <p:cNvSpPr/>
            <p:nvPr/>
          </p:nvSpPr>
          <p:spPr>
            <a:xfrm>
              <a:off x="2190775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4"/>
            <p:cNvSpPr/>
            <p:nvPr/>
          </p:nvSpPr>
          <p:spPr>
            <a:xfrm>
              <a:off x="2190775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4"/>
            <p:cNvSpPr/>
            <p:nvPr/>
          </p:nvSpPr>
          <p:spPr>
            <a:xfrm>
              <a:off x="2190775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4"/>
            <p:cNvSpPr/>
            <p:nvPr/>
          </p:nvSpPr>
          <p:spPr>
            <a:xfrm>
              <a:off x="2190775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4"/>
            <p:cNvSpPr/>
            <p:nvPr/>
          </p:nvSpPr>
          <p:spPr>
            <a:xfrm>
              <a:off x="2190775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4"/>
            <p:cNvSpPr/>
            <p:nvPr/>
          </p:nvSpPr>
          <p:spPr>
            <a:xfrm>
              <a:off x="2190775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4"/>
            <p:cNvSpPr/>
            <p:nvPr/>
          </p:nvSpPr>
          <p:spPr>
            <a:xfrm>
              <a:off x="2190775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4"/>
            <p:cNvSpPr/>
            <p:nvPr/>
          </p:nvSpPr>
          <p:spPr>
            <a:xfrm>
              <a:off x="234130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4"/>
            <p:cNvSpPr/>
            <p:nvPr/>
          </p:nvSpPr>
          <p:spPr>
            <a:xfrm>
              <a:off x="23413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4"/>
            <p:cNvSpPr/>
            <p:nvPr/>
          </p:nvSpPr>
          <p:spPr>
            <a:xfrm>
              <a:off x="234130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4"/>
            <p:cNvSpPr/>
            <p:nvPr/>
          </p:nvSpPr>
          <p:spPr>
            <a:xfrm>
              <a:off x="234130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4"/>
            <p:cNvSpPr/>
            <p:nvPr/>
          </p:nvSpPr>
          <p:spPr>
            <a:xfrm>
              <a:off x="234130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4"/>
            <p:cNvSpPr/>
            <p:nvPr/>
          </p:nvSpPr>
          <p:spPr>
            <a:xfrm>
              <a:off x="23413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4"/>
            <p:cNvSpPr/>
            <p:nvPr/>
          </p:nvSpPr>
          <p:spPr>
            <a:xfrm>
              <a:off x="23413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4"/>
            <p:cNvSpPr/>
            <p:nvPr/>
          </p:nvSpPr>
          <p:spPr>
            <a:xfrm>
              <a:off x="234130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4"/>
            <p:cNvSpPr/>
            <p:nvPr/>
          </p:nvSpPr>
          <p:spPr>
            <a:xfrm>
              <a:off x="249180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4"/>
            <p:cNvSpPr/>
            <p:nvPr/>
          </p:nvSpPr>
          <p:spPr>
            <a:xfrm>
              <a:off x="24918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4"/>
            <p:cNvSpPr/>
            <p:nvPr/>
          </p:nvSpPr>
          <p:spPr>
            <a:xfrm>
              <a:off x="249180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4"/>
            <p:cNvSpPr/>
            <p:nvPr/>
          </p:nvSpPr>
          <p:spPr>
            <a:xfrm>
              <a:off x="24918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4"/>
            <p:cNvSpPr/>
            <p:nvPr/>
          </p:nvSpPr>
          <p:spPr>
            <a:xfrm>
              <a:off x="24918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4"/>
            <p:cNvSpPr/>
            <p:nvPr/>
          </p:nvSpPr>
          <p:spPr>
            <a:xfrm>
              <a:off x="26423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4"/>
            <p:cNvSpPr/>
            <p:nvPr/>
          </p:nvSpPr>
          <p:spPr>
            <a:xfrm>
              <a:off x="26423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4"/>
            <p:cNvSpPr/>
            <p:nvPr/>
          </p:nvSpPr>
          <p:spPr>
            <a:xfrm>
              <a:off x="26423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4"/>
            <p:cNvSpPr/>
            <p:nvPr/>
          </p:nvSpPr>
          <p:spPr>
            <a:xfrm>
              <a:off x="26423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4"/>
            <p:cNvSpPr/>
            <p:nvPr/>
          </p:nvSpPr>
          <p:spPr>
            <a:xfrm>
              <a:off x="26423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4"/>
            <p:cNvSpPr/>
            <p:nvPr/>
          </p:nvSpPr>
          <p:spPr>
            <a:xfrm>
              <a:off x="27928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4"/>
            <p:cNvSpPr/>
            <p:nvPr/>
          </p:nvSpPr>
          <p:spPr>
            <a:xfrm>
              <a:off x="2943325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4"/>
            <p:cNvSpPr/>
            <p:nvPr/>
          </p:nvSpPr>
          <p:spPr>
            <a:xfrm>
              <a:off x="2943325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4"/>
            <p:cNvSpPr/>
            <p:nvPr/>
          </p:nvSpPr>
          <p:spPr>
            <a:xfrm>
              <a:off x="30938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4"/>
            <p:cNvSpPr/>
            <p:nvPr/>
          </p:nvSpPr>
          <p:spPr>
            <a:xfrm>
              <a:off x="33948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4"/>
            <p:cNvSpPr/>
            <p:nvPr/>
          </p:nvSpPr>
          <p:spPr>
            <a:xfrm>
              <a:off x="35453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1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4" name="Google Shape;1564;p5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565" name="Google Shape;1565;p5"/>
          <p:cNvSpPr txBox="1">
            <a:spLocks noGrp="1"/>
          </p:cNvSpPr>
          <p:nvPr>
            <p:ph type="body" idx="1"/>
          </p:nvPr>
        </p:nvSpPr>
        <p:spPr>
          <a:xfrm>
            <a:off x="718300" y="1733550"/>
            <a:ext cx="6761100" cy="298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▪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grpSp>
        <p:nvGrpSpPr>
          <p:cNvPr id="1566" name="Google Shape;1566;p5"/>
          <p:cNvGrpSpPr/>
          <p:nvPr/>
        </p:nvGrpSpPr>
        <p:grpSpPr>
          <a:xfrm rot="10800000">
            <a:off x="8851487" y="28707"/>
            <a:ext cx="264012" cy="5086302"/>
            <a:chOff x="5307800" y="238125"/>
            <a:chExt cx="271925" cy="5238750"/>
          </a:xfrm>
        </p:grpSpPr>
        <p:sp>
          <p:nvSpPr>
            <p:cNvPr id="1567" name="Google Shape;1567;p5"/>
            <p:cNvSpPr/>
            <p:nvPr/>
          </p:nvSpPr>
          <p:spPr>
            <a:xfrm>
              <a:off x="5307800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5"/>
            <p:cNvSpPr/>
            <p:nvPr/>
          </p:nvSpPr>
          <p:spPr>
            <a:xfrm>
              <a:off x="530780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5"/>
            <p:cNvSpPr/>
            <p:nvPr/>
          </p:nvSpPr>
          <p:spPr>
            <a:xfrm>
              <a:off x="5307800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5"/>
            <p:cNvSpPr/>
            <p:nvPr/>
          </p:nvSpPr>
          <p:spPr>
            <a:xfrm>
              <a:off x="5307800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5"/>
            <p:cNvSpPr/>
            <p:nvPr/>
          </p:nvSpPr>
          <p:spPr>
            <a:xfrm>
              <a:off x="5307800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5"/>
            <p:cNvSpPr/>
            <p:nvPr/>
          </p:nvSpPr>
          <p:spPr>
            <a:xfrm>
              <a:off x="530780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5"/>
            <p:cNvSpPr/>
            <p:nvPr/>
          </p:nvSpPr>
          <p:spPr>
            <a:xfrm>
              <a:off x="5307800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5"/>
            <p:cNvSpPr/>
            <p:nvPr/>
          </p:nvSpPr>
          <p:spPr>
            <a:xfrm>
              <a:off x="530780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5"/>
            <p:cNvSpPr/>
            <p:nvPr/>
          </p:nvSpPr>
          <p:spPr>
            <a:xfrm>
              <a:off x="5307800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5"/>
            <p:cNvSpPr/>
            <p:nvPr/>
          </p:nvSpPr>
          <p:spPr>
            <a:xfrm>
              <a:off x="5307800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5"/>
            <p:cNvSpPr/>
            <p:nvPr/>
          </p:nvSpPr>
          <p:spPr>
            <a:xfrm>
              <a:off x="5307800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5"/>
            <p:cNvSpPr/>
            <p:nvPr/>
          </p:nvSpPr>
          <p:spPr>
            <a:xfrm>
              <a:off x="5307800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5"/>
            <p:cNvSpPr/>
            <p:nvPr/>
          </p:nvSpPr>
          <p:spPr>
            <a:xfrm>
              <a:off x="530780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5"/>
            <p:cNvSpPr/>
            <p:nvPr/>
          </p:nvSpPr>
          <p:spPr>
            <a:xfrm>
              <a:off x="5307800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5"/>
            <p:cNvSpPr/>
            <p:nvPr/>
          </p:nvSpPr>
          <p:spPr>
            <a:xfrm>
              <a:off x="5307800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5"/>
            <p:cNvSpPr/>
            <p:nvPr/>
          </p:nvSpPr>
          <p:spPr>
            <a:xfrm>
              <a:off x="5307800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5"/>
            <p:cNvSpPr/>
            <p:nvPr/>
          </p:nvSpPr>
          <p:spPr>
            <a:xfrm>
              <a:off x="5307800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584;p5"/>
            <p:cNvSpPr/>
            <p:nvPr/>
          </p:nvSpPr>
          <p:spPr>
            <a:xfrm>
              <a:off x="530780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5"/>
            <p:cNvSpPr/>
            <p:nvPr/>
          </p:nvSpPr>
          <p:spPr>
            <a:xfrm>
              <a:off x="5307800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5"/>
            <p:cNvSpPr/>
            <p:nvPr/>
          </p:nvSpPr>
          <p:spPr>
            <a:xfrm>
              <a:off x="5307800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587;p5"/>
            <p:cNvSpPr/>
            <p:nvPr/>
          </p:nvSpPr>
          <p:spPr>
            <a:xfrm>
              <a:off x="5307800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5"/>
            <p:cNvSpPr/>
            <p:nvPr/>
          </p:nvSpPr>
          <p:spPr>
            <a:xfrm>
              <a:off x="5307800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5"/>
            <p:cNvSpPr/>
            <p:nvPr/>
          </p:nvSpPr>
          <p:spPr>
            <a:xfrm>
              <a:off x="5307800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5"/>
            <p:cNvSpPr/>
            <p:nvPr/>
          </p:nvSpPr>
          <p:spPr>
            <a:xfrm>
              <a:off x="530780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5"/>
            <p:cNvSpPr/>
            <p:nvPr/>
          </p:nvSpPr>
          <p:spPr>
            <a:xfrm>
              <a:off x="5307800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5"/>
            <p:cNvSpPr/>
            <p:nvPr/>
          </p:nvSpPr>
          <p:spPr>
            <a:xfrm>
              <a:off x="5307800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5"/>
            <p:cNvSpPr/>
            <p:nvPr/>
          </p:nvSpPr>
          <p:spPr>
            <a:xfrm>
              <a:off x="5307800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5"/>
            <p:cNvSpPr/>
            <p:nvPr/>
          </p:nvSpPr>
          <p:spPr>
            <a:xfrm>
              <a:off x="5307800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5"/>
            <p:cNvSpPr/>
            <p:nvPr/>
          </p:nvSpPr>
          <p:spPr>
            <a:xfrm>
              <a:off x="530780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5"/>
            <p:cNvSpPr/>
            <p:nvPr/>
          </p:nvSpPr>
          <p:spPr>
            <a:xfrm>
              <a:off x="530780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5"/>
            <p:cNvSpPr/>
            <p:nvPr/>
          </p:nvSpPr>
          <p:spPr>
            <a:xfrm>
              <a:off x="5307800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5"/>
            <p:cNvSpPr/>
            <p:nvPr/>
          </p:nvSpPr>
          <p:spPr>
            <a:xfrm>
              <a:off x="5307800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5"/>
            <p:cNvSpPr/>
            <p:nvPr/>
          </p:nvSpPr>
          <p:spPr>
            <a:xfrm>
              <a:off x="5307800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5"/>
            <p:cNvSpPr/>
            <p:nvPr/>
          </p:nvSpPr>
          <p:spPr>
            <a:xfrm>
              <a:off x="530780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5"/>
            <p:cNvSpPr/>
            <p:nvPr/>
          </p:nvSpPr>
          <p:spPr>
            <a:xfrm>
              <a:off x="5307800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5"/>
            <p:cNvSpPr/>
            <p:nvPr/>
          </p:nvSpPr>
          <p:spPr>
            <a:xfrm>
              <a:off x="54583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5"/>
            <p:cNvSpPr/>
            <p:nvPr/>
          </p:nvSpPr>
          <p:spPr>
            <a:xfrm>
              <a:off x="54583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5"/>
            <p:cNvSpPr/>
            <p:nvPr/>
          </p:nvSpPr>
          <p:spPr>
            <a:xfrm>
              <a:off x="54583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5"/>
            <p:cNvSpPr/>
            <p:nvPr/>
          </p:nvSpPr>
          <p:spPr>
            <a:xfrm>
              <a:off x="54583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5"/>
            <p:cNvSpPr/>
            <p:nvPr/>
          </p:nvSpPr>
          <p:spPr>
            <a:xfrm>
              <a:off x="54583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5"/>
            <p:cNvSpPr/>
            <p:nvPr/>
          </p:nvSpPr>
          <p:spPr>
            <a:xfrm>
              <a:off x="54583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5"/>
            <p:cNvSpPr/>
            <p:nvPr/>
          </p:nvSpPr>
          <p:spPr>
            <a:xfrm>
              <a:off x="54583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5"/>
            <p:cNvSpPr/>
            <p:nvPr/>
          </p:nvSpPr>
          <p:spPr>
            <a:xfrm>
              <a:off x="54583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5"/>
            <p:cNvSpPr/>
            <p:nvPr/>
          </p:nvSpPr>
          <p:spPr>
            <a:xfrm>
              <a:off x="54583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5"/>
            <p:cNvSpPr/>
            <p:nvPr/>
          </p:nvSpPr>
          <p:spPr>
            <a:xfrm>
              <a:off x="54583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5"/>
            <p:cNvSpPr/>
            <p:nvPr/>
          </p:nvSpPr>
          <p:spPr>
            <a:xfrm>
              <a:off x="54583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5"/>
            <p:cNvSpPr/>
            <p:nvPr/>
          </p:nvSpPr>
          <p:spPr>
            <a:xfrm>
              <a:off x="54583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5"/>
            <p:cNvSpPr/>
            <p:nvPr/>
          </p:nvSpPr>
          <p:spPr>
            <a:xfrm>
              <a:off x="54583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5"/>
            <p:cNvSpPr/>
            <p:nvPr/>
          </p:nvSpPr>
          <p:spPr>
            <a:xfrm>
              <a:off x="54583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5"/>
            <p:cNvSpPr/>
            <p:nvPr/>
          </p:nvSpPr>
          <p:spPr>
            <a:xfrm>
              <a:off x="54583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5"/>
            <p:cNvSpPr/>
            <p:nvPr/>
          </p:nvSpPr>
          <p:spPr>
            <a:xfrm>
              <a:off x="54583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5"/>
            <p:cNvSpPr/>
            <p:nvPr/>
          </p:nvSpPr>
          <p:spPr>
            <a:xfrm>
              <a:off x="54583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5"/>
            <p:cNvSpPr/>
            <p:nvPr/>
          </p:nvSpPr>
          <p:spPr>
            <a:xfrm>
              <a:off x="54583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5"/>
            <p:cNvSpPr/>
            <p:nvPr/>
          </p:nvSpPr>
          <p:spPr>
            <a:xfrm>
              <a:off x="54583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5"/>
            <p:cNvSpPr/>
            <p:nvPr/>
          </p:nvSpPr>
          <p:spPr>
            <a:xfrm>
              <a:off x="54583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5"/>
            <p:cNvSpPr/>
            <p:nvPr/>
          </p:nvSpPr>
          <p:spPr>
            <a:xfrm>
              <a:off x="54583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5"/>
            <p:cNvSpPr/>
            <p:nvPr/>
          </p:nvSpPr>
          <p:spPr>
            <a:xfrm>
              <a:off x="54583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24" name="Google Shape;1624;p5"/>
          <p:cNvGrpSpPr/>
          <p:nvPr/>
        </p:nvGrpSpPr>
        <p:grpSpPr>
          <a:xfrm rot="10800000">
            <a:off x="7828571" y="28707"/>
            <a:ext cx="1140783" cy="5086302"/>
            <a:chOff x="5458325" y="238125"/>
            <a:chExt cx="1174975" cy="5238750"/>
          </a:xfrm>
        </p:grpSpPr>
        <p:sp>
          <p:nvSpPr>
            <p:cNvPr id="1625" name="Google Shape;1625;p5"/>
            <p:cNvSpPr/>
            <p:nvPr/>
          </p:nvSpPr>
          <p:spPr>
            <a:xfrm>
              <a:off x="54583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5"/>
            <p:cNvSpPr/>
            <p:nvPr/>
          </p:nvSpPr>
          <p:spPr>
            <a:xfrm>
              <a:off x="54583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1627;p5"/>
            <p:cNvSpPr/>
            <p:nvPr/>
          </p:nvSpPr>
          <p:spPr>
            <a:xfrm>
              <a:off x="54583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5"/>
            <p:cNvSpPr/>
            <p:nvPr/>
          </p:nvSpPr>
          <p:spPr>
            <a:xfrm>
              <a:off x="54583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5"/>
            <p:cNvSpPr/>
            <p:nvPr/>
          </p:nvSpPr>
          <p:spPr>
            <a:xfrm>
              <a:off x="54583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5"/>
            <p:cNvSpPr/>
            <p:nvPr/>
          </p:nvSpPr>
          <p:spPr>
            <a:xfrm>
              <a:off x="54583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5"/>
            <p:cNvSpPr/>
            <p:nvPr/>
          </p:nvSpPr>
          <p:spPr>
            <a:xfrm>
              <a:off x="54583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5"/>
            <p:cNvSpPr/>
            <p:nvPr/>
          </p:nvSpPr>
          <p:spPr>
            <a:xfrm>
              <a:off x="54583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5"/>
            <p:cNvSpPr/>
            <p:nvPr/>
          </p:nvSpPr>
          <p:spPr>
            <a:xfrm>
              <a:off x="54583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5"/>
            <p:cNvSpPr/>
            <p:nvPr/>
          </p:nvSpPr>
          <p:spPr>
            <a:xfrm>
              <a:off x="54583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5"/>
            <p:cNvSpPr/>
            <p:nvPr/>
          </p:nvSpPr>
          <p:spPr>
            <a:xfrm>
              <a:off x="54583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5"/>
            <p:cNvSpPr/>
            <p:nvPr/>
          </p:nvSpPr>
          <p:spPr>
            <a:xfrm>
              <a:off x="54583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5"/>
            <p:cNvSpPr/>
            <p:nvPr/>
          </p:nvSpPr>
          <p:spPr>
            <a:xfrm>
              <a:off x="54583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5"/>
            <p:cNvSpPr/>
            <p:nvPr/>
          </p:nvSpPr>
          <p:spPr>
            <a:xfrm>
              <a:off x="56088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5"/>
            <p:cNvSpPr/>
            <p:nvPr/>
          </p:nvSpPr>
          <p:spPr>
            <a:xfrm>
              <a:off x="56088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5"/>
            <p:cNvSpPr/>
            <p:nvPr/>
          </p:nvSpPr>
          <p:spPr>
            <a:xfrm>
              <a:off x="56088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5"/>
            <p:cNvSpPr/>
            <p:nvPr/>
          </p:nvSpPr>
          <p:spPr>
            <a:xfrm>
              <a:off x="56088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5"/>
            <p:cNvSpPr/>
            <p:nvPr/>
          </p:nvSpPr>
          <p:spPr>
            <a:xfrm>
              <a:off x="56088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5"/>
            <p:cNvSpPr/>
            <p:nvPr/>
          </p:nvSpPr>
          <p:spPr>
            <a:xfrm>
              <a:off x="56088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5"/>
            <p:cNvSpPr/>
            <p:nvPr/>
          </p:nvSpPr>
          <p:spPr>
            <a:xfrm>
              <a:off x="56088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5"/>
            <p:cNvSpPr/>
            <p:nvPr/>
          </p:nvSpPr>
          <p:spPr>
            <a:xfrm>
              <a:off x="56088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5"/>
            <p:cNvSpPr/>
            <p:nvPr/>
          </p:nvSpPr>
          <p:spPr>
            <a:xfrm>
              <a:off x="56088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5"/>
            <p:cNvSpPr/>
            <p:nvPr/>
          </p:nvSpPr>
          <p:spPr>
            <a:xfrm>
              <a:off x="56088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5"/>
            <p:cNvSpPr/>
            <p:nvPr/>
          </p:nvSpPr>
          <p:spPr>
            <a:xfrm>
              <a:off x="56088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5"/>
            <p:cNvSpPr/>
            <p:nvPr/>
          </p:nvSpPr>
          <p:spPr>
            <a:xfrm>
              <a:off x="56088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5"/>
            <p:cNvSpPr/>
            <p:nvPr/>
          </p:nvSpPr>
          <p:spPr>
            <a:xfrm>
              <a:off x="56088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1651;p5"/>
            <p:cNvSpPr/>
            <p:nvPr/>
          </p:nvSpPr>
          <p:spPr>
            <a:xfrm>
              <a:off x="56088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5"/>
            <p:cNvSpPr/>
            <p:nvPr/>
          </p:nvSpPr>
          <p:spPr>
            <a:xfrm>
              <a:off x="56088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5"/>
            <p:cNvSpPr/>
            <p:nvPr/>
          </p:nvSpPr>
          <p:spPr>
            <a:xfrm>
              <a:off x="56088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5"/>
            <p:cNvSpPr/>
            <p:nvPr/>
          </p:nvSpPr>
          <p:spPr>
            <a:xfrm>
              <a:off x="56088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5"/>
            <p:cNvSpPr/>
            <p:nvPr/>
          </p:nvSpPr>
          <p:spPr>
            <a:xfrm>
              <a:off x="56088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5"/>
            <p:cNvSpPr/>
            <p:nvPr/>
          </p:nvSpPr>
          <p:spPr>
            <a:xfrm>
              <a:off x="56088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1657;p5"/>
            <p:cNvSpPr/>
            <p:nvPr/>
          </p:nvSpPr>
          <p:spPr>
            <a:xfrm>
              <a:off x="56088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5"/>
            <p:cNvSpPr/>
            <p:nvPr/>
          </p:nvSpPr>
          <p:spPr>
            <a:xfrm>
              <a:off x="56088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5"/>
            <p:cNvSpPr/>
            <p:nvPr/>
          </p:nvSpPr>
          <p:spPr>
            <a:xfrm>
              <a:off x="56088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5"/>
            <p:cNvSpPr/>
            <p:nvPr/>
          </p:nvSpPr>
          <p:spPr>
            <a:xfrm>
              <a:off x="56088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5"/>
            <p:cNvSpPr/>
            <p:nvPr/>
          </p:nvSpPr>
          <p:spPr>
            <a:xfrm>
              <a:off x="56088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5"/>
            <p:cNvSpPr/>
            <p:nvPr/>
          </p:nvSpPr>
          <p:spPr>
            <a:xfrm>
              <a:off x="56088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5"/>
            <p:cNvSpPr/>
            <p:nvPr/>
          </p:nvSpPr>
          <p:spPr>
            <a:xfrm>
              <a:off x="56088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5"/>
            <p:cNvSpPr/>
            <p:nvPr/>
          </p:nvSpPr>
          <p:spPr>
            <a:xfrm>
              <a:off x="56088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5"/>
            <p:cNvSpPr/>
            <p:nvPr/>
          </p:nvSpPr>
          <p:spPr>
            <a:xfrm>
              <a:off x="56088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5"/>
            <p:cNvSpPr/>
            <p:nvPr/>
          </p:nvSpPr>
          <p:spPr>
            <a:xfrm>
              <a:off x="56088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5"/>
            <p:cNvSpPr/>
            <p:nvPr/>
          </p:nvSpPr>
          <p:spPr>
            <a:xfrm>
              <a:off x="56088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5"/>
            <p:cNvSpPr/>
            <p:nvPr/>
          </p:nvSpPr>
          <p:spPr>
            <a:xfrm>
              <a:off x="56088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5"/>
            <p:cNvSpPr/>
            <p:nvPr/>
          </p:nvSpPr>
          <p:spPr>
            <a:xfrm>
              <a:off x="57593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5"/>
            <p:cNvSpPr/>
            <p:nvPr/>
          </p:nvSpPr>
          <p:spPr>
            <a:xfrm>
              <a:off x="57593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5"/>
            <p:cNvSpPr/>
            <p:nvPr/>
          </p:nvSpPr>
          <p:spPr>
            <a:xfrm>
              <a:off x="57593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5"/>
            <p:cNvSpPr/>
            <p:nvPr/>
          </p:nvSpPr>
          <p:spPr>
            <a:xfrm>
              <a:off x="57593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5"/>
            <p:cNvSpPr/>
            <p:nvPr/>
          </p:nvSpPr>
          <p:spPr>
            <a:xfrm>
              <a:off x="57593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5"/>
            <p:cNvSpPr/>
            <p:nvPr/>
          </p:nvSpPr>
          <p:spPr>
            <a:xfrm>
              <a:off x="57593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5"/>
            <p:cNvSpPr/>
            <p:nvPr/>
          </p:nvSpPr>
          <p:spPr>
            <a:xfrm>
              <a:off x="57593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5"/>
            <p:cNvSpPr/>
            <p:nvPr/>
          </p:nvSpPr>
          <p:spPr>
            <a:xfrm>
              <a:off x="57593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5"/>
            <p:cNvSpPr/>
            <p:nvPr/>
          </p:nvSpPr>
          <p:spPr>
            <a:xfrm>
              <a:off x="57593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5"/>
            <p:cNvSpPr/>
            <p:nvPr/>
          </p:nvSpPr>
          <p:spPr>
            <a:xfrm>
              <a:off x="57593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5"/>
            <p:cNvSpPr/>
            <p:nvPr/>
          </p:nvSpPr>
          <p:spPr>
            <a:xfrm>
              <a:off x="57593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5"/>
            <p:cNvSpPr/>
            <p:nvPr/>
          </p:nvSpPr>
          <p:spPr>
            <a:xfrm>
              <a:off x="59098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5"/>
            <p:cNvSpPr/>
            <p:nvPr/>
          </p:nvSpPr>
          <p:spPr>
            <a:xfrm>
              <a:off x="59098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5"/>
            <p:cNvSpPr/>
            <p:nvPr/>
          </p:nvSpPr>
          <p:spPr>
            <a:xfrm>
              <a:off x="59098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5"/>
            <p:cNvSpPr/>
            <p:nvPr/>
          </p:nvSpPr>
          <p:spPr>
            <a:xfrm>
              <a:off x="606037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5"/>
            <p:cNvSpPr/>
            <p:nvPr/>
          </p:nvSpPr>
          <p:spPr>
            <a:xfrm>
              <a:off x="62108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5"/>
            <p:cNvSpPr/>
            <p:nvPr/>
          </p:nvSpPr>
          <p:spPr>
            <a:xfrm>
              <a:off x="62108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5"/>
            <p:cNvSpPr/>
            <p:nvPr/>
          </p:nvSpPr>
          <p:spPr>
            <a:xfrm>
              <a:off x="65119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87" name="Google Shape;1687;p5"/>
          <p:cNvGrpSpPr/>
          <p:nvPr/>
        </p:nvGrpSpPr>
        <p:grpSpPr>
          <a:xfrm rot="10800000">
            <a:off x="7682451" y="28707"/>
            <a:ext cx="994639" cy="4940182"/>
            <a:chOff x="5759350" y="388625"/>
            <a:chExt cx="1024450" cy="5088250"/>
          </a:xfrm>
        </p:grpSpPr>
        <p:sp>
          <p:nvSpPr>
            <p:cNvPr id="1688" name="Google Shape;1688;p5"/>
            <p:cNvSpPr/>
            <p:nvPr/>
          </p:nvSpPr>
          <p:spPr>
            <a:xfrm>
              <a:off x="57593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5"/>
            <p:cNvSpPr/>
            <p:nvPr/>
          </p:nvSpPr>
          <p:spPr>
            <a:xfrm>
              <a:off x="57593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5"/>
            <p:cNvSpPr/>
            <p:nvPr/>
          </p:nvSpPr>
          <p:spPr>
            <a:xfrm>
              <a:off x="57593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5"/>
            <p:cNvSpPr/>
            <p:nvPr/>
          </p:nvSpPr>
          <p:spPr>
            <a:xfrm>
              <a:off x="57593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5"/>
            <p:cNvSpPr/>
            <p:nvPr/>
          </p:nvSpPr>
          <p:spPr>
            <a:xfrm>
              <a:off x="57593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5"/>
            <p:cNvSpPr/>
            <p:nvPr/>
          </p:nvSpPr>
          <p:spPr>
            <a:xfrm>
              <a:off x="57593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5"/>
            <p:cNvSpPr/>
            <p:nvPr/>
          </p:nvSpPr>
          <p:spPr>
            <a:xfrm>
              <a:off x="57593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5"/>
            <p:cNvSpPr/>
            <p:nvPr/>
          </p:nvSpPr>
          <p:spPr>
            <a:xfrm>
              <a:off x="59098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5"/>
            <p:cNvSpPr/>
            <p:nvPr/>
          </p:nvSpPr>
          <p:spPr>
            <a:xfrm>
              <a:off x="59098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5"/>
            <p:cNvSpPr/>
            <p:nvPr/>
          </p:nvSpPr>
          <p:spPr>
            <a:xfrm>
              <a:off x="59098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5"/>
            <p:cNvSpPr/>
            <p:nvPr/>
          </p:nvSpPr>
          <p:spPr>
            <a:xfrm>
              <a:off x="59098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5"/>
            <p:cNvSpPr/>
            <p:nvPr/>
          </p:nvSpPr>
          <p:spPr>
            <a:xfrm>
              <a:off x="59098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5"/>
            <p:cNvSpPr/>
            <p:nvPr/>
          </p:nvSpPr>
          <p:spPr>
            <a:xfrm>
              <a:off x="59098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5"/>
            <p:cNvSpPr/>
            <p:nvPr/>
          </p:nvSpPr>
          <p:spPr>
            <a:xfrm>
              <a:off x="59098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5"/>
            <p:cNvSpPr/>
            <p:nvPr/>
          </p:nvSpPr>
          <p:spPr>
            <a:xfrm>
              <a:off x="59098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5"/>
            <p:cNvSpPr/>
            <p:nvPr/>
          </p:nvSpPr>
          <p:spPr>
            <a:xfrm>
              <a:off x="59098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5"/>
            <p:cNvSpPr/>
            <p:nvPr/>
          </p:nvSpPr>
          <p:spPr>
            <a:xfrm>
              <a:off x="59098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5"/>
            <p:cNvSpPr/>
            <p:nvPr/>
          </p:nvSpPr>
          <p:spPr>
            <a:xfrm>
              <a:off x="59098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5"/>
            <p:cNvSpPr/>
            <p:nvPr/>
          </p:nvSpPr>
          <p:spPr>
            <a:xfrm>
              <a:off x="59098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5"/>
            <p:cNvSpPr/>
            <p:nvPr/>
          </p:nvSpPr>
          <p:spPr>
            <a:xfrm>
              <a:off x="59098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5"/>
            <p:cNvSpPr/>
            <p:nvPr/>
          </p:nvSpPr>
          <p:spPr>
            <a:xfrm>
              <a:off x="59098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5"/>
            <p:cNvSpPr/>
            <p:nvPr/>
          </p:nvSpPr>
          <p:spPr>
            <a:xfrm>
              <a:off x="59098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5"/>
            <p:cNvSpPr/>
            <p:nvPr/>
          </p:nvSpPr>
          <p:spPr>
            <a:xfrm>
              <a:off x="59098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5"/>
            <p:cNvSpPr/>
            <p:nvPr/>
          </p:nvSpPr>
          <p:spPr>
            <a:xfrm>
              <a:off x="59098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5"/>
            <p:cNvSpPr/>
            <p:nvPr/>
          </p:nvSpPr>
          <p:spPr>
            <a:xfrm>
              <a:off x="59098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5"/>
            <p:cNvSpPr/>
            <p:nvPr/>
          </p:nvSpPr>
          <p:spPr>
            <a:xfrm>
              <a:off x="59098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5"/>
            <p:cNvSpPr/>
            <p:nvPr/>
          </p:nvSpPr>
          <p:spPr>
            <a:xfrm>
              <a:off x="60603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5"/>
            <p:cNvSpPr/>
            <p:nvPr/>
          </p:nvSpPr>
          <p:spPr>
            <a:xfrm>
              <a:off x="60603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5"/>
            <p:cNvSpPr/>
            <p:nvPr/>
          </p:nvSpPr>
          <p:spPr>
            <a:xfrm>
              <a:off x="60603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5"/>
            <p:cNvSpPr/>
            <p:nvPr/>
          </p:nvSpPr>
          <p:spPr>
            <a:xfrm>
              <a:off x="60603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5"/>
            <p:cNvSpPr/>
            <p:nvPr/>
          </p:nvSpPr>
          <p:spPr>
            <a:xfrm>
              <a:off x="606037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5"/>
            <p:cNvSpPr/>
            <p:nvPr/>
          </p:nvSpPr>
          <p:spPr>
            <a:xfrm>
              <a:off x="60603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5"/>
            <p:cNvSpPr/>
            <p:nvPr/>
          </p:nvSpPr>
          <p:spPr>
            <a:xfrm>
              <a:off x="606037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5"/>
            <p:cNvSpPr/>
            <p:nvPr/>
          </p:nvSpPr>
          <p:spPr>
            <a:xfrm>
              <a:off x="60603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5"/>
            <p:cNvSpPr/>
            <p:nvPr/>
          </p:nvSpPr>
          <p:spPr>
            <a:xfrm>
              <a:off x="60603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5"/>
            <p:cNvSpPr/>
            <p:nvPr/>
          </p:nvSpPr>
          <p:spPr>
            <a:xfrm>
              <a:off x="60603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5"/>
            <p:cNvSpPr/>
            <p:nvPr/>
          </p:nvSpPr>
          <p:spPr>
            <a:xfrm>
              <a:off x="60603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5"/>
            <p:cNvSpPr/>
            <p:nvPr/>
          </p:nvSpPr>
          <p:spPr>
            <a:xfrm>
              <a:off x="60603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5"/>
            <p:cNvSpPr/>
            <p:nvPr/>
          </p:nvSpPr>
          <p:spPr>
            <a:xfrm>
              <a:off x="606037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5"/>
            <p:cNvSpPr/>
            <p:nvPr/>
          </p:nvSpPr>
          <p:spPr>
            <a:xfrm>
              <a:off x="60603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5"/>
            <p:cNvSpPr/>
            <p:nvPr/>
          </p:nvSpPr>
          <p:spPr>
            <a:xfrm>
              <a:off x="60603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5"/>
            <p:cNvSpPr/>
            <p:nvPr/>
          </p:nvSpPr>
          <p:spPr>
            <a:xfrm>
              <a:off x="60603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5"/>
            <p:cNvSpPr/>
            <p:nvPr/>
          </p:nvSpPr>
          <p:spPr>
            <a:xfrm>
              <a:off x="60603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5"/>
            <p:cNvSpPr/>
            <p:nvPr/>
          </p:nvSpPr>
          <p:spPr>
            <a:xfrm>
              <a:off x="606037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5"/>
            <p:cNvSpPr/>
            <p:nvPr/>
          </p:nvSpPr>
          <p:spPr>
            <a:xfrm>
              <a:off x="60603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5"/>
            <p:cNvSpPr/>
            <p:nvPr/>
          </p:nvSpPr>
          <p:spPr>
            <a:xfrm>
              <a:off x="60603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5"/>
            <p:cNvSpPr/>
            <p:nvPr/>
          </p:nvSpPr>
          <p:spPr>
            <a:xfrm>
              <a:off x="60603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5"/>
            <p:cNvSpPr/>
            <p:nvPr/>
          </p:nvSpPr>
          <p:spPr>
            <a:xfrm>
              <a:off x="60603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5"/>
            <p:cNvSpPr/>
            <p:nvPr/>
          </p:nvSpPr>
          <p:spPr>
            <a:xfrm>
              <a:off x="60603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5"/>
            <p:cNvSpPr/>
            <p:nvPr/>
          </p:nvSpPr>
          <p:spPr>
            <a:xfrm>
              <a:off x="60603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5"/>
            <p:cNvSpPr/>
            <p:nvPr/>
          </p:nvSpPr>
          <p:spPr>
            <a:xfrm>
              <a:off x="60603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5"/>
            <p:cNvSpPr/>
            <p:nvPr/>
          </p:nvSpPr>
          <p:spPr>
            <a:xfrm>
              <a:off x="606037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5"/>
            <p:cNvSpPr/>
            <p:nvPr/>
          </p:nvSpPr>
          <p:spPr>
            <a:xfrm>
              <a:off x="62108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5"/>
            <p:cNvSpPr/>
            <p:nvPr/>
          </p:nvSpPr>
          <p:spPr>
            <a:xfrm>
              <a:off x="62108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5"/>
            <p:cNvSpPr/>
            <p:nvPr/>
          </p:nvSpPr>
          <p:spPr>
            <a:xfrm>
              <a:off x="62108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5"/>
            <p:cNvSpPr/>
            <p:nvPr/>
          </p:nvSpPr>
          <p:spPr>
            <a:xfrm>
              <a:off x="62108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5"/>
            <p:cNvSpPr/>
            <p:nvPr/>
          </p:nvSpPr>
          <p:spPr>
            <a:xfrm>
              <a:off x="62108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5"/>
            <p:cNvSpPr/>
            <p:nvPr/>
          </p:nvSpPr>
          <p:spPr>
            <a:xfrm>
              <a:off x="62108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5"/>
            <p:cNvSpPr/>
            <p:nvPr/>
          </p:nvSpPr>
          <p:spPr>
            <a:xfrm>
              <a:off x="62108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5"/>
            <p:cNvSpPr/>
            <p:nvPr/>
          </p:nvSpPr>
          <p:spPr>
            <a:xfrm>
              <a:off x="62108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5"/>
            <p:cNvSpPr/>
            <p:nvPr/>
          </p:nvSpPr>
          <p:spPr>
            <a:xfrm>
              <a:off x="62108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5"/>
            <p:cNvSpPr/>
            <p:nvPr/>
          </p:nvSpPr>
          <p:spPr>
            <a:xfrm>
              <a:off x="62108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5"/>
            <p:cNvSpPr/>
            <p:nvPr/>
          </p:nvSpPr>
          <p:spPr>
            <a:xfrm>
              <a:off x="62108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5"/>
            <p:cNvSpPr/>
            <p:nvPr/>
          </p:nvSpPr>
          <p:spPr>
            <a:xfrm>
              <a:off x="62108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5"/>
            <p:cNvSpPr/>
            <p:nvPr/>
          </p:nvSpPr>
          <p:spPr>
            <a:xfrm>
              <a:off x="62108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5"/>
            <p:cNvSpPr/>
            <p:nvPr/>
          </p:nvSpPr>
          <p:spPr>
            <a:xfrm>
              <a:off x="62108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5"/>
            <p:cNvSpPr/>
            <p:nvPr/>
          </p:nvSpPr>
          <p:spPr>
            <a:xfrm>
              <a:off x="62108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5"/>
            <p:cNvSpPr/>
            <p:nvPr/>
          </p:nvSpPr>
          <p:spPr>
            <a:xfrm>
              <a:off x="62108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5"/>
            <p:cNvSpPr/>
            <p:nvPr/>
          </p:nvSpPr>
          <p:spPr>
            <a:xfrm>
              <a:off x="62108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5"/>
            <p:cNvSpPr/>
            <p:nvPr/>
          </p:nvSpPr>
          <p:spPr>
            <a:xfrm>
              <a:off x="62108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5"/>
            <p:cNvSpPr/>
            <p:nvPr/>
          </p:nvSpPr>
          <p:spPr>
            <a:xfrm>
              <a:off x="62108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5"/>
            <p:cNvSpPr/>
            <p:nvPr/>
          </p:nvSpPr>
          <p:spPr>
            <a:xfrm>
              <a:off x="62108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5"/>
            <p:cNvSpPr/>
            <p:nvPr/>
          </p:nvSpPr>
          <p:spPr>
            <a:xfrm>
              <a:off x="6361375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5"/>
            <p:cNvSpPr/>
            <p:nvPr/>
          </p:nvSpPr>
          <p:spPr>
            <a:xfrm>
              <a:off x="6361375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5"/>
            <p:cNvSpPr/>
            <p:nvPr/>
          </p:nvSpPr>
          <p:spPr>
            <a:xfrm>
              <a:off x="6361375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5"/>
            <p:cNvSpPr/>
            <p:nvPr/>
          </p:nvSpPr>
          <p:spPr>
            <a:xfrm>
              <a:off x="6361375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5"/>
            <p:cNvSpPr/>
            <p:nvPr/>
          </p:nvSpPr>
          <p:spPr>
            <a:xfrm>
              <a:off x="6361375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5"/>
            <p:cNvSpPr/>
            <p:nvPr/>
          </p:nvSpPr>
          <p:spPr>
            <a:xfrm>
              <a:off x="6361375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5"/>
            <p:cNvSpPr/>
            <p:nvPr/>
          </p:nvSpPr>
          <p:spPr>
            <a:xfrm>
              <a:off x="6361375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5"/>
            <p:cNvSpPr/>
            <p:nvPr/>
          </p:nvSpPr>
          <p:spPr>
            <a:xfrm>
              <a:off x="6361375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5"/>
            <p:cNvSpPr/>
            <p:nvPr/>
          </p:nvSpPr>
          <p:spPr>
            <a:xfrm>
              <a:off x="6361375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5"/>
            <p:cNvSpPr/>
            <p:nvPr/>
          </p:nvSpPr>
          <p:spPr>
            <a:xfrm>
              <a:off x="6361375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5"/>
            <p:cNvSpPr/>
            <p:nvPr/>
          </p:nvSpPr>
          <p:spPr>
            <a:xfrm>
              <a:off x="6361375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5"/>
            <p:cNvSpPr/>
            <p:nvPr/>
          </p:nvSpPr>
          <p:spPr>
            <a:xfrm>
              <a:off x="6361375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5"/>
            <p:cNvSpPr/>
            <p:nvPr/>
          </p:nvSpPr>
          <p:spPr>
            <a:xfrm>
              <a:off x="6361375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5"/>
            <p:cNvSpPr/>
            <p:nvPr/>
          </p:nvSpPr>
          <p:spPr>
            <a:xfrm>
              <a:off x="6361375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5"/>
            <p:cNvSpPr/>
            <p:nvPr/>
          </p:nvSpPr>
          <p:spPr>
            <a:xfrm>
              <a:off x="6361375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5"/>
            <p:cNvSpPr/>
            <p:nvPr/>
          </p:nvSpPr>
          <p:spPr>
            <a:xfrm>
              <a:off x="6361375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5"/>
            <p:cNvSpPr/>
            <p:nvPr/>
          </p:nvSpPr>
          <p:spPr>
            <a:xfrm>
              <a:off x="6361375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5"/>
            <p:cNvSpPr/>
            <p:nvPr/>
          </p:nvSpPr>
          <p:spPr>
            <a:xfrm>
              <a:off x="6361375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5"/>
            <p:cNvSpPr/>
            <p:nvPr/>
          </p:nvSpPr>
          <p:spPr>
            <a:xfrm>
              <a:off x="65119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5"/>
            <p:cNvSpPr/>
            <p:nvPr/>
          </p:nvSpPr>
          <p:spPr>
            <a:xfrm>
              <a:off x="65119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5"/>
            <p:cNvSpPr/>
            <p:nvPr/>
          </p:nvSpPr>
          <p:spPr>
            <a:xfrm>
              <a:off x="65119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5"/>
            <p:cNvSpPr/>
            <p:nvPr/>
          </p:nvSpPr>
          <p:spPr>
            <a:xfrm>
              <a:off x="65119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5"/>
            <p:cNvSpPr/>
            <p:nvPr/>
          </p:nvSpPr>
          <p:spPr>
            <a:xfrm>
              <a:off x="65119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5"/>
            <p:cNvSpPr/>
            <p:nvPr/>
          </p:nvSpPr>
          <p:spPr>
            <a:xfrm>
              <a:off x="65119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5"/>
            <p:cNvSpPr/>
            <p:nvPr/>
          </p:nvSpPr>
          <p:spPr>
            <a:xfrm>
              <a:off x="65119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5"/>
            <p:cNvSpPr/>
            <p:nvPr/>
          </p:nvSpPr>
          <p:spPr>
            <a:xfrm>
              <a:off x="65119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5"/>
            <p:cNvSpPr/>
            <p:nvPr/>
          </p:nvSpPr>
          <p:spPr>
            <a:xfrm>
              <a:off x="66624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5"/>
            <p:cNvSpPr/>
            <p:nvPr/>
          </p:nvSpPr>
          <p:spPr>
            <a:xfrm>
              <a:off x="66624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5"/>
            <p:cNvSpPr/>
            <p:nvPr/>
          </p:nvSpPr>
          <p:spPr>
            <a:xfrm>
              <a:off x="66624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89" name="Google Shape;1789;p5"/>
          <p:cNvGrpSpPr/>
          <p:nvPr/>
        </p:nvGrpSpPr>
        <p:grpSpPr>
          <a:xfrm rot="10800000">
            <a:off x="7682451" y="28707"/>
            <a:ext cx="1140783" cy="5086302"/>
            <a:chOff x="5608825" y="238125"/>
            <a:chExt cx="1174975" cy="5238750"/>
          </a:xfrm>
        </p:grpSpPr>
        <p:sp>
          <p:nvSpPr>
            <p:cNvPr id="1790" name="Google Shape;1790;p5"/>
            <p:cNvSpPr/>
            <p:nvPr/>
          </p:nvSpPr>
          <p:spPr>
            <a:xfrm>
              <a:off x="56088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5"/>
            <p:cNvSpPr/>
            <p:nvPr/>
          </p:nvSpPr>
          <p:spPr>
            <a:xfrm>
              <a:off x="56088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5"/>
            <p:cNvSpPr/>
            <p:nvPr/>
          </p:nvSpPr>
          <p:spPr>
            <a:xfrm>
              <a:off x="56088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5"/>
            <p:cNvSpPr/>
            <p:nvPr/>
          </p:nvSpPr>
          <p:spPr>
            <a:xfrm>
              <a:off x="56088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5"/>
            <p:cNvSpPr/>
            <p:nvPr/>
          </p:nvSpPr>
          <p:spPr>
            <a:xfrm>
              <a:off x="57593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5"/>
            <p:cNvSpPr/>
            <p:nvPr/>
          </p:nvSpPr>
          <p:spPr>
            <a:xfrm>
              <a:off x="57593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5"/>
            <p:cNvSpPr/>
            <p:nvPr/>
          </p:nvSpPr>
          <p:spPr>
            <a:xfrm>
              <a:off x="57593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5"/>
            <p:cNvSpPr/>
            <p:nvPr/>
          </p:nvSpPr>
          <p:spPr>
            <a:xfrm>
              <a:off x="57593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5"/>
            <p:cNvSpPr/>
            <p:nvPr/>
          </p:nvSpPr>
          <p:spPr>
            <a:xfrm>
              <a:off x="57593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5"/>
            <p:cNvSpPr/>
            <p:nvPr/>
          </p:nvSpPr>
          <p:spPr>
            <a:xfrm>
              <a:off x="57593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5"/>
            <p:cNvSpPr/>
            <p:nvPr/>
          </p:nvSpPr>
          <p:spPr>
            <a:xfrm>
              <a:off x="57593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5"/>
            <p:cNvSpPr/>
            <p:nvPr/>
          </p:nvSpPr>
          <p:spPr>
            <a:xfrm>
              <a:off x="57593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5"/>
            <p:cNvSpPr/>
            <p:nvPr/>
          </p:nvSpPr>
          <p:spPr>
            <a:xfrm>
              <a:off x="57593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5"/>
            <p:cNvSpPr/>
            <p:nvPr/>
          </p:nvSpPr>
          <p:spPr>
            <a:xfrm>
              <a:off x="57593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5"/>
            <p:cNvSpPr/>
            <p:nvPr/>
          </p:nvSpPr>
          <p:spPr>
            <a:xfrm>
              <a:off x="57593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5"/>
            <p:cNvSpPr/>
            <p:nvPr/>
          </p:nvSpPr>
          <p:spPr>
            <a:xfrm>
              <a:off x="57593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5"/>
            <p:cNvSpPr/>
            <p:nvPr/>
          </p:nvSpPr>
          <p:spPr>
            <a:xfrm>
              <a:off x="57593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5"/>
            <p:cNvSpPr/>
            <p:nvPr/>
          </p:nvSpPr>
          <p:spPr>
            <a:xfrm>
              <a:off x="57593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5"/>
            <p:cNvSpPr/>
            <p:nvPr/>
          </p:nvSpPr>
          <p:spPr>
            <a:xfrm>
              <a:off x="57593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5"/>
            <p:cNvSpPr/>
            <p:nvPr/>
          </p:nvSpPr>
          <p:spPr>
            <a:xfrm>
              <a:off x="57593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5"/>
            <p:cNvSpPr/>
            <p:nvPr/>
          </p:nvSpPr>
          <p:spPr>
            <a:xfrm>
              <a:off x="57593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5"/>
            <p:cNvSpPr/>
            <p:nvPr/>
          </p:nvSpPr>
          <p:spPr>
            <a:xfrm>
              <a:off x="59098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5"/>
            <p:cNvSpPr/>
            <p:nvPr/>
          </p:nvSpPr>
          <p:spPr>
            <a:xfrm>
              <a:off x="59098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5"/>
            <p:cNvSpPr/>
            <p:nvPr/>
          </p:nvSpPr>
          <p:spPr>
            <a:xfrm>
              <a:off x="59098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5"/>
            <p:cNvSpPr/>
            <p:nvPr/>
          </p:nvSpPr>
          <p:spPr>
            <a:xfrm>
              <a:off x="59098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5"/>
            <p:cNvSpPr/>
            <p:nvPr/>
          </p:nvSpPr>
          <p:spPr>
            <a:xfrm>
              <a:off x="59098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5"/>
            <p:cNvSpPr/>
            <p:nvPr/>
          </p:nvSpPr>
          <p:spPr>
            <a:xfrm>
              <a:off x="59098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5"/>
            <p:cNvSpPr/>
            <p:nvPr/>
          </p:nvSpPr>
          <p:spPr>
            <a:xfrm>
              <a:off x="59098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5"/>
            <p:cNvSpPr/>
            <p:nvPr/>
          </p:nvSpPr>
          <p:spPr>
            <a:xfrm>
              <a:off x="59098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5"/>
            <p:cNvSpPr/>
            <p:nvPr/>
          </p:nvSpPr>
          <p:spPr>
            <a:xfrm>
              <a:off x="59098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5"/>
            <p:cNvSpPr/>
            <p:nvPr/>
          </p:nvSpPr>
          <p:spPr>
            <a:xfrm>
              <a:off x="59098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5"/>
            <p:cNvSpPr/>
            <p:nvPr/>
          </p:nvSpPr>
          <p:spPr>
            <a:xfrm>
              <a:off x="59098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5"/>
            <p:cNvSpPr/>
            <p:nvPr/>
          </p:nvSpPr>
          <p:spPr>
            <a:xfrm>
              <a:off x="59098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5"/>
            <p:cNvSpPr/>
            <p:nvPr/>
          </p:nvSpPr>
          <p:spPr>
            <a:xfrm>
              <a:off x="59098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5"/>
            <p:cNvSpPr/>
            <p:nvPr/>
          </p:nvSpPr>
          <p:spPr>
            <a:xfrm>
              <a:off x="60603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5"/>
            <p:cNvSpPr/>
            <p:nvPr/>
          </p:nvSpPr>
          <p:spPr>
            <a:xfrm>
              <a:off x="606037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5"/>
            <p:cNvSpPr/>
            <p:nvPr/>
          </p:nvSpPr>
          <p:spPr>
            <a:xfrm>
              <a:off x="606037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5"/>
            <p:cNvSpPr/>
            <p:nvPr/>
          </p:nvSpPr>
          <p:spPr>
            <a:xfrm>
              <a:off x="60603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5"/>
            <p:cNvSpPr/>
            <p:nvPr/>
          </p:nvSpPr>
          <p:spPr>
            <a:xfrm>
              <a:off x="60603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5"/>
            <p:cNvSpPr/>
            <p:nvPr/>
          </p:nvSpPr>
          <p:spPr>
            <a:xfrm>
              <a:off x="60603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5"/>
            <p:cNvSpPr/>
            <p:nvPr/>
          </p:nvSpPr>
          <p:spPr>
            <a:xfrm>
              <a:off x="60603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5"/>
            <p:cNvSpPr/>
            <p:nvPr/>
          </p:nvSpPr>
          <p:spPr>
            <a:xfrm>
              <a:off x="60603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5"/>
            <p:cNvSpPr/>
            <p:nvPr/>
          </p:nvSpPr>
          <p:spPr>
            <a:xfrm>
              <a:off x="62108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5"/>
            <p:cNvSpPr/>
            <p:nvPr/>
          </p:nvSpPr>
          <p:spPr>
            <a:xfrm>
              <a:off x="62108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5"/>
            <p:cNvSpPr/>
            <p:nvPr/>
          </p:nvSpPr>
          <p:spPr>
            <a:xfrm>
              <a:off x="62108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5"/>
            <p:cNvSpPr/>
            <p:nvPr/>
          </p:nvSpPr>
          <p:spPr>
            <a:xfrm>
              <a:off x="62108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5"/>
            <p:cNvSpPr/>
            <p:nvPr/>
          </p:nvSpPr>
          <p:spPr>
            <a:xfrm>
              <a:off x="62108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5"/>
            <p:cNvSpPr/>
            <p:nvPr/>
          </p:nvSpPr>
          <p:spPr>
            <a:xfrm>
              <a:off x="6361375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5"/>
            <p:cNvSpPr/>
            <p:nvPr/>
          </p:nvSpPr>
          <p:spPr>
            <a:xfrm>
              <a:off x="6361375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5"/>
            <p:cNvSpPr/>
            <p:nvPr/>
          </p:nvSpPr>
          <p:spPr>
            <a:xfrm>
              <a:off x="66624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40" name="Google Shape;1840;p5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2" name="Google Shape;1842;p6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843" name="Google Shape;1843;p6"/>
          <p:cNvSpPr txBox="1">
            <a:spLocks noGrp="1"/>
          </p:cNvSpPr>
          <p:nvPr>
            <p:ph type="body" idx="1"/>
          </p:nvPr>
        </p:nvSpPr>
        <p:spPr>
          <a:xfrm>
            <a:off x="718300" y="1762650"/>
            <a:ext cx="3242400" cy="30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1844" name="Google Shape;1844;p6"/>
          <p:cNvSpPr txBox="1">
            <a:spLocks noGrp="1"/>
          </p:cNvSpPr>
          <p:nvPr>
            <p:ph type="body" idx="2"/>
          </p:nvPr>
        </p:nvSpPr>
        <p:spPr>
          <a:xfrm>
            <a:off x="4156071" y="1762650"/>
            <a:ext cx="3242400" cy="30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1845" name="Google Shape;1845;p6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grpSp>
        <p:nvGrpSpPr>
          <p:cNvPr id="1846" name="Google Shape;1846;p6"/>
          <p:cNvGrpSpPr/>
          <p:nvPr/>
        </p:nvGrpSpPr>
        <p:grpSpPr>
          <a:xfrm rot="10800000">
            <a:off x="8851487" y="28707"/>
            <a:ext cx="264012" cy="5086302"/>
            <a:chOff x="5307800" y="238125"/>
            <a:chExt cx="271925" cy="5238750"/>
          </a:xfrm>
        </p:grpSpPr>
        <p:sp>
          <p:nvSpPr>
            <p:cNvPr id="1847" name="Google Shape;1847;p6"/>
            <p:cNvSpPr/>
            <p:nvPr/>
          </p:nvSpPr>
          <p:spPr>
            <a:xfrm>
              <a:off x="5307800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6"/>
            <p:cNvSpPr/>
            <p:nvPr/>
          </p:nvSpPr>
          <p:spPr>
            <a:xfrm>
              <a:off x="530780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6"/>
            <p:cNvSpPr/>
            <p:nvPr/>
          </p:nvSpPr>
          <p:spPr>
            <a:xfrm>
              <a:off x="5307800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6"/>
            <p:cNvSpPr/>
            <p:nvPr/>
          </p:nvSpPr>
          <p:spPr>
            <a:xfrm>
              <a:off x="5307800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6"/>
            <p:cNvSpPr/>
            <p:nvPr/>
          </p:nvSpPr>
          <p:spPr>
            <a:xfrm>
              <a:off x="5307800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6"/>
            <p:cNvSpPr/>
            <p:nvPr/>
          </p:nvSpPr>
          <p:spPr>
            <a:xfrm>
              <a:off x="530780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6"/>
            <p:cNvSpPr/>
            <p:nvPr/>
          </p:nvSpPr>
          <p:spPr>
            <a:xfrm>
              <a:off x="5307800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6"/>
            <p:cNvSpPr/>
            <p:nvPr/>
          </p:nvSpPr>
          <p:spPr>
            <a:xfrm>
              <a:off x="530780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6"/>
            <p:cNvSpPr/>
            <p:nvPr/>
          </p:nvSpPr>
          <p:spPr>
            <a:xfrm>
              <a:off x="5307800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6"/>
            <p:cNvSpPr/>
            <p:nvPr/>
          </p:nvSpPr>
          <p:spPr>
            <a:xfrm>
              <a:off x="5307800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6"/>
            <p:cNvSpPr/>
            <p:nvPr/>
          </p:nvSpPr>
          <p:spPr>
            <a:xfrm>
              <a:off x="5307800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6"/>
            <p:cNvSpPr/>
            <p:nvPr/>
          </p:nvSpPr>
          <p:spPr>
            <a:xfrm>
              <a:off x="5307800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6"/>
            <p:cNvSpPr/>
            <p:nvPr/>
          </p:nvSpPr>
          <p:spPr>
            <a:xfrm>
              <a:off x="530780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6"/>
            <p:cNvSpPr/>
            <p:nvPr/>
          </p:nvSpPr>
          <p:spPr>
            <a:xfrm>
              <a:off x="5307800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6"/>
            <p:cNvSpPr/>
            <p:nvPr/>
          </p:nvSpPr>
          <p:spPr>
            <a:xfrm>
              <a:off x="5307800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6"/>
            <p:cNvSpPr/>
            <p:nvPr/>
          </p:nvSpPr>
          <p:spPr>
            <a:xfrm>
              <a:off x="5307800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6"/>
            <p:cNvSpPr/>
            <p:nvPr/>
          </p:nvSpPr>
          <p:spPr>
            <a:xfrm>
              <a:off x="5307800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6"/>
            <p:cNvSpPr/>
            <p:nvPr/>
          </p:nvSpPr>
          <p:spPr>
            <a:xfrm>
              <a:off x="530780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6"/>
            <p:cNvSpPr/>
            <p:nvPr/>
          </p:nvSpPr>
          <p:spPr>
            <a:xfrm>
              <a:off x="5307800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6"/>
            <p:cNvSpPr/>
            <p:nvPr/>
          </p:nvSpPr>
          <p:spPr>
            <a:xfrm>
              <a:off x="5307800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6"/>
            <p:cNvSpPr/>
            <p:nvPr/>
          </p:nvSpPr>
          <p:spPr>
            <a:xfrm>
              <a:off x="5307800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6"/>
            <p:cNvSpPr/>
            <p:nvPr/>
          </p:nvSpPr>
          <p:spPr>
            <a:xfrm>
              <a:off x="5307800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6"/>
            <p:cNvSpPr/>
            <p:nvPr/>
          </p:nvSpPr>
          <p:spPr>
            <a:xfrm>
              <a:off x="5307800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6"/>
            <p:cNvSpPr/>
            <p:nvPr/>
          </p:nvSpPr>
          <p:spPr>
            <a:xfrm>
              <a:off x="530780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6"/>
            <p:cNvSpPr/>
            <p:nvPr/>
          </p:nvSpPr>
          <p:spPr>
            <a:xfrm>
              <a:off x="5307800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6"/>
            <p:cNvSpPr/>
            <p:nvPr/>
          </p:nvSpPr>
          <p:spPr>
            <a:xfrm>
              <a:off x="5307800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6"/>
            <p:cNvSpPr/>
            <p:nvPr/>
          </p:nvSpPr>
          <p:spPr>
            <a:xfrm>
              <a:off x="5307800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6"/>
            <p:cNvSpPr/>
            <p:nvPr/>
          </p:nvSpPr>
          <p:spPr>
            <a:xfrm>
              <a:off x="5307800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6"/>
            <p:cNvSpPr/>
            <p:nvPr/>
          </p:nvSpPr>
          <p:spPr>
            <a:xfrm>
              <a:off x="530780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6"/>
            <p:cNvSpPr/>
            <p:nvPr/>
          </p:nvSpPr>
          <p:spPr>
            <a:xfrm>
              <a:off x="530780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6"/>
            <p:cNvSpPr/>
            <p:nvPr/>
          </p:nvSpPr>
          <p:spPr>
            <a:xfrm>
              <a:off x="5307800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6"/>
            <p:cNvSpPr/>
            <p:nvPr/>
          </p:nvSpPr>
          <p:spPr>
            <a:xfrm>
              <a:off x="5307800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6"/>
            <p:cNvSpPr/>
            <p:nvPr/>
          </p:nvSpPr>
          <p:spPr>
            <a:xfrm>
              <a:off x="5307800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880;p6"/>
            <p:cNvSpPr/>
            <p:nvPr/>
          </p:nvSpPr>
          <p:spPr>
            <a:xfrm>
              <a:off x="530780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6"/>
            <p:cNvSpPr/>
            <p:nvPr/>
          </p:nvSpPr>
          <p:spPr>
            <a:xfrm>
              <a:off x="5307800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6"/>
            <p:cNvSpPr/>
            <p:nvPr/>
          </p:nvSpPr>
          <p:spPr>
            <a:xfrm>
              <a:off x="54583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6"/>
            <p:cNvSpPr/>
            <p:nvPr/>
          </p:nvSpPr>
          <p:spPr>
            <a:xfrm>
              <a:off x="54583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6"/>
            <p:cNvSpPr/>
            <p:nvPr/>
          </p:nvSpPr>
          <p:spPr>
            <a:xfrm>
              <a:off x="54583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6"/>
            <p:cNvSpPr/>
            <p:nvPr/>
          </p:nvSpPr>
          <p:spPr>
            <a:xfrm>
              <a:off x="54583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1886;p6"/>
            <p:cNvSpPr/>
            <p:nvPr/>
          </p:nvSpPr>
          <p:spPr>
            <a:xfrm>
              <a:off x="54583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1887;p6"/>
            <p:cNvSpPr/>
            <p:nvPr/>
          </p:nvSpPr>
          <p:spPr>
            <a:xfrm>
              <a:off x="54583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1888;p6"/>
            <p:cNvSpPr/>
            <p:nvPr/>
          </p:nvSpPr>
          <p:spPr>
            <a:xfrm>
              <a:off x="54583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1889;p6"/>
            <p:cNvSpPr/>
            <p:nvPr/>
          </p:nvSpPr>
          <p:spPr>
            <a:xfrm>
              <a:off x="54583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890;p6"/>
            <p:cNvSpPr/>
            <p:nvPr/>
          </p:nvSpPr>
          <p:spPr>
            <a:xfrm>
              <a:off x="54583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1891;p6"/>
            <p:cNvSpPr/>
            <p:nvPr/>
          </p:nvSpPr>
          <p:spPr>
            <a:xfrm>
              <a:off x="54583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1892;p6"/>
            <p:cNvSpPr/>
            <p:nvPr/>
          </p:nvSpPr>
          <p:spPr>
            <a:xfrm>
              <a:off x="54583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1893;p6"/>
            <p:cNvSpPr/>
            <p:nvPr/>
          </p:nvSpPr>
          <p:spPr>
            <a:xfrm>
              <a:off x="54583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1894;p6"/>
            <p:cNvSpPr/>
            <p:nvPr/>
          </p:nvSpPr>
          <p:spPr>
            <a:xfrm>
              <a:off x="54583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1895;p6"/>
            <p:cNvSpPr/>
            <p:nvPr/>
          </p:nvSpPr>
          <p:spPr>
            <a:xfrm>
              <a:off x="54583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1896;p6"/>
            <p:cNvSpPr/>
            <p:nvPr/>
          </p:nvSpPr>
          <p:spPr>
            <a:xfrm>
              <a:off x="54583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6"/>
            <p:cNvSpPr/>
            <p:nvPr/>
          </p:nvSpPr>
          <p:spPr>
            <a:xfrm>
              <a:off x="54583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6"/>
            <p:cNvSpPr/>
            <p:nvPr/>
          </p:nvSpPr>
          <p:spPr>
            <a:xfrm>
              <a:off x="54583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6"/>
            <p:cNvSpPr/>
            <p:nvPr/>
          </p:nvSpPr>
          <p:spPr>
            <a:xfrm>
              <a:off x="54583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6"/>
            <p:cNvSpPr/>
            <p:nvPr/>
          </p:nvSpPr>
          <p:spPr>
            <a:xfrm>
              <a:off x="54583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6"/>
            <p:cNvSpPr/>
            <p:nvPr/>
          </p:nvSpPr>
          <p:spPr>
            <a:xfrm>
              <a:off x="54583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6"/>
            <p:cNvSpPr/>
            <p:nvPr/>
          </p:nvSpPr>
          <p:spPr>
            <a:xfrm>
              <a:off x="54583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6"/>
            <p:cNvSpPr/>
            <p:nvPr/>
          </p:nvSpPr>
          <p:spPr>
            <a:xfrm>
              <a:off x="54583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04" name="Google Shape;1904;p6"/>
          <p:cNvGrpSpPr/>
          <p:nvPr/>
        </p:nvGrpSpPr>
        <p:grpSpPr>
          <a:xfrm rot="10800000">
            <a:off x="7828571" y="28707"/>
            <a:ext cx="1140783" cy="5086302"/>
            <a:chOff x="5458325" y="238125"/>
            <a:chExt cx="1174975" cy="5238750"/>
          </a:xfrm>
        </p:grpSpPr>
        <p:sp>
          <p:nvSpPr>
            <p:cNvPr id="1905" name="Google Shape;1905;p6"/>
            <p:cNvSpPr/>
            <p:nvPr/>
          </p:nvSpPr>
          <p:spPr>
            <a:xfrm>
              <a:off x="54583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6"/>
            <p:cNvSpPr/>
            <p:nvPr/>
          </p:nvSpPr>
          <p:spPr>
            <a:xfrm>
              <a:off x="54583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6"/>
            <p:cNvSpPr/>
            <p:nvPr/>
          </p:nvSpPr>
          <p:spPr>
            <a:xfrm>
              <a:off x="54583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6"/>
            <p:cNvSpPr/>
            <p:nvPr/>
          </p:nvSpPr>
          <p:spPr>
            <a:xfrm>
              <a:off x="54583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6"/>
            <p:cNvSpPr/>
            <p:nvPr/>
          </p:nvSpPr>
          <p:spPr>
            <a:xfrm>
              <a:off x="54583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6"/>
            <p:cNvSpPr/>
            <p:nvPr/>
          </p:nvSpPr>
          <p:spPr>
            <a:xfrm>
              <a:off x="54583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6"/>
            <p:cNvSpPr/>
            <p:nvPr/>
          </p:nvSpPr>
          <p:spPr>
            <a:xfrm>
              <a:off x="54583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6"/>
            <p:cNvSpPr/>
            <p:nvPr/>
          </p:nvSpPr>
          <p:spPr>
            <a:xfrm>
              <a:off x="54583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6"/>
            <p:cNvSpPr/>
            <p:nvPr/>
          </p:nvSpPr>
          <p:spPr>
            <a:xfrm>
              <a:off x="54583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6"/>
            <p:cNvSpPr/>
            <p:nvPr/>
          </p:nvSpPr>
          <p:spPr>
            <a:xfrm>
              <a:off x="54583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6"/>
            <p:cNvSpPr/>
            <p:nvPr/>
          </p:nvSpPr>
          <p:spPr>
            <a:xfrm>
              <a:off x="54583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Google Shape;1916;p6"/>
            <p:cNvSpPr/>
            <p:nvPr/>
          </p:nvSpPr>
          <p:spPr>
            <a:xfrm>
              <a:off x="54583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Google Shape;1917;p6"/>
            <p:cNvSpPr/>
            <p:nvPr/>
          </p:nvSpPr>
          <p:spPr>
            <a:xfrm>
              <a:off x="54583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1918;p6"/>
            <p:cNvSpPr/>
            <p:nvPr/>
          </p:nvSpPr>
          <p:spPr>
            <a:xfrm>
              <a:off x="56088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Google Shape;1919;p6"/>
            <p:cNvSpPr/>
            <p:nvPr/>
          </p:nvSpPr>
          <p:spPr>
            <a:xfrm>
              <a:off x="56088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1920;p6"/>
            <p:cNvSpPr/>
            <p:nvPr/>
          </p:nvSpPr>
          <p:spPr>
            <a:xfrm>
              <a:off x="56088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6"/>
            <p:cNvSpPr/>
            <p:nvPr/>
          </p:nvSpPr>
          <p:spPr>
            <a:xfrm>
              <a:off x="56088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6"/>
            <p:cNvSpPr/>
            <p:nvPr/>
          </p:nvSpPr>
          <p:spPr>
            <a:xfrm>
              <a:off x="56088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6"/>
            <p:cNvSpPr/>
            <p:nvPr/>
          </p:nvSpPr>
          <p:spPr>
            <a:xfrm>
              <a:off x="56088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6"/>
            <p:cNvSpPr/>
            <p:nvPr/>
          </p:nvSpPr>
          <p:spPr>
            <a:xfrm>
              <a:off x="56088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6"/>
            <p:cNvSpPr/>
            <p:nvPr/>
          </p:nvSpPr>
          <p:spPr>
            <a:xfrm>
              <a:off x="56088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6"/>
            <p:cNvSpPr/>
            <p:nvPr/>
          </p:nvSpPr>
          <p:spPr>
            <a:xfrm>
              <a:off x="56088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6"/>
            <p:cNvSpPr/>
            <p:nvPr/>
          </p:nvSpPr>
          <p:spPr>
            <a:xfrm>
              <a:off x="56088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6"/>
            <p:cNvSpPr/>
            <p:nvPr/>
          </p:nvSpPr>
          <p:spPr>
            <a:xfrm>
              <a:off x="56088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6"/>
            <p:cNvSpPr/>
            <p:nvPr/>
          </p:nvSpPr>
          <p:spPr>
            <a:xfrm>
              <a:off x="56088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6"/>
            <p:cNvSpPr/>
            <p:nvPr/>
          </p:nvSpPr>
          <p:spPr>
            <a:xfrm>
              <a:off x="56088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6"/>
            <p:cNvSpPr/>
            <p:nvPr/>
          </p:nvSpPr>
          <p:spPr>
            <a:xfrm>
              <a:off x="56088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6"/>
            <p:cNvSpPr/>
            <p:nvPr/>
          </p:nvSpPr>
          <p:spPr>
            <a:xfrm>
              <a:off x="56088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6"/>
            <p:cNvSpPr/>
            <p:nvPr/>
          </p:nvSpPr>
          <p:spPr>
            <a:xfrm>
              <a:off x="56088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6"/>
            <p:cNvSpPr/>
            <p:nvPr/>
          </p:nvSpPr>
          <p:spPr>
            <a:xfrm>
              <a:off x="56088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6"/>
            <p:cNvSpPr/>
            <p:nvPr/>
          </p:nvSpPr>
          <p:spPr>
            <a:xfrm>
              <a:off x="56088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6"/>
            <p:cNvSpPr/>
            <p:nvPr/>
          </p:nvSpPr>
          <p:spPr>
            <a:xfrm>
              <a:off x="56088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6"/>
            <p:cNvSpPr/>
            <p:nvPr/>
          </p:nvSpPr>
          <p:spPr>
            <a:xfrm>
              <a:off x="56088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6"/>
            <p:cNvSpPr/>
            <p:nvPr/>
          </p:nvSpPr>
          <p:spPr>
            <a:xfrm>
              <a:off x="56088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6"/>
            <p:cNvSpPr/>
            <p:nvPr/>
          </p:nvSpPr>
          <p:spPr>
            <a:xfrm>
              <a:off x="56088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6"/>
            <p:cNvSpPr/>
            <p:nvPr/>
          </p:nvSpPr>
          <p:spPr>
            <a:xfrm>
              <a:off x="56088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6"/>
            <p:cNvSpPr/>
            <p:nvPr/>
          </p:nvSpPr>
          <p:spPr>
            <a:xfrm>
              <a:off x="56088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6"/>
            <p:cNvSpPr/>
            <p:nvPr/>
          </p:nvSpPr>
          <p:spPr>
            <a:xfrm>
              <a:off x="56088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6"/>
            <p:cNvSpPr/>
            <p:nvPr/>
          </p:nvSpPr>
          <p:spPr>
            <a:xfrm>
              <a:off x="56088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6"/>
            <p:cNvSpPr/>
            <p:nvPr/>
          </p:nvSpPr>
          <p:spPr>
            <a:xfrm>
              <a:off x="56088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6"/>
            <p:cNvSpPr/>
            <p:nvPr/>
          </p:nvSpPr>
          <p:spPr>
            <a:xfrm>
              <a:off x="56088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6"/>
            <p:cNvSpPr/>
            <p:nvPr/>
          </p:nvSpPr>
          <p:spPr>
            <a:xfrm>
              <a:off x="56088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6"/>
            <p:cNvSpPr/>
            <p:nvPr/>
          </p:nvSpPr>
          <p:spPr>
            <a:xfrm>
              <a:off x="56088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6"/>
            <p:cNvSpPr/>
            <p:nvPr/>
          </p:nvSpPr>
          <p:spPr>
            <a:xfrm>
              <a:off x="56088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6"/>
            <p:cNvSpPr/>
            <p:nvPr/>
          </p:nvSpPr>
          <p:spPr>
            <a:xfrm>
              <a:off x="57593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6"/>
            <p:cNvSpPr/>
            <p:nvPr/>
          </p:nvSpPr>
          <p:spPr>
            <a:xfrm>
              <a:off x="57593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6"/>
            <p:cNvSpPr/>
            <p:nvPr/>
          </p:nvSpPr>
          <p:spPr>
            <a:xfrm>
              <a:off x="57593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6"/>
            <p:cNvSpPr/>
            <p:nvPr/>
          </p:nvSpPr>
          <p:spPr>
            <a:xfrm>
              <a:off x="57593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6"/>
            <p:cNvSpPr/>
            <p:nvPr/>
          </p:nvSpPr>
          <p:spPr>
            <a:xfrm>
              <a:off x="57593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6"/>
            <p:cNvSpPr/>
            <p:nvPr/>
          </p:nvSpPr>
          <p:spPr>
            <a:xfrm>
              <a:off x="57593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1955;p6"/>
            <p:cNvSpPr/>
            <p:nvPr/>
          </p:nvSpPr>
          <p:spPr>
            <a:xfrm>
              <a:off x="57593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1956;p6"/>
            <p:cNvSpPr/>
            <p:nvPr/>
          </p:nvSpPr>
          <p:spPr>
            <a:xfrm>
              <a:off x="57593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Google Shape;1957;p6"/>
            <p:cNvSpPr/>
            <p:nvPr/>
          </p:nvSpPr>
          <p:spPr>
            <a:xfrm>
              <a:off x="57593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1958;p6"/>
            <p:cNvSpPr/>
            <p:nvPr/>
          </p:nvSpPr>
          <p:spPr>
            <a:xfrm>
              <a:off x="57593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1959;p6"/>
            <p:cNvSpPr/>
            <p:nvPr/>
          </p:nvSpPr>
          <p:spPr>
            <a:xfrm>
              <a:off x="57593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1960;p6"/>
            <p:cNvSpPr/>
            <p:nvPr/>
          </p:nvSpPr>
          <p:spPr>
            <a:xfrm>
              <a:off x="59098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1961;p6"/>
            <p:cNvSpPr/>
            <p:nvPr/>
          </p:nvSpPr>
          <p:spPr>
            <a:xfrm>
              <a:off x="59098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6"/>
            <p:cNvSpPr/>
            <p:nvPr/>
          </p:nvSpPr>
          <p:spPr>
            <a:xfrm>
              <a:off x="59098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6"/>
            <p:cNvSpPr/>
            <p:nvPr/>
          </p:nvSpPr>
          <p:spPr>
            <a:xfrm>
              <a:off x="606037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6"/>
            <p:cNvSpPr/>
            <p:nvPr/>
          </p:nvSpPr>
          <p:spPr>
            <a:xfrm>
              <a:off x="62108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6"/>
            <p:cNvSpPr/>
            <p:nvPr/>
          </p:nvSpPr>
          <p:spPr>
            <a:xfrm>
              <a:off x="62108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6"/>
            <p:cNvSpPr/>
            <p:nvPr/>
          </p:nvSpPr>
          <p:spPr>
            <a:xfrm>
              <a:off x="65119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67" name="Google Shape;1967;p6"/>
          <p:cNvGrpSpPr/>
          <p:nvPr/>
        </p:nvGrpSpPr>
        <p:grpSpPr>
          <a:xfrm rot="10800000">
            <a:off x="7682451" y="28707"/>
            <a:ext cx="994639" cy="4940182"/>
            <a:chOff x="5759350" y="388625"/>
            <a:chExt cx="1024450" cy="5088250"/>
          </a:xfrm>
        </p:grpSpPr>
        <p:sp>
          <p:nvSpPr>
            <p:cNvPr id="1968" name="Google Shape;1968;p6"/>
            <p:cNvSpPr/>
            <p:nvPr/>
          </p:nvSpPr>
          <p:spPr>
            <a:xfrm>
              <a:off x="57593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6"/>
            <p:cNvSpPr/>
            <p:nvPr/>
          </p:nvSpPr>
          <p:spPr>
            <a:xfrm>
              <a:off x="57593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6"/>
            <p:cNvSpPr/>
            <p:nvPr/>
          </p:nvSpPr>
          <p:spPr>
            <a:xfrm>
              <a:off x="57593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6"/>
            <p:cNvSpPr/>
            <p:nvPr/>
          </p:nvSpPr>
          <p:spPr>
            <a:xfrm>
              <a:off x="57593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6"/>
            <p:cNvSpPr/>
            <p:nvPr/>
          </p:nvSpPr>
          <p:spPr>
            <a:xfrm>
              <a:off x="57593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6"/>
            <p:cNvSpPr/>
            <p:nvPr/>
          </p:nvSpPr>
          <p:spPr>
            <a:xfrm>
              <a:off x="57593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6"/>
            <p:cNvSpPr/>
            <p:nvPr/>
          </p:nvSpPr>
          <p:spPr>
            <a:xfrm>
              <a:off x="57593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6"/>
            <p:cNvSpPr/>
            <p:nvPr/>
          </p:nvSpPr>
          <p:spPr>
            <a:xfrm>
              <a:off x="59098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6"/>
            <p:cNvSpPr/>
            <p:nvPr/>
          </p:nvSpPr>
          <p:spPr>
            <a:xfrm>
              <a:off x="59098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6"/>
            <p:cNvSpPr/>
            <p:nvPr/>
          </p:nvSpPr>
          <p:spPr>
            <a:xfrm>
              <a:off x="59098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6"/>
            <p:cNvSpPr/>
            <p:nvPr/>
          </p:nvSpPr>
          <p:spPr>
            <a:xfrm>
              <a:off x="59098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6"/>
            <p:cNvSpPr/>
            <p:nvPr/>
          </p:nvSpPr>
          <p:spPr>
            <a:xfrm>
              <a:off x="59098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6"/>
            <p:cNvSpPr/>
            <p:nvPr/>
          </p:nvSpPr>
          <p:spPr>
            <a:xfrm>
              <a:off x="59098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6"/>
            <p:cNvSpPr/>
            <p:nvPr/>
          </p:nvSpPr>
          <p:spPr>
            <a:xfrm>
              <a:off x="59098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6"/>
            <p:cNvSpPr/>
            <p:nvPr/>
          </p:nvSpPr>
          <p:spPr>
            <a:xfrm>
              <a:off x="59098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6"/>
            <p:cNvSpPr/>
            <p:nvPr/>
          </p:nvSpPr>
          <p:spPr>
            <a:xfrm>
              <a:off x="59098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6"/>
            <p:cNvSpPr/>
            <p:nvPr/>
          </p:nvSpPr>
          <p:spPr>
            <a:xfrm>
              <a:off x="59098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6"/>
            <p:cNvSpPr/>
            <p:nvPr/>
          </p:nvSpPr>
          <p:spPr>
            <a:xfrm>
              <a:off x="59098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6"/>
            <p:cNvSpPr/>
            <p:nvPr/>
          </p:nvSpPr>
          <p:spPr>
            <a:xfrm>
              <a:off x="59098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6"/>
            <p:cNvSpPr/>
            <p:nvPr/>
          </p:nvSpPr>
          <p:spPr>
            <a:xfrm>
              <a:off x="59098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6"/>
            <p:cNvSpPr/>
            <p:nvPr/>
          </p:nvSpPr>
          <p:spPr>
            <a:xfrm>
              <a:off x="59098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6"/>
            <p:cNvSpPr/>
            <p:nvPr/>
          </p:nvSpPr>
          <p:spPr>
            <a:xfrm>
              <a:off x="59098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6"/>
            <p:cNvSpPr/>
            <p:nvPr/>
          </p:nvSpPr>
          <p:spPr>
            <a:xfrm>
              <a:off x="59098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6"/>
            <p:cNvSpPr/>
            <p:nvPr/>
          </p:nvSpPr>
          <p:spPr>
            <a:xfrm>
              <a:off x="59098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6"/>
            <p:cNvSpPr/>
            <p:nvPr/>
          </p:nvSpPr>
          <p:spPr>
            <a:xfrm>
              <a:off x="59098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6"/>
            <p:cNvSpPr/>
            <p:nvPr/>
          </p:nvSpPr>
          <p:spPr>
            <a:xfrm>
              <a:off x="59098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6"/>
            <p:cNvSpPr/>
            <p:nvPr/>
          </p:nvSpPr>
          <p:spPr>
            <a:xfrm>
              <a:off x="60603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6"/>
            <p:cNvSpPr/>
            <p:nvPr/>
          </p:nvSpPr>
          <p:spPr>
            <a:xfrm>
              <a:off x="60603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6"/>
            <p:cNvSpPr/>
            <p:nvPr/>
          </p:nvSpPr>
          <p:spPr>
            <a:xfrm>
              <a:off x="60603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6"/>
            <p:cNvSpPr/>
            <p:nvPr/>
          </p:nvSpPr>
          <p:spPr>
            <a:xfrm>
              <a:off x="60603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6"/>
            <p:cNvSpPr/>
            <p:nvPr/>
          </p:nvSpPr>
          <p:spPr>
            <a:xfrm>
              <a:off x="606037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Google Shape;1999;p6"/>
            <p:cNvSpPr/>
            <p:nvPr/>
          </p:nvSpPr>
          <p:spPr>
            <a:xfrm>
              <a:off x="60603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6"/>
            <p:cNvSpPr/>
            <p:nvPr/>
          </p:nvSpPr>
          <p:spPr>
            <a:xfrm>
              <a:off x="606037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6"/>
            <p:cNvSpPr/>
            <p:nvPr/>
          </p:nvSpPr>
          <p:spPr>
            <a:xfrm>
              <a:off x="60603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6"/>
            <p:cNvSpPr/>
            <p:nvPr/>
          </p:nvSpPr>
          <p:spPr>
            <a:xfrm>
              <a:off x="60603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6"/>
            <p:cNvSpPr/>
            <p:nvPr/>
          </p:nvSpPr>
          <p:spPr>
            <a:xfrm>
              <a:off x="60603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6"/>
            <p:cNvSpPr/>
            <p:nvPr/>
          </p:nvSpPr>
          <p:spPr>
            <a:xfrm>
              <a:off x="60603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6"/>
            <p:cNvSpPr/>
            <p:nvPr/>
          </p:nvSpPr>
          <p:spPr>
            <a:xfrm>
              <a:off x="60603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6"/>
            <p:cNvSpPr/>
            <p:nvPr/>
          </p:nvSpPr>
          <p:spPr>
            <a:xfrm>
              <a:off x="606037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6"/>
            <p:cNvSpPr/>
            <p:nvPr/>
          </p:nvSpPr>
          <p:spPr>
            <a:xfrm>
              <a:off x="60603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6"/>
            <p:cNvSpPr/>
            <p:nvPr/>
          </p:nvSpPr>
          <p:spPr>
            <a:xfrm>
              <a:off x="60603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6"/>
            <p:cNvSpPr/>
            <p:nvPr/>
          </p:nvSpPr>
          <p:spPr>
            <a:xfrm>
              <a:off x="60603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6"/>
            <p:cNvSpPr/>
            <p:nvPr/>
          </p:nvSpPr>
          <p:spPr>
            <a:xfrm>
              <a:off x="60603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6"/>
            <p:cNvSpPr/>
            <p:nvPr/>
          </p:nvSpPr>
          <p:spPr>
            <a:xfrm>
              <a:off x="606037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6"/>
            <p:cNvSpPr/>
            <p:nvPr/>
          </p:nvSpPr>
          <p:spPr>
            <a:xfrm>
              <a:off x="60603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6"/>
            <p:cNvSpPr/>
            <p:nvPr/>
          </p:nvSpPr>
          <p:spPr>
            <a:xfrm>
              <a:off x="60603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6"/>
            <p:cNvSpPr/>
            <p:nvPr/>
          </p:nvSpPr>
          <p:spPr>
            <a:xfrm>
              <a:off x="60603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6"/>
            <p:cNvSpPr/>
            <p:nvPr/>
          </p:nvSpPr>
          <p:spPr>
            <a:xfrm>
              <a:off x="60603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6"/>
            <p:cNvSpPr/>
            <p:nvPr/>
          </p:nvSpPr>
          <p:spPr>
            <a:xfrm>
              <a:off x="60603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017;p6"/>
            <p:cNvSpPr/>
            <p:nvPr/>
          </p:nvSpPr>
          <p:spPr>
            <a:xfrm>
              <a:off x="60603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018;p6"/>
            <p:cNvSpPr/>
            <p:nvPr/>
          </p:nvSpPr>
          <p:spPr>
            <a:xfrm>
              <a:off x="60603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019;p6"/>
            <p:cNvSpPr/>
            <p:nvPr/>
          </p:nvSpPr>
          <p:spPr>
            <a:xfrm>
              <a:off x="606037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6"/>
            <p:cNvSpPr/>
            <p:nvPr/>
          </p:nvSpPr>
          <p:spPr>
            <a:xfrm>
              <a:off x="62108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6"/>
            <p:cNvSpPr/>
            <p:nvPr/>
          </p:nvSpPr>
          <p:spPr>
            <a:xfrm>
              <a:off x="62108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6"/>
            <p:cNvSpPr/>
            <p:nvPr/>
          </p:nvSpPr>
          <p:spPr>
            <a:xfrm>
              <a:off x="62108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6"/>
            <p:cNvSpPr/>
            <p:nvPr/>
          </p:nvSpPr>
          <p:spPr>
            <a:xfrm>
              <a:off x="62108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6"/>
            <p:cNvSpPr/>
            <p:nvPr/>
          </p:nvSpPr>
          <p:spPr>
            <a:xfrm>
              <a:off x="62108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6"/>
            <p:cNvSpPr/>
            <p:nvPr/>
          </p:nvSpPr>
          <p:spPr>
            <a:xfrm>
              <a:off x="62108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6"/>
            <p:cNvSpPr/>
            <p:nvPr/>
          </p:nvSpPr>
          <p:spPr>
            <a:xfrm>
              <a:off x="62108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6"/>
            <p:cNvSpPr/>
            <p:nvPr/>
          </p:nvSpPr>
          <p:spPr>
            <a:xfrm>
              <a:off x="62108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6"/>
            <p:cNvSpPr/>
            <p:nvPr/>
          </p:nvSpPr>
          <p:spPr>
            <a:xfrm>
              <a:off x="62108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6"/>
            <p:cNvSpPr/>
            <p:nvPr/>
          </p:nvSpPr>
          <p:spPr>
            <a:xfrm>
              <a:off x="62108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6"/>
            <p:cNvSpPr/>
            <p:nvPr/>
          </p:nvSpPr>
          <p:spPr>
            <a:xfrm>
              <a:off x="62108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6"/>
            <p:cNvSpPr/>
            <p:nvPr/>
          </p:nvSpPr>
          <p:spPr>
            <a:xfrm>
              <a:off x="62108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6"/>
            <p:cNvSpPr/>
            <p:nvPr/>
          </p:nvSpPr>
          <p:spPr>
            <a:xfrm>
              <a:off x="62108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6"/>
            <p:cNvSpPr/>
            <p:nvPr/>
          </p:nvSpPr>
          <p:spPr>
            <a:xfrm>
              <a:off x="62108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2034;p6"/>
            <p:cNvSpPr/>
            <p:nvPr/>
          </p:nvSpPr>
          <p:spPr>
            <a:xfrm>
              <a:off x="62108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Google Shape;2035;p6"/>
            <p:cNvSpPr/>
            <p:nvPr/>
          </p:nvSpPr>
          <p:spPr>
            <a:xfrm>
              <a:off x="62108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Google Shape;2036;p6"/>
            <p:cNvSpPr/>
            <p:nvPr/>
          </p:nvSpPr>
          <p:spPr>
            <a:xfrm>
              <a:off x="62108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Google Shape;2037;p6"/>
            <p:cNvSpPr/>
            <p:nvPr/>
          </p:nvSpPr>
          <p:spPr>
            <a:xfrm>
              <a:off x="62108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Google Shape;2038;p6"/>
            <p:cNvSpPr/>
            <p:nvPr/>
          </p:nvSpPr>
          <p:spPr>
            <a:xfrm>
              <a:off x="62108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6"/>
            <p:cNvSpPr/>
            <p:nvPr/>
          </p:nvSpPr>
          <p:spPr>
            <a:xfrm>
              <a:off x="62108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6"/>
            <p:cNvSpPr/>
            <p:nvPr/>
          </p:nvSpPr>
          <p:spPr>
            <a:xfrm>
              <a:off x="6361375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6"/>
            <p:cNvSpPr/>
            <p:nvPr/>
          </p:nvSpPr>
          <p:spPr>
            <a:xfrm>
              <a:off x="6361375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6"/>
            <p:cNvSpPr/>
            <p:nvPr/>
          </p:nvSpPr>
          <p:spPr>
            <a:xfrm>
              <a:off x="6361375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6"/>
            <p:cNvSpPr/>
            <p:nvPr/>
          </p:nvSpPr>
          <p:spPr>
            <a:xfrm>
              <a:off x="6361375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6"/>
            <p:cNvSpPr/>
            <p:nvPr/>
          </p:nvSpPr>
          <p:spPr>
            <a:xfrm>
              <a:off x="6361375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6"/>
            <p:cNvSpPr/>
            <p:nvPr/>
          </p:nvSpPr>
          <p:spPr>
            <a:xfrm>
              <a:off x="6361375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6"/>
            <p:cNvSpPr/>
            <p:nvPr/>
          </p:nvSpPr>
          <p:spPr>
            <a:xfrm>
              <a:off x="6361375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6"/>
            <p:cNvSpPr/>
            <p:nvPr/>
          </p:nvSpPr>
          <p:spPr>
            <a:xfrm>
              <a:off x="6361375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6"/>
            <p:cNvSpPr/>
            <p:nvPr/>
          </p:nvSpPr>
          <p:spPr>
            <a:xfrm>
              <a:off x="6361375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6"/>
            <p:cNvSpPr/>
            <p:nvPr/>
          </p:nvSpPr>
          <p:spPr>
            <a:xfrm>
              <a:off x="6361375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6"/>
            <p:cNvSpPr/>
            <p:nvPr/>
          </p:nvSpPr>
          <p:spPr>
            <a:xfrm>
              <a:off x="6361375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6"/>
            <p:cNvSpPr/>
            <p:nvPr/>
          </p:nvSpPr>
          <p:spPr>
            <a:xfrm>
              <a:off x="6361375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6"/>
            <p:cNvSpPr/>
            <p:nvPr/>
          </p:nvSpPr>
          <p:spPr>
            <a:xfrm>
              <a:off x="6361375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6"/>
            <p:cNvSpPr/>
            <p:nvPr/>
          </p:nvSpPr>
          <p:spPr>
            <a:xfrm>
              <a:off x="6361375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6"/>
            <p:cNvSpPr/>
            <p:nvPr/>
          </p:nvSpPr>
          <p:spPr>
            <a:xfrm>
              <a:off x="6361375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6"/>
            <p:cNvSpPr/>
            <p:nvPr/>
          </p:nvSpPr>
          <p:spPr>
            <a:xfrm>
              <a:off x="6361375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6"/>
            <p:cNvSpPr/>
            <p:nvPr/>
          </p:nvSpPr>
          <p:spPr>
            <a:xfrm>
              <a:off x="6361375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6"/>
            <p:cNvSpPr/>
            <p:nvPr/>
          </p:nvSpPr>
          <p:spPr>
            <a:xfrm>
              <a:off x="6361375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6"/>
            <p:cNvSpPr/>
            <p:nvPr/>
          </p:nvSpPr>
          <p:spPr>
            <a:xfrm>
              <a:off x="65119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6"/>
            <p:cNvSpPr/>
            <p:nvPr/>
          </p:nvSpPr>
          <p:spPr>
            <a:xfrm>
              <a:off x="65119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6"/>
            <p:cNvSpPr/>
            <p:nvPr/>
          </p:nvSpPr>
          <p:spPr>
            <a:xfrm>
              <a:off x="65119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6"/>
            <p:cNvSpPr/>
            <p:nvPr/>
          </p:nvSpPr>
          <p:spPr>
            <a:xfrm>
              <a:off x="65119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6"/>
            <p:cNvSpPr/>
            <p:nvPr/>
          </p:nvSpPr>
          <p:spPr>
            <a:xfrm>
              <a:off x="65119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6"/>
            <p:cNvSpPr/>
            <p:nvPr/>
          </p:nvSpPr>
          <p:spPr>
            <a:xfrm>
              <a:off x="65119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6"/>
            <p:cNvSpPr/>
            <p:nvPr/>
          </p:nvSpPr>
          <p:spPr>
            <a:xfrm>
              <a:off x="65119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6"/>
            <p:cNvSpPr/>
            <p:nvPr/>
          </p:nvSpPr>
          <p:spPr>
            <a:xfrm>
              <a:off x="65119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6"/>
            <p:cNvSpPr/>
            <p:nvPr/>
          </p:nvSpPr>
          <p:spPr>
            <a:xfrm>
              <a:off x="66624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6"/>
            <p:cNvSpPr/>
            <p:nvPr/>
          </p:nvSpPr>
          <p:spPr>
            <a:xfrm>
              <a:off x="66624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6"/>
            <p:cNvSpPr/>
            <p:nvPr/>
          </p:nvSpPr>
          <p:spPr>
            <a:xfrm>
              <a:off x="66624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69" name="Google Shape;2069;p6"/>
          <p:cNvGrpSpPr/>
          <p:nvPr/>
        </p:nvGrpSpPr>
        <p:grpSpPr>
          <a:xfrm rot="10800000">
            <a:off x="7682451" y="28707"/>
            <a:ext cx="1140783" cy="5086302"/>
            <a:chOff x="5608825" y="238125"/>
            <a:chExt cx="1174975" cy="5238750"/>
          </a:xfrm>
        </p:grpSpPr>
        <p:sp>
          <p:nvSpPr>
            <p:cNvPr id="2070" name="Google Shape;2070;p6"/>
            <p:cNvSpPr/>
            <p:nvPr/>
          </p:nvSpPr>
          <p:spPr>
            <a:xfrm>
              <a:off x="56088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6"/>
            <p:cNvSpPr/>
            <p:nvPr/>
          </p:nvSpPr>
          <p:spPr>
            <a:xfrm>
              <a:off x="56088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6"/>
            <p:cNvSpPr/>
            <p:nvPr/>
          </p:nvSpPr>
          <p:spPr>
            <a:xfrm>
              <a:off x="56088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Google Shape;2073;p6"/>
            <p:cNvSpPr/>
            <p:nvPr/>
          </p:nvSpPr>
          <p:spPr>
            <a:xfrm>
              <a:off x="56088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Google Shape;2074;p6"/>
            <p:cNvSpPr/>
            <p:nvPr/>
          </p:nvSpPr>
          <p:spPr>
            <a:xfrm>
              <a:off x="57593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2075;p6"/>
            <p:cNvSpPr/>
            <p:nvPr/>
          </p:nvSpPr>
          <p:spPr>
            <a:xfrm>
              <a:off x="57593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2076;p6"/>
            <p:cNvSpPr/>
            <p:nvPr/>
          </p:nvSpPr>
          <p:spPr>
            <a:xfrm>
              <a:off x="57593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2077;p6"/>
            <p:cNvSpPr/>
            <p:nvPr/>
          </p:nvSpPr>
          <p:spPr>
            <a:xfrm>
              <a:off x="57593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2078;p6"/>
            <p:cNvSpPr/>
            <p:nvPr/>
          </p:nvSpPr>
          <p:spPr>
            <a:xfrm>
              <a:off x="57593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2079;p6"/>
            <p:cNvSpPr/>
            <p:nvPr/>
          </p:nvSpPr>
          <p:spPr>
            <a:xfrm>
              <a:off x="57593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6"/>
            <p:cNvSpPr/>
            <p:nvPr/>
          </p:nvSpPr>
          <p:spPr>
            <a:xfrm>
              <a:off x="57593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6"/>
            <p:cNvSpPr/>
            <p:nvPr/>
          </p:nvSpPr>
          <p:spPr>
            <a:xfrm>
              <a:off x="57593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6"/>
            <p:cNvSpPr/>
            <p:nvPr/>
          </p:nvSpPr>
          <p:spPr>
            <a:xfrm>
              <a:off x="57593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6"/>
            <p:cNvSpPr/>
            <p:nvPr/>
          </p:nvSpPr>
          <p:spPr>
            <a:xfrm>
              <a:off x="57593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6"/>
            <p:cNvSpPr/>
            <p:nvPr/>
          </p:nvSpPr>
          <p:spPr>
            <a:xfrm>
              <a:off x="57593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6"/>
            <p:cNvSpPr/>
            <p:nvPr/>
          </p:nvSpPr>
          <p:spPr>
            <a:xfrm>
              <a:off x="57593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6"/>
            <p:cNvSpPr/>
            <p:nvPr/>
          </p:nvSpPr>
          <p:spPr>
            <a:xfrm>
              <a:off x="57593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6"/>
            <p:cNvSpPr/>
            <p:nvPr/>
          </p:nvSpPr>
          <p:spPr>
            <a:xfrm>
              <a:off x="57593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6"/>
            <p:cNvSpPr/>
            <p:nvPr/>
          </p:nvSpPr>
          <p:spPr>
            <a:xfrm>
              <a:off x="57593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6"/>
            <p:cNvSpPr/>
            <p:nvPr/>
          </p:nvSpPr>
          <p:spPr>
            <a:xfrm>
              <a:off x="57593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6"/>
            <p:cNvSpPr/>
            <p:nvPr/>
          </p:nvSpPr>
          <p:spPr>
            <a:xfrm>
              <a:off x="57593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6"/>
            <p:cNvSpPr/>
            <p:nvPr/>
          </p:nvSpPr>
          <p:spPr>
            <a:xfrm>
              <a:off x="59098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6"/>
            <p:cNvSpPr/>
            <p:nvPr/>
          </p:nvSpPr>
          <p:spPr>
            <a:xfrm>
              <a:off x="59098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6"/>
            <p:cNvSpPr/>
            <p:nvPr/>
          </p:nvSpPr>
          <p:spPr>
            <a:xfrm>
              <a:off x="59098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6"/>
            <p:cNvSpPr/>
            <p:nvPr/>
          </p:nvSpPr>
          <p:spPr>
            <a:xfrm>
              <a:off x="59098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6"/>
            <p:cNvSpPr/>
            <p:nvPr/>
          </p:nvSpPr>
          <p:spPr>
            <a:xfrm>
              <a:off x="59098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6"/>
            <p:cNvSpPr/>
            <p:nvPr/>
          </p:nvSpPr>
          <p:spPr>
            <a:xfrm>
              <a:off x="59098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6"/>
            <p:cNvSpPr/>
            <p:nvPr/>
          </p:nvSpPr>
          <p:spPr>
            <a:xfrm>
              <a:off x="59098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6"/>
            <p:cNvSpPr/>
            <p:nvPr/>
          </p:nvSpPr>
          <p:spPr>
            <a:xfrm>
              <a:off x="59098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6"/>
            <p:cNvSpPr/>
            <p:nvPr/>
          </p:nvSpPr>
          <p:spPr>
            <a:xfrm>
              <a:off x="59098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6"/>
            <p:cNvSpPr/>
            <p:nvPr/>
          </p:nvSpPr>
          <p:spPr>
            <a:xfrm>
              <a:off x="59098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6"/>
            <p:cNvSpPr/>
            <p:nvPr/>
          </p:nvSpPr>
          <p:spPr>
            <a:xfrm>
              <a:off x="59098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6"/>
            <p:cNvSpPr/>
            <p:nvPr/>
          </p:nvSpPr>
          <p:spPr>
            <a:xfrm>
              <a:off x="59098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6"/>
            <p:cNvSpPr/>
            <p:nvPr/>
          </p:nvSpPr>
          <p:spPr>
            <a:xfrm>
              <a:off x="59098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6"/>
            <p:cNvSpPr/>
            <p:nvPr/>
          </p:nvSpPr>
          <p:spPr>
            <a:xfrm>
              <a:off x="60603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6"/>
            <p:cNvSpPr/>
            <p:nvPr/>
          </p:nvSpPr>
          <p:spPr>
            <a:xfrm>
              <a:off x="606037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6"/>
            <p:cNvSpPr/>
            <p:nvPr/>
          </p:nvSpPr>
          <p:spPr>
            <a:xfrm>
              <a:off x="606037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6"/>
            <p:cNvSpPr/>
            <p:nvPr/>
          </p:nvSpPr>
          <p:spPr>
            <a:xfrm>
              <a:off x="60603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6"/>
            <p:cNvSpPr/>
            <p:nvPr/>
          </p:nvSpPr>
          <p:spPr>
            <a:xfrm>
              <a:off x="60603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6"/>
            <p:cNvSpPr/>
            <p:nvPr/>
          </p:nvSpPr>
          <p:spPr>
            <a:xfrm>
              <a:off x="60603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6"/>
            <p:cNvSpPr/>
            <p:nvPr/>
          </p:nvSpPr>
          <p:spPr>
            <a:xfrm>
              <a:off x="60603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6"/>
            <p:cNvSpPr/>
            <p:nvPr/>
          </p:nvSpPr>
          <p:spPr>
            <a:xfrm>
              <a:off x="60603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6"/>
            <p:cNvSpPr/>
            <p:nvPr/>
          </p:nvSpPr>
          <p:spPr>
            <a:xfrm>
              <a:off x="62108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6"/>
            <p:cNvSpPr/>
            <p:nvPr/>
          </p:nvSpPr>
          <p:spPr>
            <a:xfrm>
              <a:off x="62108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6"/>
            <p:cNvSpPr/>
            <p:nvPr/>
          </p:nvSpPr>
          <p:spPr>
            <a:xfrm>
              <a:off x="62108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6"/>
            <p:cNvSpPr/>
            <p:nvPr/>
          </p:nvSpPr>
          <p:spPr>
            <a:xfrm>
              <a:off x="62108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6"/>
            <p:cNvSpPr/>
            <p:nvPr/>
          </p:nvSpPr>
          <p:spPr>
            <a:xfrm>
              <a:off x="62108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2117;p6"/>
            <p:cNvSpPr/>
            <p:nvPr/>
          </p:nvSpPr>
          <p:spPr>
            <a:xfrm>
              <a:off x="6361375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2118;p6"/>
            <p:cNvSpPr/>
            <p:nvPr/>
          </p:nvSpPr>
          <p:spPr>
            <a:xfrm>
              <a:off x="6361375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6"/>
            <p:cNvSpPr/>
            <p:nvPr/>
          </p:nvSpPr>
          <p:spPr>
            <a:xfrm>
              <a:off x="66624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2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1" name="Google Shape;2121;p7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122" name="Google Shape;2122;p7"/>
          <p:cNvSpPr txBox="1">
            <a:spLocks noGrp="1"/>
          </p:cNvSpPr>
          <p:nvPr>
            <p:ph type="body" idx="1"/>
          </p:nvPr>
        </p:nvSpPr>
        <p:spPr>
          <a:xfrm>
            <a:off x="718300" y="1755475"/>
            <a:ext cx="2179200" cy="30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▪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123" name="Google Shape;2123;p7"/>
          <p:cNvSpPr txBox="1">
            <a:spLocks noGrp="1"/>
          </p:cNvSpPr>
          <p:nvPr>
            <p:ph type="body" idx="2"/>
          </p:nvPr>
        </p:nvSpPr>
        <p:spPr>
          <a:xfrm>
            <a:off x="3009263" y="1755475"/>
            <a:ext cx="2179200" cy="30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▪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124" name="Google Shape;2124;p7"/>
          <p:cNvSpPr txBox="1">
            <a:spLocks noGrp="1"/>
          </p:cNvSpPr>
          <p:nvPr>
            <p:ph type="body" idx="3"/>
          </p:nvPr>
        </p:nvSpPr>
        <p:spPr>
          <a:xfrm>
            <a:off x="5300226" y="1755475"/>
            <a:ext cx="2179200" cy="30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▪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125" name="Google Shape;2125;p7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grpSp>
        <p:nvGrpSpPr>
          <p:cNvPr id="2126" name="Google Shape;2126;p7"/>
          <p:cNvGrpSpPr/>
          <p:nvPr/>
        </p:nvGrpSpPr>
        <p:grpSpPr>
          <a:xfrm rot="10800000">
            <a:off x="8851487" y="28707"/>
            <a:ext cx="264012" cy="5086302"/>
            <a:chOff x="5307800" y="238125"/>
            <a:chExt cx="271925" cy="5238750"/>
          </a:xfrm>
        </p:grpSpPr>
        <p:sp>
          <p:nvSpPr>
            <p:cNvPr id="2127" name="Google Shape;2127;p7"/>
            <p:cNvSpPr/>
            <p:nvPr/>
          </p:nvSpPr>
          <p:spPr>
            <a:xfrm>
              <a:off x="5307800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2128;p7"/>
            <p:cNvSpPr/>
            <p:nvPr/>
          </p:nvSpPr>
          <p:spPr>
            <a:xfrm>
              <a:off x="530780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2129;p7"/>
            <p:cNvSpPr/>
            <p:nvPr/>
          </p:nvSpPr>
          <p:spPr>
            <a:xfrm>
              <a:off x="5307800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2130;p7"/>
            <p:cNvSpPr/>
            <p:nvPr/>
          </p:nvSpPr>
          <p:spPr>
            <a:xfrm>
              <a:off x="5307800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2131;p7"/>
            <p:cNvSpPr/>
            <p:nvPr/>
          </p:nvSpPr>
          <p:spPr>
            <a:xfrm>
              <a:off x="5307800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2132;p7"/>
            <p:cNvSpPr/>
            <p:nvPr/>
          </p:nvSpPr>
          <p:spPr>
            <a:xfrm>
              <a:off x="530780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2133;p7"/>
            <p:cNvSpPr/>
            <p:nvPr/>
          </p:nvSpPr>
          <p:spPr>
            <a:xfrm>
              <a:off x="5307800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" name="Google Shape;2134;p7"/>
            <p:cNvSpPr/>
            <p:nvPr/>
          </p:nvSpPr>
          <p:spPr>
            <a:xfrm>
              <a:off x="530780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" name="Google Shape;2135;p7"/>
            <p:cNvSpPr/>
            <p:nvPr/>
          </p:nvSpPr>
          <p:spPr>
            <a:xfrm>
              <a:off x="5307800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" name="Google Shape;2136;p7"/>
            <p:cNvSpPr/>
            <p:nvPr/>
          </p:nvSpPr>
          <p:spPr>
            <a:xfrm>
              <a:off x="5307800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" name="Google Shape;2137;p7"/>
            <p:cNvSpPr/>
            <p:nvPr/>
          </p:nvSpPr>
          <p:spPr>
            <a:xfrm>
              <a:off x="5307800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8" name="Google Shape;2138;p7"/>
            <p:cNvSpPr/>
            <p:nvPr/>
          </p:nvSpPr>
          <p:spPr>
            <a:xfrm>
              <a:off x="5307800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9" name="Google Shape;2139;p7"/>
            <p:cNvSpPr/>
            <p:nvPr/>
          </p:nvSpPr>
          <p:spPr>
            <a:xfrm>
              <a:off x="530780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" name="Google Shape;2140;p7"/>
            <p:cNvSpPr/>
            <p:nvPr/>
          </p:nvSpPr>
          <p:spPr>
            <a:xfrm>
              <a:off x="5307800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" name="Google Shape;2141;p7"/>
            <p:cNvSpPr/>
            <p:nvPr/>
          </p:nvSpPr>
          <p:spPr>
            <a:xfrm>
              <a:off x="5307800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" name="Google Shape;2142;p7"/>
            <p:cNvSpPr/>
            <p:nvPr/>
          </p:nvSpPr>
          <p:spPr>
            <a:xfrm>
              <a:off x="5307800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3" name="Google Shape;2143;p7"/>
            <p:cNvSpPr/>
            <p:nvPr/>
          </p:nvSpPr>
          <p:spPr>
            <a:xfrm>
              <a:off x="5307800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4" name="Google Shape;2144;p7"/>
            <p:cNvSpPr/>
            <p:nvPr/>
          </p:nvSpPr>
          <p:spPr>
            <a:xfrm>
              <a:off x="530780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5" name="Google Shape;2145;p7"/>
            <p:cNvSpPr/>
            <p:nvPr/>
          </p:nvSpPr>
          <p:spPr>
            <a:xfrm>
              <a:off x="5307800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6" name="Google Shape;2146;p7"/>
            <p:cNvSpPr/>
            <p:nvPr/>
          </p:nvSpPr>
          <p:spPr>
            <a:xfrm>
              <a:off x="5307800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2147;p7"/>
            <p:cNvSpPr/>
            <p:nvPr/>
          </p:nvSpPr>
          <p:spPr>
            <a:xfrm>
              <a:off x="5307800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2148;p7"/>
            <p:cNvSpPr/>
            <p:nvPr/>
          </p:nvSpPr>
          <p:spPr>
            <a:xfrm>
              <a:off x="5307800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Google Shape;2149;p7"/>
            <p:cNvSpPr/>
            <p:nvPr/>
          </p:nvSpPr>
          <p:spPr>
            <a:xfrm>
              <a:off x="5307800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2150;p7"/>
            <p:cNvSpPr/>
            <p:nvPr/>
          </p:nvSpPr>
          <p:spPr>
            <a:xfrm>
              <a:off x="530780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" name="Google Shape;2151;p7"/>
            <p:cNvSpPr/>
            <p:nvPr/>
          </p:nvSpPr>
          <p:spPr>
            <a:xfrm>
              <a:off x="5307800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" name="Google Shape;2152;p7"/>
            <p:cNvSpPr/>
            <p:nvPr/>
          </p:nvSpPr>
          <p:spPr>
            <a:xfrm>
              <a:off x="5307800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" name="Google Shape;2153;p7"/>
            <p:cNvSpPr/>
            <p:nvPr/>
          </p:nvSpPr>
          <p:spPr>
            <a:xfrm>
              <a:off x="5307800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" name="Google Shape;2154;p7"/>
            <p:cNvSpPr/>
            <p:nvPr/>
          </p:nvSpPr>
          <p:spPr>
            <a:xfrm>
              <a:off x="5307800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" name="Google Shape;2155;p7"/>
            <p:cNvSpPr/>
            <p:nvPr/>
          </p:nvSpPr>
          <p:spPr>
            <a:xfrm>
              <a:off x="530780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" name="Google Shape;2156;p7"/>
            <p:cNvSpPr/>
            <p:nvPr/>
          </p:nvSpPr>
          <p:spPr>
            <a:xfrm>
              <a:off x="530780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" name="Google Shape;2157;p7"/>
            <p:cNvSpPr/>
            <p:nvPr/>
          </p:nvSpPr>
          <p:spPr>
            <a:xfrm>
              <a:off x="5307800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" name="Google Shape;2158;p7"/>
            <p:cNvSpPr/>
            <p:nvPr/>
          </p:nvSpPr>
          <p:spPr>
            <a:xfrm>
              <a:off x="5307800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" name="Google Shape;2159;p7"/>
            <p:cNvSpPr/>
            <p:nvPr/>
          </p:nvSpPr>
          <p:spPr>
            <a:xfrm>
              <a:off x="5307800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" name="Google Shape;2160;p7"/>
            <p:cNvSpPr/>
            <p:nvPr/>
          </p:nvSpPr>
          <p:spPr>
            <a:xfrm>
              <a:off x="530780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" name="Google Shape;2161;p7"/>
            <p:cNvSpPr/>
            <p:nvPr/>
          </p:nvSpPr>
          <p:spPr>
            <a:xfrm>
              <a:off x="5307800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" name="Google Shape;2162;p7"/>
            <p:cNvSpPr/>
            <p:nvPr/>
          </p:nvSpPr>
          <p:spPr>
            <a:xfrm>
              <a:off x="54583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" name="Google Shape;2163;p7"/>
            <p:cNvSpPr/>
            <p:nvPr/>
          </p:nvSpPr>
          <p:spPr>
            <a:xfrm>
              <a:off x="54583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Google Shape;2164;p7"/>
            <p:cNvSpPr/>
            <p:nvPr/>
          </p:nvSpPr>
          <p:spPr>
            <a:xfrm>
              <a:off x="54583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" name="Google Shape;2165;p7"/>
            <p:cNvSpPr/>
            <p:nvPr/>
          </p:nvSpPr>
          <p:spPr>
            <a:xfrm>
              <a:off x="54583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" name="Google Shape;2166;p7"/>
            <p:cNvSpPr/>
            <p:nvPr/>
          </p:nvSpPr>
          <p:spPr>
            <a:xfrm>
              <a:off x="54583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" name="Google Shape;2167;p7"/>
            <p:cNvSpPr/>
            <p:nvPr/>
          </p:nvSpPr>
          <p:spPr>
            <a:xfrm>
              <a:off x="54583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" name="Google Shape;2168;p7"/>
            <p:cNvSpPr/>
            <p:nvPr/>
          </p:nvSpPr>
          <p:spPr>
            <a:xfrm>
              <a:off x="54583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" name="Google Shape;2169;p7"/>
            <p:cNvSpPr/>
            <p:nvPr/>
          </p:nvSpPr>
          <p:spPr>
            <a:xfrm>
              <a:off x="54583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" name="Google Shape;2170;p7"/>
            <p:cNvSpPr/>
            <p:nvPr/>
          </p:nvSpPr>
          <p:spPr>
            <a:xfrm>
              <a:off x="54583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" name="Google Shape;2171;p7"/>
            <p:cNvSpPr/>
            <p:nvPr/>
          </p:nvSpPr>
          <p:spPr>
            <a:xfrm>
              <a:off x="54583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" name="Google Shape;2172;p7"/>
            <p:cNvSpPr/>
            <p:nvPr/>
          </p:nvSpPr>
          <p:spPr>
            <a:xfrm>
              <a:off x="54583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" name="Google Shape;2173;p7"/>
            <p:cNvSpPr/>
            <p:nvPr/>
          </p:nvSpPr>
          <p:spPr>
            <a:xfrm>
              <a:off x="54583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" name="Google Shape;2174;p7"/>
            <p:cNvSpPr/>
            <p:nvPr/>
          </p:nvSpPr>
          <p:spPr>
            <a:xfrm>
              <a:off x="54583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5" name="Google Shape;2175;p7"/>
            <p:cNvSpPr/>
            <p:nvPr/>
          </p:nvSpPr>
          <p:spPr>
            <a:xfrm>
              <a:off x="54583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Google Shape;2176;p7"/>
            <p:cNvSpPr/>
            <p:nvPr/>
          </p:nvSpPr>
          <p:spPr>
            <a:xfrm>
              <a:off x="54583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Google Shape;2177;p7"/>
            <p:cNvSpPr/>
            <p:nvPr/>
          </p:nvSpPr>
          <p:spPr>
            <a:xfrm>
              <a:off x="54583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Google Shape;2178;p7"/>
            <p:cNvSpPr/>
            <p:nvPr/>
          </p:nvSpPr>
          <p:spPr>
            <a:xfrm>
              <a:off x="54583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2179;p7"/>
            <p:cNvSpPr/>
            <p:nvPr/>
          </p:nvSpPr>
          <p:spPr>
            <a:xfrm>
              <a:off x="54583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" name="Google Shape;2180;p7"/>
            <p:cNvSpPr/>
            <p:nvPr/>
          </p:nvSpPr>
          <p:spPr>
            <a:xfrm>
              <a:off x="54583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1" name="Google Shape;2181;p7"/>
            <p:cNvSpPr/>
            <p:nvPr/>
          </p:nvSpPr>
          <p:spPr>
            <a:xfrm>
              <a:off x="54583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" name="Google Shape;2182;p7"/>
            <p:cNvSpPr/>
            <p:nvPr/>
          </p:nvSpPr>
          <p:spPr>
            <a:xfrm>
              <a:off x="54583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" name="Google Shape;2183;p7"/>
            <p:cNvSpPr/>
            <p:nvPr/>
          </p:nvSpPr>
          <p:spPr>
            <a:xfrm>
              <a:off x="54583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84" name="Google Shape;2184;p7"/>
          <p:cNvGrpSpPr/>
          <p:nvPr/>
        </p:nvGrpSpPr>
        <p:grpSpPr>
          <a:xfrm rot="10800000">
            <a:off x="7828571" y="28707"/>
            <a:ext cx="1140783" cy="5086302"/>
            <a:chOff x="5458325" y="238125"/>
            <a:chExt cx="1174975" cy="5238750"/>
          </a:xfrm>
        </p:grpSpPr>
        <p:sp>
          <p:nvSpPr>
            <p:cNvPr id="2185" name="Google Shape;2185;p7"/>
            <p:cNvSpPr/>
            <p:nvPr/>
          </p:nvSpPr>
          <p:spPr>
            <a:xfrm>
              <a:off x="54583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6" name="Google Shape;2186;p7"/>
            <p:cNvSpPr/>
            <p:nvPr/>
          </p:nvSpPr>
          <p:spPr>
            <a:xfrm>
              <a:off x="54583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" name="Google Shape;2187;p7"/>
            <p:cNvSpPr/>
            <p:nvPr/>
          </p:nvSpPr>
          <p:spPr>
            <a:xfrm>
              <a:off x="54583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8" name="Google Shape;2188;p7"/>
            <p:cNvSpPr/>
            <p:nvPr/>
          </p:nvSpPr>
          <p:spPr>
            <a:xfrm>
              <a:off x="54583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9" name="Google Shape;2189;p7"/>
            <p:cNvSpPr/>
            <p:nvPr/>
          </p:nvSpPr>
          <p:spPr>
            <a:xfrm>
              <a:off x="54583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0" name="Google Shape;2190;p7"/>
            <p:cNvSpPr/>
            <p:nvPr/>
          </p:nvSpPr>
          <p:spPr>
            <a:xfrm>
              <a:off x="54583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1" name="Google Shape;2191;p7"/>
            <p:cNvSpPr/>
            <p:nvPr/>
          </p:nvSpPr>
          <p:spPr>
            <a:xfrm>
              <a:off x="54583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2" name="Google Shape;2192;p7"/>
            <p:cNvSpPr/>
            <p:nvPr/>
          </p:nvSpPr>
          <p:spPr>
            <a:xfrm>
              <a:off x="54583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3" name="Google Shape;2193;p7"/>
            <p:cNvSpPr/>
            <p:nvPr/>
          </p:nvSpPr>
          <p:spPr>
            <a:xfrm>
              <a:off x="54583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4" name="Google Shape;2194;p7"/>
            <p:cNvSpPr/>
            <p:nvPr/>
          </p:nvSpPr>
          <p:spPr>
            <a:xfrm>
              <a:off x="54583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5" name="Google Shape;2195;p7"/>
            <p:cNvSpPr/>
            <p:nvPr/>
          </p:nvSpPr>
          <p:spPr>
            <a:xfrm>
              <a:off x="54583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6" name="Google Shape;2196;p7"/>
            <p:cNvSpPr/>
            <p:nvPr/>
          </p:nvSpPr>
          <p:spPr>
            <a:xfrm>
              <a:off x="54583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7" name="Google Shape;2197;p7"/>
            <p:cNvSpPr/>
            <p:nvPr/>
          </p:nvSpPr>
          <p:spPr>
            <a:xfrm>
              <a:off x="54583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8" name="Google Shape;2198;p7"/>
            <p:cNvSpPr/>
            <p:nvPr/>
          </p:nvSpPr>
          <p:spPr>
            <a:xfrm>
              <a:off x="56088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9" name="Google Shape;2199;p7"/>
            <p:cNvSpPr/>
            <p:nvPr/>
          </p:nvSpPr>
          <p:spPr>
            <a:xfrm>
              <a:off x="56088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0" name="Google Shape;2200;p7"/>
            <p:cNvSpPr/>
            <p:nvPr/>
          </p:nvSpPr>
          <p:spPr>
            <a:xfrm>
              <a:off x="56088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" name="Google Shape;2201;p7"/>
            <p:cNvSpPr/>
            <p:nvPr/>
          </p:nvSpPr>
          <p:spPr>
            <a:xfrm>
              <a:off x="56088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2" name="Google Shape;2202;p7"/>
            <p:cNvSpPr/>
            <p:nvPr/>
          </p:nvSpPr>
          <p:spPr>
            <a:xfrm>
              <a:off x="56088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3" name="Google Shape;2203;p7"/>
            <p:cNvSpPr/>
            <p:nvPr/>
          </p:nvSpPr>
          <p:spPr>
            <a:xfrm>
              <a:off x="56088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4" name="Google Shape;2204;p7"/>
            <p:cNvSpPr/>
            <p:nvPr/>
          </p:nvSpPr>
          <p:spPr>
            <a:xfrm>
              <a:off x="56088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5" name="Google Shape;2205;p7"/>
            <p:cNvSpPr/>
            <p:nvPr/>
          </p:nvSpPr>
          <p:spPr>
            <a:xfrm>
              <a:off x="56088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" name="Google Shape;2206;p7"/>
            <p:cNvSpPr/>
            <p:nvPr/>
          </p:nvSpPr>
          <p:spPr>
            <a:xfrm>
              <a:off x="56088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7" name="Google Shape;2207;p7"/>
            <p:cNvSpPr/>
            <p:nvPr/>
          </p:nvSpPr>
          <p:spPr>
            <a:xfrm>
              <a:off x="56088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8" name="Google Shape;2208;p7"/>
            <p:cNvSpPr/>
            <p:nvPr/>
          </p:nvSpPr>
          <p:spPr>
            <a:xfrm>
              <a:off x="56088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9" name="Google Shape;2209;p7"/>
            <p:cNvSpPr/>
            <p:nvPr/>
          </p:nvSpPr>
          <p:spPr>
            <a:xfrm>
              <a:off x="56088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0" name="Google Shape;2210;p7"/>
            <p:cNvSpPr/>
            <p:nvPr/>
          </p:nvSpPr>
          <p:spPr>
            <a:xfrm>
              <a:off x="56088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1" name="Google Shape;2211;p7"/>
            <p:cNvSpPr/>
            <p:nvPr/>
          </p:nvSpPr>
          <p:spPr>
            <a:xfrm>
              <a:off x="56088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2" name="Google Shape;2212;p7"/>
            <p:cNvSpPr/>
            <p:nvPr/>
          </p:nvSpPr>
          <p:spPr>
            <a:xfrm>
              <a:off x="56088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3" name="Google Shape;2213;p7"/>
            <p:cNvSpPr/>
            <p:nvPr/>
          </p:nvSpPr>
          <p:spPr>
            <a:xfrm>
              <a:off x="56088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4" name="Google Shape;2214;p7"/>
            <p:cNvSpPr/>
            <p:nvPr/>
          </p:nvSpPr>
          <p:spPr>
            <a:xfrm>
              <a:off x="56088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5" name="Google Shape;2215;p7"/>
            <p:cNvSpPr/>
            <p:nvPr/>
          </p:nvSpPr>
          <p:spPr>
            <a:xfrm>
              <a:off x="56088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6" name="Google Shape;2216;p7"/>
            <p:cNvSpPr/>
            <p:nvPr/>
          </p:nvSpPr>
          <p:spPr>
            <a:xfrm>
              <a:off x="56088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7" name="Google Shape;2217;p7"/>
            <p:cNvSpPr/>
            <p:nvPr/>
          </p:nvSpPr>
          <p:spPr>
            <a:xfrm>
              <a:off x="56088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8" name="Google Shape;2218;p7"/>
            <p:cNvSpPr/>
            <p:nvPr/>
          </p:nvSpPr>
          <p:spPr>
            <a:xfrm>
              <a:off x="56088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9" name="Google Shape;2219;p7"/>
            <p:cNvSpPr/>
            <p:nvPr/>
          </p:nvSpPr>
          <p:spPr>
            <a:xfrm>
              <a:off x="56088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0" name="Google Shape;2220;p7"/>
            <p:cNvSpPr/>
            <p:nvPr/>
          </p:nvSpPr>
          <p:spPr>
            <a:xfrm>
              <a:off x="56088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1" name="Google Shape;2221;p7"/>
            <p:cNvSpPr/>
            <p:nvPr/>
          </p:nvSpPr>
          <p:spPr>
            <a:xfrm>
              <a:off x="56088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2" name="Google Shape;2222;p7"/>
            <p:cNvSpPr/>
            <p:nvPr/>
          </p:nvSpPr>
          <p:spPr>
            <a:xfrm>
              <a:off x="56088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3" name="Google Shape;2223;p7"/>
            <p:cNvSpPr/>
            <p:nvPr/>
          </p:nvSpPr>
          <p:spPr>
            <a:xfrm>
              <a:off x="56088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4" name="Google Shape;2224;p7"/>
            <p:cNvSpPr/>
            <p:nvPr/>
          </p:nvSpPr>
          <p:spPr>
            <a:xfrm>
              <a:off x="56088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5" name="Google Shape;2225;p7"/>
            <p:cNvSpPr/>
            <p:nvPr/>
          </p:nvSpPr>
          <p:spPr>
            <a:xfrm>
              <a:off x="56088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6" name="Google Shape;2226;p7"/>
            <p:cNvSpPr/>
            <p:nvPr/>
          </p:nvSpPr>
          <p:spPr>
            <a:xfrm>
              <a:off x="56088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7" name="Google Shape;2227;p7"/>
            <p:cNvSpPr/>
            <p:nvPr/>
          </p:nvSpPr>
          <p:spPr>
            <a:xfrm>
              <a:off x="56088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8" name="Google Shape;2228;p7"/>
            <p:cNvSpPr/>
            <p:nvPr/>
          </p:nvSpPr>
          <p:spPr>
            <a:xfrm>
              <a:off x="56088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9" name="Google Shape;2229;p7"/>
            <p:cNvSpPr/>
            <p:nvPr/>
          </p:nvSpPr>
          <p:spPr>
            <a:xfrm>
              <a:off x="57593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0" name="Google Shape;2230;p7"/>
            <p:cNvSpPr/>
            <p:nvPr/>
          </p:nvSpPr>
          <p:spPr>
            <a:xfrm>
              <a:off x="57593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1" name="Google Shape;2231;p7"/>
            <p:cNvSpPr/>
            <p:nvPr/>
          </p:nvSpPr>
          <p:spPr>
            <a:xfrm>
              <a:off x="57593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2" name="Google Shape;2232;p7"/>
            <p:cNvSpPr/>
            <p:nvPr/>
          </p:nvSpPr>
          <p:spPr>
            <a:xfrm>
              <a:off x="57593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3" name="Google Shape;2233;p7"/>
            <p:cNvSpPr/>
            <p:nvPr/>
          </p:nvSpPr>
          <p:spPr>
            <a:xfrm>
              <a:off x="57593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4" name="Google Shape;2234;p7"/>
            <p:cNvSpPr/>
            <p:nvPr/>
          </p:nvSpPr>
          <p:spPr>
            <a:xfrm>
              <a:off x="57593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5" name="Google Shape;2235;p7"/>
            <p:cNvSpPr/>
            <p:nvPr/>
          </p:nvSpPr>
          <p:spPr>
            <a:xfrm>
              <a:off x="57593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6" name="Google Shape;2236;p7"/>
            <p:cNvSpPr/>
            <p:nvPr/>
          </p:nvSpPr>
          <p:spPr>
            <a:xfrm>
              <a:off x="57593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7" name="Google Shape;2237;p7"/>
            <p:cNvSpPr/>
            <p:nvPr/>
          </p:nvSpPr>
          <p:spPr>
            <a:xfrm>
              <a:off x="57593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8" name="Google Shape;2238;p7"/>
            <p:cNvSpPr/>
            <p:nvPr/>
          </p:nvSpPr>
          <p:spPr>
            <a:xfrm>
              <a:off x="57593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9" name="Google Shape;2239;p7"/>
            <p:cNvSpPr/>
            <p:nvPr/>
          </p:nvSpPr>
          <p:spPr>
            <a:xfrm>
              <a:off x="57593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0" name="Google Shape;2240;p7"/>
            <p:cNvSpPr/>
            <p:nvPr/>
          </p:nvSpPr>
          <p:spPr>
            <a:xfrm>
              <a:off x="59098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1" name="Google Shape;2241;p7"/>
            <p:cNvSpPr/>
            <p:nvPr/>
          </p:nvSpPr>
          <p:spPr>
            <a:xfrm>
              <a:off x="59098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2" name="Google Shape;2242;p7"/>
            <p:cNvSpPr/>
            <p:nvPr/>
          </p:nvSpPr>
          <p:spPr>
            <a:xfrm>
              <a:off x="59098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3" name="Google Shape;2243;p7"/>
            <p:cNvSpPr/>
            <p:nvPr/>
          </p:nvSpPr>
          <p:spPr>
            <a:xfrm>
              <a:off x="606037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4" name="Google Shape;2244;p7"/>
            <p:cNvSpPr/>
            <p:nvPr/>
          </p:nvSpPr>
          <p:spPr>
            <a:xfrm>
              <a:off x="62108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5" name="Google Shape;2245;p7"/>
            <p:cNvSpPr/>
            <p:nvPr/>
          </p:nvSpPr>
          <p:spPr>
            <a:xfrm>
              <a:off x="62108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6" name="Google Shape;2246;p7"/>
            <p:cNvSpPr/>
            <p:nvPr/>
          </p:nvSpPr>
          <p:spPr>
            <a:xfrm>
              <a:off x="65119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47" name="Google Shape;2247;p7"/>
          <p:cNvGrpSpPr/>
          <p:nvPr/>
        </p:nvGrpSpPr>
        <p:grpSpPr>
          <a:xfrm rot="10800000">
            <a:off x="7682451" y="28707"/>
            <a:ext cx="994639" cy="4940182"/>
            <a:chOff x="5759350" y="388625"/>
            <a:chExt cx="1024450" cy="5088250"/>
          </a:xfrm>
        </p:grpSpPr>
        <p:sp>
          <p:nvSpPr>
            <p:cNvPr id="2248" name="Google Shape;2248;p7"/>
            <p:cNvSpPr/>
            <p:nvPr/>
          </p:nvSpPr>
          <p:spPr>
            <a:xfrm>
              <a:off x="57593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9" name="Google Shape;2249;p7"/>
            <p:cNvSpPr/>
            <p:nvPr/>
          </p:nvSpPr>
          <p:spPr>
            <a:xfrm>
              <a:off x="57593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0" name="Google Shape;2250;p7"/>
            <p:cNvSpPr/>
            <p:nvPr/>
          </p:nvSpPr>
          <p:spPr>
            <a:xfrm>
              <a:off x="57593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1" name="Google Shape;2251;p7"/>
            <p:cNvSpPr/>
            <p:nvPr/>
          </p:nvSpPr>
          <p:spPr>
            <a:xfrm>
              <a:off x="57593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2" name="Google Shape;2252;p7"/>
            <p:cNvSpPr/>
            <p:nvPr/>
          </p:nvSpPr>
          <p:spPr>
            <a:xfrm>
              <a:off x="57593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3" name="Google Shape;2253;p7"/>
            <p:cNvSpPr/>
            <p:nvPr/>
          </p:nvSpPr>
          <p:spPr>
            <a:xfrm>
              <a:off x="57593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4" name="Google Shape;2254;p7"/>
            <p:cNvSpPr/>
            <p:nvPr/>
          </p:nvSpPr>
          <p:spPr>
            <a:xfrm>
              <a:off x="57593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5" name="Google Shape;2255;p7"/>
            <p:cNvSpPr/>
            <p:nvPr/>
          </p:nvSpPr>
          <p:spPr>
            <a:xfrm>
              <a:off x="59098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6" name="Google Shape;2256;p7"/>
            <p:cNvSpPr/>
            <p:nvPr/>
          </p:nvSpPr>
          <p:spPr>
            <a:xfrm>
              <a:off x="59098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7" name="Google Shape;2257;p7"/>
            <p:cNvSpPr/>
            <p:nvPr/>
          </p:nvSpPr>
          <p:spPr>
            <a:xfrm>
              <a:off x="59098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8" name="Google Shape;2258;p7"/>
            <p:cNvSpPr/>
            <p:nvPr/>
          </p:nvSpPr>
          <p:spPr>
            <a:xfrm>
              <a:off x="59098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9" name="Google Shape;2259;p7"/>
            <p:cNvSpPr/>
            <p:nvPr/>
          </p:nvSpPr>
          <p:spPr>
            <a:xfrm>
              <a:off x="59098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0" name="Google Shape;2260;p7"/>
            <p:cNvSpPr/>
            <p:nvPr/>
          </p:nvSpPr>
          <p:spPr>
            <a:xfrm>
              <a:off x="59098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1" name="Google Shape;2261;p7"/>
            <p:cNvSpPr/>
            <p:nvPr/>
          </p:nvSpPr>
          <p:spPr>
            <a:xfrm>
              <a:off x="59098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2" name="Google Shape;2262;p7"/>
            <p:cNvSpPr/>
            <p:nvPr/>
          </p:nvSpPr>
          <p:spPr>
            <a:xfrm>
              <a:off x="59098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3" name="Google Shape;2263;p7"/>
            <p:cNvSpPr/>
            <p:nvPr/>
          </p:nvSpPr>
          <p:spPr>
            <a:xfrm>
              <a:off x="59098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4" name="Google Shape;2264;p7"/>
            <p:cNvSpPr/>
            <p:nvPr/>
          </p:nvSpPr>
          <p:spPr>
            <a:xfrm>
              <a:off x="59098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5" name="Google Shape;2265;p7"/>
            <p:cNvSpPr/>
            <p:nvPr/>
          </p:nvSpPr>
          <p:spPr>
            <a:xfrm>
              <a:off x="59098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6" name="Google Shape;2266;p7"/>
            <p:cNvSpPr/>
            <p:nvPr/>
          </p:nvSpPr>
          <p:spPr>
            <a:xfrm>
              <a:off x="59098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7" name="Google Shape;2267;p7"/>
            <p:cNvSpPr/>
            <p:nvPr/>
          </p:nvSpPr>
          <p:spPr>
            <a:xfrm>
              <a:off x="59098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8" name="Google Shape;2268;p7"/>
            <p:cNvSpPr/>
            <p:nvPr/>
          </p:nvSpPr>
          <p:spPr>
            <a:xfrm>
              <a:off x="59098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9" name="Google Shape;2269;p7"/>
            <p:cNvSpPr/>
            <p:nvPr/>
          </p:nvSpPr>
          <p:spPr>
            <a:xfrm>
              <a:off x="59098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0" name="Google Shape;2270;p7"/>
            <p:cNvSpPr/>
            <p:nvPr/>
          </p:nvSpPr>
          <p:spPr>
            <a:xfrm>
              <a:off x="59098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1" name="Google Shape;2271;p7"/>
            <p:cNvSpPr/>
            <p:nvPr/>
          </p:nvSpPr>
          <p:spPr>
            <a:xfrm>
              <a:off x="59098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2" name="Google Shape;2272;p7"/>
            <p:cNvSpPr/>
            <p:nvPr/>
          </p:nvSpPr>
          <p:spPr>
            <a:xfrm>
              <a:off x="59098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3" name="Google Shape;2273;p7"/>
            <p:cNvSpPr/>
            <p:nvPr/>
          </p:nvSpPr>
          <p:spPr>
            <a:xfrm>
              <a:off x="59098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4" name="Google Shape;2274;p7"/>
            <p:cNvSpPr/>
            <p:nvPr/>
          </p:nvSpPr>
          <p:spPr>
            <a:xfrm>
              <a:off x="60603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5" name="Google Shape;2275;p7"/>
            <p:cNvSpPr/>
            <p:nvPr/>
          </p:nvSpPr>
          <p:spPr>
            <a:xfrm>
              <a:off x="60603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6" name="Google Shape;2276;p7"/>
            <p:cNvSpPr/>
            <p:nvPr/>
          </p:nvSpPr>
          <p:spPr>
            <a:xfrm>
              <a:off x="60603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7" name="Google Shape;2277;p7"/>
            <p:cNvSpPr/>
            <p:nvPr/>
          </p:nvSpPr>
          <p:spPr>
            <a:xfrm>
              <a:off x="60603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8" name="Google Shape;2278;p7"/>
            <p:cNvSpPr/>
            <p:nvPr/>
          </p:nvSpPr>
          <p:spPr>
            <a:xfrm>
              <a:off x="606037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9" name="Google Shape;2279;p7"/>
            <p:cNvSpPr/>
            <p:nvPr/>
          </p:nvSpPr>
          <p:spPr>
            <a:xfrm>
              <a:off x="60603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0" name="Google Shape;2280;p7"/>
            <p:cNvSpPr/>
            <p:nvPr/>
          </p:nvSpPr>
          <p:spPr>
            <a:xfrm>
              <a:off x="606037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1" name="Google Shape;2281;p7"/>
            <p:cNvSpPr/>
            <p:nvPr/>
          </p:nvSpPr>
          <p:spPr>
            <a:xfrm>
              <a:off x="60603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2" name="Google Shape;2282;p7"/>
            <p:cNvSpPr/>
            <p:nvPr/>
          </p:nvSpPr>
          <p:spPr>
            <a:xfrm>
              <a:off x="60603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3" name="Google Shape;2283;p7"/>
            <p:cNvSpPr/>
            <p:nvPr/>
          </p:nvSpPr>
          <p:spPr>
            <a:xfrm>
              <a:off x="60603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4" name="Google Shape;2284;p7"/>
            <p:cNvSpPr/>
            <p:nvPr/>
          </p:nvSpPr>
          <p:spPr>
            <a:xfrm>
              <a:off x="60603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5" name="Google Shape;2285;p7"/>
            <p:cNvSpPr/>
            <p:nvPr/>
          </p:nvSpPr>
          <p:spPr>
            <a:xfrm>
              <a:off x="60603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6" name="Google Shape;2286;p7"/>
            <p:cNvSpPr/>
            <p:nvPr/>
          </p:nvSpPr>
          <p:spPr>
            <a:xfrm>
              <a:off x="606037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7" name="Google Shape;2287;p7"/>
            <p:cNvSpPr/>
            <p:nvPr/>
          </p:nvSpPr>
          <p:spPr>
            <a:xfrm>
              <a:off x="60603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8" name="Google Shape;2288;p7"/>
            <p:cNvSpPr/>
            <p:nvPr/>
          </p:nvSpPr>
          <p:spPr>
            <a:xfrm>
              <a:off x="60603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9" name="Google Shape;2289;p7"/>
            <p:cNvSpPr/>
            <p:nvPr/>
          </p:nvSpPr>
          <p:spPr>
            <a:xfrm>
              <a:off x="60603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0" name="Google Shape;2290;p7"/>
            <p:cNvSpPr/>
            <p:nvPr/>
          </p:nvSpPr>
          <p:spPr>
            <a:xfrm>
              <a:off x="60603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1" name="Google Shape;2291;p7"/>
            <p:cNvSpPr/>
            <p:nvPr/>
          </p:nvSpPr>
          <p:spPr>
            <a:xfrm>
              <a:off x="606037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2" name="Google Shape;2292;p7"/>
            <p:cNvSpPr/>
            <p:nvPr/>
          </p:nvSpPr>
          <p:spPr>
            <a:xfrm>
              <a:off x="60603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3" name="Google Shape;2293;p7"/>
            <p:cNvSpPr/>
            <p:nvPr/>
          </p:nvSpPr>
          <p:spPr>
            <a:xfrm>
              <a:off x="60603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4" name="Google Shape;2294;p7"/>
            <p:cNvSpPr/>
            <p:nvPr/>
          </p:nvSpPr>
          <p:spPr>
            <a:xfrm>
              <a:off x="60603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5" name="Google Shape;2295;p7"/>
            <p:cNvSpPr/>
            <p:nvPr/>
          </p:nvSpPr>
          <p:spPr>
            <a:xfrm>
              <a:off x="60603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6" name="Google Shape;2296;p7"/>
            <p:cNvSpPr/>
            <p:nvPr/>
          </p:nvSpPr>
          <p:spPr>
            <a:xfrm>
              <a:off x="60603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7" name="Google Shape;2297;p7"/>
            <p:cNvSpPr/>
            <p:nvPr/>
          </p:nvSpPr>
          <p:spPr>
            <a:xfrm>
              <a:off x="60603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8" name="Google Shape;2298;p7"/>
            <p:cNvSpPr/>
            <p:nvPr/>
          </p:nvSpPr>
          <p:spPr>
            <a:xfrm>
              <a:off x="60603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9" name="Google Shape;2299;p7"/>
            <p:cNvSpPr/>
            <p:nvPr/>
          </p:nvSpPr>
          <p:spPr>
            <a:xfrm>
              <a:off x="606037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0" name="Google Shape;2300;p7"/>
            <p:cNvSpPr/>
            <p:nvPr/>
          </p:nvSpPr>
          <p:spPr>
            <a:xfrm>
              <a:off x="62108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1" name="Google Shape;2301;p7"/>
            <p:cNvSpPr/>
            <p:nvPr/>
          </p:nvSpPr>
          <p:spPr>
            <a:xfrm>
              <a:off x="62108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2" name="Google Shape;2302;p7"/>
            <p:cNvSpPr/>
            <p:nvPr/>
          </p:nvSpPr>
          <p:spPr>
            <a:xfrm>
              <a:off x="62108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3" name="Google Shape;2303;p7"/>
            <p:cNvSpPr/>
            <p:nvPr/>
          </p:nvSpPr>
          <p:spPr>
            <a:xfrm>
              <a:off x="62108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4" name="Google Shape;2304;p7"/>
            <p:cNvSpPr/>
            <p:nvPr/>
          </p:nvSpPr>
          <p:spPr>
            <a:xfrm>
              <a:off x="62108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5" name="Google Shape;2305;p7"/>
            <p:cNvSpPr/>
            <p:nvPr/>
          </p:nvSpPr>
          <p:spPr>
            <a:xfrm>
              <a:off x="62108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6" name="Google Shape;2306;p7"/>
            <p:cNvSpPr/>
            <p:nvPr/>
          </p:nvSpPr>
          <p:spPr>
            <a:xfrm>
              <a:off x="62108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7" name="Google Shape;2307;p7"/>
            <p:cNvSpPr/>
            <p:nvPr/>
          </p:nvSpPr>
          <p:spPr>
            <a:xfrm>
              <a:off x="62108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8" name="Google Shape;2308;p7"/>
            <p:cNvSpPr/>
            <p:nvPr/>
          </p:nvSpPr>
          <p:spPr>
            <a:xfrm>
              <a:off x="62108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9" name="Google Shape;2309;p7"/>
            <p:cNvSpPr/>
            <p:nvPr/>
          </p:nvSpPr>
          <p:spPr>
            <a:xfrm>
              <a:off x="62108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0" name="Google Shape;2310;p7"/>
            <p:cNvSpPr/>
            <p:nvPr/>
          </p:nvSpPr>
          <p:spPr>
            <a:xfrm>
              <a:off x="62108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1" name="Google Shape;2311;p7"/>
            <p:cNvSpPr/>
            <p:nvPr/>
          </p:nvSpPr>
          <p:spPr>
            <a:xfrm>
              <a:off x="62108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2" name="Google Shape;2312;p7"/>
            <p:cNvSpPr/>
            <p:nvPr/>
          </p:nvSpPr>
          <p:spPr>
            <a:xfrm>
              <a:off x="62108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3" name="Google Shape;2313;p7"/>
            <p:cNvSpPr/>
            <p:nvPr/>
          </p:nvSpPr>
          <p:spPr>
            <a:xfrm>
              <a:off x="62108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4" name="Google Shape;2314;p7"/>
            <p:cNvSpPr/>
            <p:nvPr/>
          </p:nvSpPr>
          <p:spPr>
            <a:xfrm>
              <a:off x="62108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5" name="Google Shape;2315;p7"/>
            <p:cNvSpPr/>
            <p:nvPr/>
          </p:nvSpPr>
          <p:spPr>
            <a:xfrm>
              <a:off x="62108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6" name="Google Shape;2316;p7"/>
            <p:cNvSpPr/>
            <p:nvPr/>
          </p:nvSpPr>
          <p:spPr>
            <a:xfrm>
              <a:off x="62108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7" name="Google Shape;2317;p7"/>
            <p:cNvSpPr/>
            <p:nvPr/>
          </p:nvSpPr>
          <p:spPr>
            <a:xfrm>
              <a:off x="62108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8" name="Google Shape;2318;p7"/>
            <p:cNvSpPr/>
            <p:nvPr/>
          </p:nvSpPr>
          <p:spPr>
            <a:xfrm>
              <a:off x="62108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9" name="Google Shape;2319;p7"/>
            <p:cNvSpPr/>
            <p:nvPr/>
          </p:nvSpPr>
          <p:spPr>
            <a:xfrm>
              <a:off x="62108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0" name="Google Shape;2320;p7"/>
            <p:cNvSpPr/>
            <p:nvPr/>
          </p:nvSpPr>
          <p:spPr>
            <a:xfrm>
              <a:off x="6361375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1" name="Google Shape;2321;p7"/>
            <p:cNvSpPr/>
            <p:nvPr/>
          </p:nvSpPr>
          <p:spPr>
            <a:xfrm>
              <a:off x="6361375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2" name="Google Shape;2322;p7"/>
            <p:cNvSpPr/>
            <p:nvPr/>
          </p:nvSpPr>
          <p:spPr>
            <a:xfrm>
              <a:off x="6361375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3" name="Google Shape;2323;p7"/>
            <p:cNvSpPr/>
            <p:nvPr/>
          </p:nvSpPr>
          <p:spPr>
            <a:xfrm>
              <a:off x="6361375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4" name="Google Shape;2324;p7"/>
            <p:cNvSpPr/>
            <p:nvPr/>
          </p:nvSpPr>
          <p:spPr>
            <a:xfrm>
              <a:off x="6361375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5" name="Google Shape;2325;p7"/>
            <p:cNvSpPr/>
            <p:nvPr/>
          </p:nvSpPr>
          <p:spPr>
            <a:xfrm>
              <a:off x="6361375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6" name="Google Shape;2326;p7"/>
            <p:cNvSpPr/>
            <p:nvPr/>
          </p:nvSpPr>
          <p:spPr>
            <a:xfrm>
              <a:off x="6361375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7" name="Google Shape;2327;p7"/>
            <p:cNvSpPr/>
            <p:nvPr/>
          </p:nvSpPr>
          <p:spPr>
            <a:xfrm>
              <a:off x="6361375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8" name="Google Shape;2328;p7"/>
            <p:cNvSpPr/>
            <p:nvPr/>
          </p:nvSpPr>
          <p:spPr>
            <a:xfrm>
              <a:off x="6361375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9" name="Google Shape;2329;p7"/>
            <p:cNvSpPr/>
            <p:nvPr/>
          </p:nvSpPr>
          <p:spPr>
            <a:xfrm>
              <a:off x="6361375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0" name="Google Shape;2330;p7"/>
            <p:cNvSpPr/>
            <p:nvPr/>
          </p:nvSpPr>
          <p:spPr>
            <a:xfrm>
              <a:off x="6361375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1" name="Google Shape;2331;p7"/>
            <p:cNvSpPr/>
            <p:nvPr/>
          </p:nvSpPr>
          <p:spPr>
            <a:xfrm>
              <a:off x="6361375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2" name="Google Shape;2332;p7"/>
            <p:cNvSpPr/>
            <p:nvPr/>
          </p:nvSpPr>
          <p:spPr>
            <a:xfrm>
              <a:off x="6361375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3" name="Google Shape;2333;p7"/>
            <p:cNvSpPr/>
            <p:nvPr/>
          </p:nvSpPr>
          <p:spPr>
            <a:xfrm>
              <a:off x="6361375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4" name="Google Shape;2334;p7"/>
            <p:cNvSpPr/>
            <p:nvPr/>
          </p:nvSpPr>
          <p:spPr>
            <a:xfrm>
              <a:off x="6361375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5" name="Google Shape;2335;p7"/>
            <p:cNvSpPr/>
            <p:nvPr/>
          </p:nvSpPr>
          <p:spPr>
            <a:xfrm>
              <a:off x="6361375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6" name="Google Shape;2336;p7"/>
            <p:cNvSpPr/>
            <p:nvPr/>
          </p:nvSpPr>
          <p:spPr>
            <a:xfrm>
              <a:off x="6361375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7" name="Google Shape;2337;p7"/>
            <p:cNvSpPr/>
            <p:nvPr/>
          </p:nvSpPr>
          <p:spPr>
            <a:xfrm>
              <a:off x="6361375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8" name="Google Shape;2338;p7"/>
            <p:cNvSpPr/>
            <p:nvPr/>
          </p:nvSpPr>
          <p:spPr>
            <a:xfrm>
              <a:off x="65119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9" name="Google Shape;2339;p7"/>
            <p:cNvSpPr/>
            <p:nvPr/>
          </p:nvSpPr>
          <p:spPr>
            <a:xfrm>
              <a:off x="65119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0" name="Google Shape;2340;p7"/>
            <p:cNvSpPr/>
            <p:nvPr/>
          </p:nvSpPr>
          <p:spPr>
            <a:xfrm>
              <a:off x="65119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1" name="Google Shape;2341;p7"/>
            <p:cNvSpPr/>
            <p:nvPr/>
          </p:nvSpPr>
          <p:spPr>
            <a:xfrm>
              <a:off x="65119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2" name="Google Shape;2342;p7"/>
            <p:cNvSpPr/>
            <p:nvPr/>
          </p:nvSpPr>
          <p:spPr>
            <a:xfrm>
              <a:off x="65119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3" name="Google Shape;2343;p7"/>
            <p:cNvSpPr/>
            <p:nvPr/>
          </p:nvSpPr>
          <p:spPr>
            <a:xfrm>
              <a:off x="65119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4" name="Google Shape;2344;p7"/>
            <p:cNvSpPr/>
            <p:nvPr/>
          </p:nvSpPr>
          <p:spPr>
            <a:xfrm>
              <a:off x="65119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5" name="Google Shape;2345;p7"/>
            <p:cNvSpPr/>
            <p:nvPr/>
          </p:nvSpPr>
          <p:spPr>
            <a:xfrm>
              <a:off x="65119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6" name="Google Shape;2346;p7"/>
            <p:cNvSpPr/>
            <p:nvPr/>
          </p:nvSpPr>
          <p:spPr>
            <a:xfrm>
              <a:off x="66624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7" name="Google Shape;2347;p7"/>
            <p:cNvSpPr/>
            <p:nvPr/>
          </p:nvSpPr>
          <p:spPr>
            <a:xfrm>
              <a:off x="66624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8" name="Google Shape;2348;p7"/>
            <p:cNvSpPr/>
            <p:nvPr/>
          </p:nvSpPr>
          <p:spPr>
            <a:xfrm>
              <a:off x="66624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49" name="Google Shape;2349;p7"/>
          <p:cNvGrpSpPr/>
          <p:nvPr/>
        </p:nvGrpSpPr>
        <p:grpSpPr>
          <a:xfrm rot="10800000">
            <a:off x="7682451" y="28707"/>
            <a:ext cx="1140783" cy="5086302"/>
            <a:chOff x="5608825" y="238125"/>
            <a:chExt cx="1174975" cy="5238750"/>
          </a:xfrm>
        </p:grpSpPr>
        <p:sp>
          <p:nvSpPr>
            <p:cNvPr id="2350" name="Google Shape;2350;p7"/>
            <p:cNvSpPr/>
            <p:nvPr/>
          </p:nvSpPr>
          <p:spPr>
            <a:xfrm>
              <a:off x="56088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1" name="Google Shape;2351;p7"/>
            <p:cNvSpPr/>
            <p:nvPr/>
          </p:nvSpPr>
          <p:spPr>
            <a:xfrm>
              <a:off x="56088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2" name="Google Shape;2352;p7"/>
            <p:cNvSpPr/>
            <p:nvPr/>
          </p:nvSpPr>
          <p:spPr>
            <a:xfrm>
              <a:off x="56088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3" name="Google Shape;2353;p7"/>
            <p:cNvSpPr/>
            <p:nvPr/>
          </p:nvSpPr>
          <p:spPr>
            <a:xfrm>
              <a:off x="56088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4" name="Google Shape;2354;p7"/>
            <p:cNvSpPr/>
            <p:nvPr/>
          </p:nvSpPr>
          <p:spPr>
            <a:xfrm>
              <a:off x="57593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5" name="Google Shape;2355;p7"/>
            <p:cNvSpPr/>
            <p:nvPr/>
          </p:nvSpPr>
          <p:spPr>
            <a:xfrm>
              <a:off x="57593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6" name="Google Shape;2356;p7"/>
            <p:cNvSpPr/>
            <p:nvPr/>
          </p:nvSpPr>
          <p:spPr>
            <a:xfrm>
              <a:off x="57593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7" name="Google Shape;2357;p7"/>
            <p:cNvSpPr/>
            <p:nvPr/>
          </p:nvSpPr>
          <p:spPr>
            <a:xfrm>
              <a:off x="57593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8" name="Google Shape;2358;p7"/>
            <p:cNvSpPr/>
            <p:nvPr/>
          </p:nvSpPr>
          <p:spPr>
            <a:xfrm>
              <a:off x="57593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9" name="Google Shape;2359;p7"/>
            <p:cNvSpPr/>
            <p:nvPr/>
          </p:nvSpPr>
          <p:spPr>
            <a:xfrm>
              <a:off x="57593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0" name="Google Shape;2360;p7"/>
            <p:cNvSpPr/>
            <p:nvPr/>
          </p:nvSpPr>
          <p:spPr>
            <a:xfrm>
              <a:off x="57593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1" name="Google Shape;2361;p7"/>
            <p:cNvSpPr/>
            <p:nvPr/>
          </p:nvSpPr>
          <p:spPr>
            <a:xfrm>
              <a:off x="57593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2" name="Google Shape;2362;p7"/>
            <p:cNvSpPr/>
            <p:nvPr/>
          </p:nvSpPr>
          <p:spPr>
            <a:xfrm>
              <a:off x="57593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3" name="Google Shape;2363;p7"/>
            <p:cNvSpPr/>
            <p:nvPr/>
          </p:nvSpPr>
          <p:spPr>
            <a:xfrm>
              <a:off x="57593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4" name="Google Shape;2364;p7"/>
            <p:cNvSpPr/>
            <p:nvPr/>
          </p:nvSpPr>
          <p:spPr>
            <a:xfrm>
              <a:off x="57593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5" name="Google Shape;2365;p7"/>
            <p:cNvSpPr/>
            <p:nvPr/>
          </p:nvSpPr>
          <p:spPr>
            <a:xfrm>
              <a:off x="57593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6" name="Google Shape;2366;p7"/>
            <p:cNvSpPr/>
            <p:nvPr/>
          </p:nvSpPr>
          <p:spPr>
            <a:xfrm>
              <a:off x="57593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7" name="Google Shape;2367;p7"/>
            <p:cNvSpPr/>
            <p:nvPr/>
          </p:nvSpPr>
          <p:spPr>
            <a:xfrm>
              <a:off x="57593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8" name="Google Shape;2368;p7"/>
            <p:cNvSpPr/>
            <p:nvPr/>
          </p:nvSpPr>
          <p:spPr>
            <a:xfrm>
              <a:off x="57593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9" name="Google Shape;2369;p7"/>
            <p:cNvSpPr/>
            <p:nvPr/>
          </p:nvSpPr>
          <p:spPr>
            <a:xfrm>
              <a:off x="57593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0" name="Google Shape;2370;p7"/>
            <p:cNvSpPr/>
            <p:nvPr/>
          </p:nvSpPr>
          <p:spPr>
            <a:xfrm>
              <a:off x="57593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1" name="Google Shape;2371;p7"/>
            <p:cNvSpPr/>
            <p:nvPr/>
          </p:nvSpPr>
          <p:spPr>
            <a:xfrm>
              <a:off x="59098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2" name="Google Shape;2372;p7"/>
            <p:cNvSpPr/>
            <p:nvPr/>
          </p:nvSpPr>
          <p:spPr>
            <a:xfrm>
              <a:off x="59098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3" name="Google Shape;2373;p7"/>
            <p:cNvSpPr/>
            <p:nvPr/>
          </p:nvSpPr>
          <p:spPr>
            <a:xfrm>
              <a:off x="59098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4" name="Google Shape;2374;p7"/>
            <p:cNvSpPr/>
            <p:nvPr/>
          </p:nvSpPr>
          <p:spPr>
            <a:xfrm>
              <a:off x="59098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5" name="Google Shape;2375;p7"/>
            <p:cNvSpPr/>
            <p:nvPr/>
          </p:nvSpPr>
          <p:spPr>
            <a:xfrm>
              <a:off x="59098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6" name="Google Shape;2376;p7"/>
            <p:cNvSpPr/>
            <p:nvPr/>
          </p:nvSpPr>
          <p:spPr>
            <a:xfrm>
              <a:off x="59098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7" name="Google Shape;2377;p7"/>
            <p:cNvSpPr/>
            <p:nvPr/>
          </p:nvSpPr>
          <p:spPr>
            <a:xfrm>
              <a:off x="59098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8" name="Google Shape;2378;p7"/>
            <p:cNvSpPr/>
            <p:nvPr/>
          </p:nvSpPr>
          <p:spPr>
            <a:xfrm>
              <a:off x="59098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9" name="Google Shape;2379;p7"/>
            <p:cNvSpPr/>
            <p:nvPr/>
          </p:nvSpPr>
          <p:spPr>
            <a:xfrm>
              <a:off x="59098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0" name="Google Shape;2380;p7"/>
            <p:cNvSpPr/>
            <p:nvPr/>
          </p:nvSpPr>
          <p:spPr>
            <a:xfrm>
              <a:off x="59098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1" name="Google Shape;2381;p7"/>
            <p:cNvSpPr/>
            <p:nvPr/>
          </p:nvSpPr>
          <p:spPr>
            <a:xfrm>
              <a:off x="59098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2" name="Google Shape;2382;p7"/>
            <p:cNvSpPr/>
            <p:nvPr/>
          </p:nvSpPr>
          <p:spPr>
            <a:xfrm>
              <a:off x="59098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3" name="Google Shape;2383;p7"/>
            <p:cNvSpPr/>
            <p:nvPr/>
          </p:nvSpPr>
          <p:spPr>
            <a:xfrm>
              <a:off x="59098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4" name="Google Shape;2384;p7"/>
            <p:cNvSpPr/>
            <p:nvPr/>
          </p:nvSpPr>
          <p:spPr>
            <a:xfrm>
              <a:off x="60603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5" name="Google Shape;2385;p7"/>
            <p:cNvSpPr/>
            <p:nvPr/>
          </p:nvSpPr>
          <p:spPr>
            <a:xfrm>
              <a:off x="606037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6" name="Google Shape;2386;p7"/>
            <p:cNvSpPr/>
            <p:nvPr/>
          </p:nvSpPr>
          <p:spPr>
            <a:xfrm>
              <a:off x="606037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7" name="Google Shape;2387;p7"/>
            <p:cNvSpPr/>
            <p:nvPr/>
          </p:nvSpPr>
          <p:spPr>
            <a:xfrm>
              <a:off x="60603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8" name="Google Shape;2388;p7"/>
            <p:cNvSpPr/>
            <p:nvPr/>
          </p:nvSpPr>
          <p:spPr>
            <a:xfrm>
              <a:off x="60603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9" name="Google Shape;2389;p7"/>
            <p:cNvSpPr/>
            <p:nvPr/>
          </p:nvSpPr>
          <p:spPr>
            <a:xfrm>
              <a:off x="60603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0" name="Google Shape;2390;p7"/>
            <p:cNvSpPr/>
            <p:nvPr/>
          </p:nvSpPr>
          <p:spPr>
            <a:xfrm>
              <a:off x="60603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1" name="Google Shape;2391;p7"/>
            <p:cNvSpPr/>
            <p:nvPr/>
          </p:nvSpPr>
          <p:spPr>
            <a:xfrm>
              <a:off x="60603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2" name="Google Shape;2392;p7"/>
            <p:cNvSpPr/>
            <p:nvPr/>
          </p:nvSpPr>
          <p:spPr>
            <a:xfrm>
              <a:off x="62108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3" name="Google Shape;2393;p7"/>
            <p:cNvSpPr/>
            <p:nvPr/>
          </p:nvSpPr>
          <p:spPr>
            <a:xfrm>
              <a:off x="62108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4" name="Google Shape;2394;p7"/>
            <p:cNvSpPr/>
            <p:nvPr/>
          </p:nvSpPr>
          <p:spPr>
            <a:xfrm>
              <a:off x="62108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5" name="Google Shape;2395;p7"/>
            <p:cNvSpPr/>
            <p:nvPr/>
          </p:nvSpPr>
          <p:spPr>
            <a:xfrm>
              <a:off x="62108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6" name="Google Shape;2396;p7"/>
            <p:cNvSpPr/>
            <p:nvPr/>
          </p:nvSpPr>
          <p:spPr>
            <a:xfrm>
              <a:off x="62108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7" name="Google Shape;2397;p7"/>
            <p:cNvSpPr/>
            <p:nvPr/>
          </p:nvSpPr>
          <p:spPr>
            <a:xfrm>
              <a:off x="6361375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8" name="Google Shape;2398;p7"/>
            <p:cNvSpPr/>
            <p:nvPr/>
          </p:nvSpPr>
          <p:spPr>
            <a:xfrm>
              <a:off x="6361375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9" name="Google Shape;2399;p7"/>
            <p:cNvSpPr/>
            <p:nvPr/>
          </p:nvSpPr>
          <p:spPr>
            <a:xfrm>
              <a:off x="66624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1" name="Google Shape;2401;p8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402" name="Google Shape;2402;p8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grpSp>
        <p:nvGrpSpPr>
          <p:cNvPr id="2403" name="Google Shape;2403;p8"/>
          <p:cNvGrpSpPr/>
          <p:nvPr/>
        </p:nvGrpSpPr>
        <p:grpSpPr>
          <a:xfrm rot="10800000">
            <a:off x="8851487" y="28707"/>
            <a:ext cx="264012" cy="5086302"/>
            <a:chOff x="5307800" y="238125"/>
            <a:chExt cx="271925" cy="5238750"/>
          </a:xfrm>
        </p:grpSpPr>
        <p:sp>
          <p:nvSpPr>
            <p:cNvPr id="2404" name="Google Shape;2404;p8"/>
            <p:cNvSpPr/>
            <p:nvPr/>
          </p:nvSpPr>
          <p:spPr>
            <a:xfrm>
              <a:off x="5307800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5" name="Google Shape;2405;p8"/>
            <p:cNvSpPr/>
            <p:nvPr/>
          </p:nvSpPr>
          <p:spPr>
            <a:xfrm>
              <a:off x="530780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6" name="Google Shape;2406;p8"/>
            <p:cNvSpPr/>
            <p:nvPr/>
          </p:nvSpPr>
          <p:spPr>
            <a:xfrm>
              <a:off x="5307800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7" name="Google Shape;2407;p8"/>
            <p:cNvSpPr/>
            <p:nvPr/>
          </p:nvSpPr>
          <p:spPr>
            <a:xfrm>
              <a:off x="5307800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8" name="Google Shape;2408;p8"/>
            <p:cNvSpPr/>
            <p:nvPr/>
          </p:nvSpPr>
          <p:spPr>
            <a:xfrm>
              <a:off x="5307800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9" name="Google Shape;2409;p8"/>
            <p:cNvSpPr/>
            <p:nvPr/>
          </p:nvSpPr>
          <p:spPr>
            <a:xfrm>
              <a:off x="530780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0" name="Google Shape;2410;p8"/>
            <p:cNvSpPr/>
            <p:nvPr/>
          </p:nvSpPr>
          <p:spPr>
            <a:xfrm>
              <a:off x="5307800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1" name="Google Shape;2411;p8"/>
            <p:cNvSpPr/>
            <p:nvPr/>
          </p:nvSpPr>
          <p:spPr>
            <a:xfrm>
              <a:off x="530780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2" name="Google Shape;2412;p8"/>
            <p:cNvSpPr/>
            <p:nvPr/>
          </p:nvSpPr>
          <p:spPr>
            <a:xfrm>
              <a:off x="5307800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3" name="Google Shape;2413;p8"/>
            <p:cNvSpPr/>
            <p:nvPr/>
          </p:nvSpPr>
          <p:spPr>
            <a:xfrm>
              <a:off x="5307800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4" name="Google Shape;2414;p8"/>
            <p:cNvSpPr/>
            <p:nvPr/>
          </p:nvSpPr>
          <p:spPr>
            <a:xfrm>
              <a:off x="5307800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5" name="Google Shape;2415;p8"/>
            <p:cNvSpPr/>
            <p:nvPr/>
          </p:nvSpPr>
          <p:spPr>
            <a:xfrm>
              <a:off x="5307800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6" name="Google Shape;2416;p8"/>
            <p:cNvSpPr/>
            <p:nvPr/>
          </p:nvSpPr>
          <p:spPr>
            <a:xfrm>
              <a:off x="530780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7" name="Google Shape;2417;p8"/>
            <p:cNvSpPr/>
            <p:nvPr/>
          </p:nvSpPr>
          <p:spPr>
            <a:xfrm>
              <a:off x="5307800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8" name="Google Shape;2418;p8"/>
            <p:cNvSpPr/>
            <p:nvPr/>
          </p:nvSpPr>
          <p:spPr>
            <a:xfrm>
              <a:off x="5307800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9" name="Google Shape;2419;p8"/>
            <p:cNvSpPr/>
            <p:nvPr/>
          </p:nvSpPr>
          <p:spPr>
            <a:xfrm>
              <a:off x="5307800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0" name="Google Shape;2420;p8"/>
            <p:cNvSpPr/>
            <p:nvPr/>
          </p:nvSpPr>
          <p:spPr>
            <a:xfrm>
              <a:off x="5307800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1" name="Google Shape;2421;p8"/>
            <p:cNvSpPr/>
            <p:nvPr/>
          </p:nvSpPr>
          <p:spPr>
            <a:xfrm>
              <a:off x="530780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2" name="Google Shape;2422;p8"/>
            <p:cNvSpPr/>
            <p:nvPr/>
          </p:nvSpPr>
          <p:spPr>
            <a:xfrm>
              <a:off x="5307800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3" name="Google Shape;2423;p8"/>
            <p:cNvSpPr/>
            <p:nvPr/>
          </p:nvSpPr>
          <p:spPr>
            <a:xfrm>
              <a:off x="5307800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4" name="Google Shape;2424;p8"/>
            <p:cNvSpPr/>
            <p:nvPr/>
          </p:nvSpPr>
          <p:spPr>
            <a:xfrm>
              <a:off x="5307800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5" name="Google Shape;2425;p8"/>
            <p:cNvSpPr/>
            <p:nvPr/>
          </p:nvSpPr>
          <p:spPr>
            <a:xfrm>
              <a:off x="5307800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6" name="Google Shape;2426;p8"/>
            <p:cNvSpPr/>
            <p:nvPr/>
          </p:nvSpPr>
          <p:spPr>
            <a:xfrm>
              <a:off x="5307800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7" name="Google Shape;2427;p8"/>
            <p:cNvSpPr/>
            <p:nvPr/>
          </p:nvSpPr>
          <p:spPr>
            <a:xfrm>
              <a:off x="530780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8" name="Google Shape;2428;p8"/>
            <p:cNvSpPr/>
            <p:nvPr/>
          </p:nvSpPr>
          <p:spPr>
            <a:xfrm>
              <a:off x="5307800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9" name="Google Shape;2429;p8"/>
            <p:cNvSpPr/>
            <p:nvPr/>
          </p:nvSpPr>
          <p:spPr>
            <a:xfrm>
              <a:off x="5307800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0" name="Google Shape;2430;p8"/>
            <p:cNvSpPr/>
            <p:nvPr/>
          </p:nvSpPr>
          <p:spPr>
            <a:xfrm>
              <a:off x="5307800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1" name="Google Shape;2431;p8"/>
            <p:cNvSpPr/>
            <p:nvPr/>
          </p:nvSpPr>
          <p:spPr>
            <a:xfrm>
              <a:off x="5307800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2" name="Google Shape;2432;p8"/>
            <p:cNvSpPr/>
            <p:nvPr/>
          </p:nvSpPr>
          <p:spPr>
            <a:xfrm>
              <a:off x="530780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3" name="Google Shape;2433;p8"/>
            <p:cNvSpPr/>
            <p:nvPr/>
          </p:nvSpPr>
          <p:spPr>
            <a:xfrm>
              <a:off x="530780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4" name="Google Shape;2434;p8"/>
            <p:cNvSpPr/>
            <p:nvPr/>
          </p:nvSpPr>
          <p:spPr>
            <a:xfrm>
              <a:off x="5307800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5" name="Google Shape;2435;p8"/>
            <p:cNvSpPr/>
            <p:nvPr/>
          </p:nvSpPr>
          <p:spPr>
            <a:xfrm>
              <a:off x="5307800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6" name="Google Shape;2436;p8"/>
            <p:cNvSpPr/>
            <p:nvPr/>
          </p:nvSpPr>
          <p:spPr>
            <a:xfrm>
              <a:off x="5307800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7" name="Google Shape;2437;p8"/>
            <p:cNvSpPr/>
            <p:nvPr/>
          </p:nvSpPr>
          <p:spPr>
            <a:xfrm>
              <a:off x="530780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8" name="Google Shape;2438;p8"/>
            <p:cNvSpPr/>
            <p:nvPr/>
          </p:nvSpPr>
          <p:spPr>
            <a:xfrm>
              <a:off x="5307800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9" name="Google Shape;2439;p8"/>
            <p:cNvSpPr/>
            <p:nvPr/>
          </p:nvSpPr>
          <p:spPr>
            <a:xfrm>
              <a:off x="54583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0" name="Google Shape;2440;p8"/>
            <p:cNvSpPr/>
            <p:nvPr/>
          </p:nvSpPr>
          <p:spPr>
            <a:xfrm>
              <a:off x="54583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1" name="Google Shape;2441;p8"/>
            <p:cNvSpPr/>
            <p:nvPr/>
          </p:nvSpPr>
          <p:spPr>
            <a:xfrm>
              <a:off x="54583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2" name="Google Shape;2442;p8"/>
            <p:cNvSpPr/>
            <p:nvPr/>
          </p:nvSpPr>
          <p:spPr>
            <a:xfrm>
              <a:off x="54583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3" name="Google Shape;2443;p8"/>
            <p:cNvSpPr/>
            <p:nvPr/>
          </p:nvSpPr>
          <p:spPr>
            <a:xfrm>
              <a:off x="54583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4" name="Google Shape;2444;p8"/>
            <p:cNvSpPr/>
            <p:nvPr/>
          </p:nvSpPr>
          <p:spPr>
            <a:xfrm>
              <a:off x="54583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5" name="Google Shape;2445;p8"/>
            <p:cNvSpPr/>
            <p:nvPr/>
          </p:nvSpPr>
          <p:spPr>
            <a:xfrm>
              <a:off x="54583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6" name="Google Shape;2446;p8"/>
            <p:cNvSpPr/>
            <p:nvPr/>
          </p:nvSpPr>
          <p:spPr>
            <a:xfrm>
              <a:off x="54583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7" name="Google Shape;2447;p8"/>
            <p:cNvSpPr/>
            <p:nvPr/>
          </p:nvSpPr>
          <p:spPr>
            <a:xfrm>
              <a:off x="54583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8" name="Google Shape;2448;p8"/>
            <p:cNvSpPr/>
            <p:nvPr/>
          </p:nvSpPr>
          <p:spPr>
            <a:xfrm>
              <a:off x="54583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9" name="Google Shape;2449;p8"/>
            <p:cNvSpPr/>
            <p:nvPr/>
          </p:nvSpPr>
          <p:spPr>
            <a:xfrm>
              <a:off x="54583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0" name="Google Shape;2450;p8"/>
            <p:cNvSpPr/>
            <p:nvPr/>
          </p:nvSpPr>
          <p:spPr>
            <a:xfrm>
              <a:off x="54583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1" name="Google Shape;2451;p8"/>
            <p:cNvSpPr/>
            <p:nvPr/>
          </p:nvSpPr>
          <p:spPr>
            <a:xfrm>
              <a:off x="54583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2" name="Google Shape;2452;p8"/>
            <p:cNvSpPr/>
            <p:nvPr/>
          </p:nvSpPr>
          <p:spPr>
            <a:xfrm>
              <a:off x="54583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3" name="Google Shape;2453;p8"/>
            <p:cNvSpPr/>
            <p:nvPr/>
          </p:nvSpPr>
          <p:spPr>
            <a:xfrm>
              <a:off x="54583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4" name="Google Shape;2454;p8"/>
            <p:cNvSpPr/>
            <p:nvPr/>
          </p:nvSpPr>
          <p:spPr>
            <a:xfrm>
              <a:off x="54583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5" name="Google Shape;2455;p8"/>
            <p:cNvSpPr/>
            <p:nvPr/>
          </p:nvSpPr>
          <p:spPr>
            <a:xfrm>
              <a:off x="54583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6" name="Google Shape;2456;p8"/>
            <p:cNvSpPr/>
            <p:nvPr/>
          </p:nvSpPr>
          <p:spPr>
            <a:xfrm>
              <a:off x="54583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7" name="Google Shape;2457;p8"/>
            <p:cNvSpPr/>
            <p:nvPr/>
          </p:nvSpPr>
          <p:spPr>
            <a:xfrm>
              <a:off x="54583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8" name="Google Shape;2458;p8"/>
            <p:cNvSpPr/>
            <p:nvPr/>
          </p:nvSpPr>
          <p:spPr>
            <a:xfrm>
              <a:off x="54583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9" name="Google Shape;2459;p8"/>
            <p:cNvSpPr/>
            <p:nvPr/>
          </p:nvSpPr>
          <p:spPr>
            <a:xfrm>
              <a:off x="54583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0" name="Google Shape;2460;p8"/>
            <p:cNvSpPr/>
            <p:nvPr/>
          </p:nvSpPr>
          <p:spPr>
            <a:xfrm>
              <a:off x="54583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61" name="Google Shape;2461;p8"/>
          <p:cNvGrpSpPr/>
          <p:nvPr/>
        </p:nvGrpSpPr>
        <p:grpSpPr>
          <a:xfrm rot="10800000">
            <a:off x="7828571" y="28707"/>
            <a:ext cx="1140783" cy="5086302"/>
            <a:chOff x="5458325" y="238125"/>
            <a:chExt cx="1174975" cy="5238750"/>
          </a:xfrm>
        </p:grpSpPr>
        <p:sp>
          <p:nvSpPr>
            <p:cNvPr id="2462" name="Google Shape;2462;p8"/>
            <p:cNvSpPr/>
            <p:nvPr/>
          </p:nvSpPr>
          <p:spPr>
            <a:xfrm>
              <a:off x="54583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3" name="Google Shape;2463;p8"/>
            <p:cNvSpPr/>
            <p:nvPr/>
          </p:nvSpPr>
          <p:spPr>
            <a:xfrm>
              <a:off x="54583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4" name="Google Shape;2464;p8"/>
            <p:cNvSpPr/>
            <p:nvPr/>
          </p:nvSpPr>
          <p:spPr>
            <a:xfrm>
              <a:off x="54583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5" name="Google Shape;2465;p8"/>
            <p:cNvSpPr/>
            <p:nvPr/>
          </p:nvSpPr>
          <p:spPr>
            <a:xfrm>
              <a:off x="54583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6" name="Google Shape;2466;p8"/>
            <p:cNvSpPr/>
            <p:nvPr/>
          </p:nvSpPr>
          <p:spPr>
            <a:xfrm>
              <a:off x="54583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7" name="Google Shape;2467;p8"/>
            <p:cNvSpPr/>
            <p:nvPr/>
          </p:nvSpPr>
          <p:spPr>
            <a:xfrm>
              <a:off x="54583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8" name="Google Shape;2468;p8"/>
            <p:cNvSpPr/>
            <p:nvPr/>
          </p:nvSpPr>
          <p:spPr>
            <a:xfrm>
              <a:off x="54583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9" name="Google Shape;2469;p8"/>
            <p:cNvSpPr/>
            <p:nvPr/>
          </p:nvSpPr>
          <p:spPr>
            <a:xfrm>
              <a:off x="54583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0" name="Google Shape;2470;p8"/>
            <p:cNvSpPr/>
            <p:nvPr/>
          </p:nvSpPr>
          <p:spPr>
            <a:xfrm>
              <a:off x="54583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1" name="Google Shape;2471;p8"/>
            <p:cNvSpPr/>
            <p:nvPr/>
          </p:nvSpPr>
          <p:spPr>
            <a:xfrm>
              <a:off x="54583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2" name="Google Shape;2472;p8"/>
            <p:cNvSpPr/>
            <p:nvPr/>
          </p:nvSpPr>
          <p:spPr>
            <a:xfrm>
              <a:off x="54583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3" name="Google Shape;2473;p8"/>
            <p:cNvSpPr/>
            <p:nvPr/>
          </p:nvSpPr>
          <p:spPr>
            <a:xfrm>
              <a:off x="54583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4" name="Google Shape;2474;p8"/>
            <p:cNvSpPr/>
            <p:nvPr/>
          </p:nvSpPr>
          <p:spPr>
            <a:xfrm>
              <a:off x="54583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5" name="Google Shape;2475;p8"/>
            <p:cNvSpPr/>
            <p:nvPr/>
          </p:nvSpPr>
          <p:spPr>
            <a:xfrm>
              <a:off x="56088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6" name="Google Shape;2476;p8"/>
            <p:cNvSpPr/>
            <p:nvPr/>
          </p:nvSpPr>
          <p:spPr>
            <a:xfrm>
              <a:off x="56088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7" name="Google Shape;2477;p8"/>
            <p:cNvSpPr/>
            <p:nvPr/>
          </p:nvSpPr>
          <p:spPr>
            <a:xfrm>
              <a:off x="56088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8" name="Google Shape;2478;p8"/>
            <p:cNvSpPr/>
            <p:nvPr/>
          </p:nvSpPr>
          <p:spPr>
            <a:xfrm>
              <a:off x="56088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9" name="Google Shape;2479;p8"/>
            <p:cNvSpPr/>
            <p:nvPr/>
          </p:nvSpPr>
          <p:spPr>
            <a:xfrm>
              <a:off x="56088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0" name="Google Shape;2480;p8"/>
            <p:cNvSpPr/>
            <p:nvPr/>
          </p:nvSpPr>
          <p:spPr>
            <a:xfrm>
              <a:off x="56088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1" name="Google Shape;2481;p8"/>
            <p:cNvSpPr/>
            <p:nvPr/>
          </p:nvSpPr>
          <p:spPr>
            <a:xfrm>
              <a:off x="56088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2" name="Google Shape;2482;p8"/>
            <p:cNvSpPr/>
            <p:nvPr/>
          </p:nvSpPr>
          <p:spPr>
            <a:xfrm>
              <a:off x="56088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3" name="Google Shape;2483;p8"/>
            <p:cNvSpPr/>
            <p:nvPr/>
          </p:nvSpPr>
          <p:spPr>
            <a:xfrm>
              <a:off x="56088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4" name="Google Shape;2484;p8"/>
            <p:cNvSpPr/>
            <p:nvPr/>
          </p:nvSpPr>
          <p:spPr>
            <a:xfrm>
              <a:off x="56088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5" name="Google Shape;2485;p8"/>
            <p:cNvSpPr/>
            <p:nvPr/>
          </p:nvSpPr>
          <p:spPr>
            <a:xfrm>
              <a:off x="56088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6" name="Google Shape;2486;p8"/>
            <p:cNvSpPr/>
            <p:nvPr/>
          </p:nvSpPr>
          <p:spPr>
            <a:xfrm>
              <a:off x="56088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7" name="Google Shape;2487;p8"/>
            <p:cNvSpPr/>
            <p:nvPr/>
          </p:nvSpPr>
          <p:spPr>
            <a:xfrm>
              <a:off x="56088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8" name="Google Shape;2488;p8"/>
            <p:cNvSpPr/>
            <p:nvPr/>
          </p:nvSpPr>
          <p:spPr>
            <a:xfrm>
              <a:off x="56088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9" name="Google Shape;2489;p8"/>
            <p:cNvSpPr/>
            <p:nvPr/>
          </p:nvSpPr>
          <p:spPr>
            <a:xfrm>
              <a:off x="56088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0" name="Google Shape;2490;p8"/>
            <p:cNvSpPr/>
            <p:nvPr/>
          </p:nvSpPr>
          <p:spPr>
            <a:xfrm>
              <a:off x="56088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1" name="Google Shape;2491;p8"/>
            <p:cNvSpPr/>
            <p:nvPr/>
          </p:nvSpPr>
          <p:spPr>
            <a:xfrm>
              <a:off x="56088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2" name="Google Shape;2492;p8"/>
            <p:cNvSpPr/>
            <p:nvPr/>
          </p:nvSpPr>
          <p:spPr>
            <a:xfrm>
              <a:off x="56088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3" name="Google Shape;2493;p8"/>
            <p:cNvSpPr/>
            <p:nvPr/>
          </p:nvSpPr>
          <p:spPr>
            <a:xfrm>
              <a:off x="56088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4" name="Google Shape;2494;p8"/>
            <p:cNvSpPr/>
            <p:nvPr/>
          </p:nvSpPr>
          <p:spPr>
            <a:xfrm>
              <a:off x="56088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5" name="Google Shape;2495;p8"/>
            <p:cNvSpPr/>
            <p:nvPr/>
          </p:nvSpPr>
          <p:spPr>
            <a:xfrm>
              <a:off x="56088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6" name="Google Shape;2496;p8"/>
            <p:cNvSpPr/>
            <p:nvPr/>
          </p:nvSpPr>
          <p:spPr>
            <a:xfrm>
              <a:off x="56088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7" name="Google Shape;2497;p8"/>
            <p:cNvSpPr/>
            <p:nvPr/>
          </p:nvSpPr>
          <p:spPr>
            <a:xfrm>
              <a:off x="56088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8" name="Google Shape;2498;p8"/>
            <p:cNvSpPr/>
            <p:nvPr/>
          </p:nvSpPr>
          <p:spPr>
            <a:xfrm>
              <a:off x="56088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9" name="Google Shape;2499;p8"/>
            <p:cNvSpPr/>
            <p:nvPr/>
          </p:nvSpPr>
          <p:spPr>
            <a:xfrm>
              <a:off x="56088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0" name="Google Shape;2500;p8"/>
            <p:cNvSpPr/>
            <p:nvPr/>
          </p:nvSpPr>
          <p:spPr>
            <a:xfrm>
              <a:off x="56088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1" name="Google Shape;2501;p8"/>
            <p:cNvSpPr/>
            <p:nvPr/>
          </p:nvSpPr>
          <p:spPr>
            <a:xfrm>
              <a:off x="56088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2" name="Google Shape;2502;p8"/>
            <p:cNvSpPr/>
            <p:nvPr/>
          </p:nvSpPr>
          <p:spPr>
            <a:xfrm>
              <a:off x="56088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3" name="Google Shape;2503;p8"/>
            <p:cNvSpPr/>
            <p:nvPr/>
          </p:nvSpPr>
          <p:spPr>
            <a:xfrm>
              <a:off x="56088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4" name="Google Shape;2504;p8"/>
            <p:cNvSpPr/>
            <p:nvPr/>
          </p:nvSpPr>
          <p:spPr>
            <a:xfrm>
              <a:off x="56088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5" name="Google Shape;2505;p8"/>
            <p:cNvSpPr/>
            <p:nvPr/>
          </p:nvSpPr>
          <p:spPr>
            <a:xfrm>
              <a:off x="56088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6" name="Google Shape;2506;p8"/>
            <p:cNvSpPr/>
            <p:nvPr/>
          </p:nvSpPr>
          <p:spPr>
            <a:xfrm>
              <a:off x="57593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7" name="Google Shape;2507;p8"/>
            <p:cNvSpPr/>
            <p:nvPr/>
          </p:nvSpPr>
          <p:spPr>
            <a:xfrm>
              <a:off x="57593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8" name="Google Shape;2508;p8"/>
            <p:cNvSpPr/>
            <p:nvPr/>
          </p:nvSpPr>
          <p:spPr>
            <a:xfrm>
              <a:off x="57593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9" name="Google Shape;2509;p8"/>
            <p:cNvSpPr/>
            <p:nvPr/>
          </p:nvSpPr>
          <p:spPr>
            <a:xfrm>
              <a:off x="57593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0" name="Google Shape;2510;p8"/>
            <p:cNvSpPr/>
            <p:nvPr/>
          </p:nvSpPr>
          <p:spPr>
            <a:xfrm>
              <a:off x="57593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1" name="Google Shape;2511;p8"/>
            <p:cNvSpPr/>
            <p:nvPr/>
          </p:nvSpPr>
          <p:spPr>
            <a:xfrm>
              <a:off x="57593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2" name="Google Shape;2512;p8"/>
            <p:cNvSpPr/>
            <p:nvPr/>
          </p:nvSpPr>
          <p:spPr>
            <a:xfrm>
              <a:off x="57593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3" name="Google Shape;2513;p8"/>
            <p:cNvSpPr/>
            <p:nvPr/>
          </p:nvSpPr>
          <p:spPr>
            <a:xfrm>
              <a:off x="57593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4" name="Google Shape;2514;p8"/>
            <p:cNvSpPr/>
            <p:nvPr/>
          </p:nvSpPr>
          <p:spPr>
            <a:xfrm>
              <a:off x="57593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5" name="Google Shape;2515;p8"/>
            <p:cNvSpPr/>
            <p:nvPr/>
          </p:nvSpPr>
          <p:spPr>
            <a:xfrm>
              <a:off x="57593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6" name="Google Shape;2516;p8"/>
            <p:cNvSpPr/>
            <p:nvPr/>
          </p:nvSpPr>
          <p:spPr>
            <a:xfrm>
              <a:off x="57593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7" name="Google Shape;2517;p8"/>
            <p:cNvSpPr/>
            <p:nvPr/>
          </p:nvSpPr>
          <p:spPr>
            <a:xfrm>
              <a:off x="59098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8" name="Google Shape;2518;p8"/>
            <p:cNvSpPr/>
            <p:nvPr/>
          </p:nvSpPr>
          <p:spPr>
            <a:xfrm>
              <a:off x="59098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9" name="Google Shape;2519;p8"/>
            <p:cNvSpPr/>
            <p:nvPr/>
          </p:nvSpPr>
          <p:spPr>
            <a:xfrm>
              <a:off x="59098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0" name="Google Shape;2520;p8"/>
            <p:cNvSpPr/>
            <p:nvPr/>
          </p:nvSpPr>
          <p:spPr>
            <a:xfrm>
              <a:off x="606037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1" name="Google Shape;2521;p8"/>
            <p:cNvSpPr/>
            <p:nvPr/>
          </p:nvSpPr>
          <p:spPr>
            <a:xfrm>
              <a:off x="62108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2" name="Google Shape;2522;p8"/>
            <p:cNvSpPr/>
            <p:nvPr/>
          </p:nvSpPr>
          <p:spPr>
            <a:xfrm>
              <a:off x="62108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3" name="Google Shape;2523;p8"/>
            <p:cNvSpPr/>
            <p:nvPr/>
          </p:nvSpPr>
          <p:spPr>
            <a:xfrm>
              <a:off x="65119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24" name="Google Shape;2524;p8"/>
          <p:cNvGrpSpPr/>
          <p:nvPr/>
        </p:nvGrpSpPr>
        <p:grpSpPr>
          <a:xfrm rot="10800000">
            <a:off x="7682451" y="28707"/>
            <a:ext cx="994639" cy="4940182"/>
            <a:chOff x="5759350" y="388625"/>
            <a:chExt cx="1024450" cy="5088250"/>
          </a:xfrm>
        </p:grpSpPr>
        <p:sp>
          <p:nvSpPr>
            <p:cNvPr id="2525" name="Google Shape;2525;p8"/>
            <p:cNvSpPr/>
            <p:nvPr/>
          </p:nvSpPr>
          <p:spPr>
            <a:xfrm>
              <a:off x="57593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6" name="Google Shape;2526;p8"/>
            <p:cNvSpPr/>
            <p:nvPr/>
          </p:nvSpPr>
          <p:spPr>
            <a:xfrm>
              <a:off x="57593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7" name="Google Shape;2527;p8"/>
            <p:cNvSpPr/>
            <p:nvPr/>
          </p:nvSpPr>
          <p:spPr>
            <a:xfrm>
              <a:off x="57593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8" name="Google Shape;2528;p8"/>
            <p:cNvSpPr/>
            <p:nvPr/>
          </p:nvSpPr>
          <p:spPr>
            <a:xfrm>
              <a:off x="57593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9" name="Google Shape;2529;p8"/>
            <p:cNvSpPr/>
            <p:nvPr/>
          </p:nvSpPr>
          <p:spPr>
            <a:xfrm>
              <a:off x="57593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0" name="Google Shape;2530;p8"/>
            <p:cNvSpPr/>
            <p:nvPr/>
          </p:nvSpPr>
          <p:spPr>
            <a:xfrm>
              <a:off x="57593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1" name="Google Shape;2531;p8"/>
            <p:cNvSpPr/>
            <p:nvPr/>
          </p:nvSpPr>
          <p:spPr>
            <a:xfrm>
              <a:off x="57593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2" name="Google Shape;2532;p8"/>
            <p:cNvSpPr/>
            <p:nvPr/>
          </p:nvSpPr>
          <p:spPr>
            <a:xfrm>
              <a:off x="59098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3" name="Google Shape;2533;p8"/>
            <p:cNvSpPr/>
            <p:nvPr/>
          </p:nvSpPr>
          <p:spPr>
            <a:xfrm>
              <a:off x="59098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4" name="Google Shape;2534;p8"/>
            <p:cNvSpPr/>
            <p:nvPr/>
          </p:nvSpPr>
          <p:spPr>
            <a:xfrm>
              <a:off x="59098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5" name="Google Shape;2535;p8"/>
            <p:cNvSpPr/>
            <p:nvPr/>
          </p:nvSpPr>
          <p:spPr>
            <a:xfrm>
              <a:off x="59098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6" name="Google Shape;2536;p8"/>
            <p:cNvSpPr/>
            <p:nvPr/>
          </p:nvSpPr>
          <p:spPr>
            <a:xfrm>
              <a:off x="59098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7" name="Google Shape;2537;p8"/>
            <p:cNvSpPr/>
            <p:nvPr/>
          </p:nvSpPr>
          <p:spPr>
            <a:xfrm>
              <a:off x="59098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8" name="Google Shape;2538;p8"/>
            <p:cNvSpPr/>
            <p:nvPr/>
          </p:nvSpPr>
          <p:spPr>
            <a:xfrm>
              <a:off x="59098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9" name="Google Shape;2539;p8"/>
            <p:cNvSpPr/>
            <p:nvPr/>
          </p:nvSpPr>
          <p:spPr>
            <a:xfrm>
              <a:off x="59098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0" name="Google Shape;2540;p8"/>
            <p:cNvSpPr/>
            <p:nvPr/>
          </p:nvSpPr>
          <p:spPr>
            <a:xfrm>
              <a:off x="59098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1" name="Google Shape;2541;p8"/>
            <p:cNvSpPr/>
            <p:nvPr/>
          </p:nvSpPr>
          <p:spPr>
            <a:xfrm>
              <a:off x="59098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2" name="Google Shape;2542;p8"/>
            <p:cNvSpPr/>
            <p:nvPr/>
          </p:nvSpPr>
          <p:spPr>
            <a:xfrm>
              <a:off x="59098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3" name="Google Shape;2543;p8"/>
            <p:cNvSpPr/>
            <p:nvPr/>
          </p:nvSpPr>
          <p:spPr>
            <a:xfrm>
              <a:off x="59098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4" name="Google Shape;2544;p8"/>
            <p:cNvSpPr/>
            <p:nvPr/>
          </p:nvSpPr>
          <p:spPr>
            <a:xfrm>
              <a:off x="59098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5" name="Google Shape;2545;p8"/>
            <p:cNvSpPr/>
            <p:nvPr/>
          </p:nvSpPr>
          <p:spPr>
            <a:xfrm>
              <a:off x="59098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6" name="Google Shape;2546;p8"/>
            <p:cNvSpPr/>
            <p:nvPr/>
          </p:nvSpPr>
          <p:spPr>
            <a:xfrm>
              <a:off x="59098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7" name="Google Shape;2547;p8"/>
            <p:cNvSpPr/>
            <p:nvPr/>
          </p:nvSpPr>
          <p:spPr>
            <a:xfrm>
              <a:off x="59098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8" name="Google Shape;2548;p8"/>
            <p:cNvSpPr/>
            <p:nvPr/>
          </p:nvSpPr>
          <p:spPr>
            <a:xfrm>
              <a:off x="59098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9" name="Google Shape;2549;p8"/>
            <p:cNvSpPr/>
            <p:nvPr/>
          </p:nvSpPr>
          <p:spPr>
            <a:xfrm>
              <a:off x="59098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0" name="Google Shape;2550;p8"/>
            <p:cNvSpPr/>
            <p:nvPr/>
          </p:nvSpPr>
          <p:spPr>
            <a:xfrm>
              <a:off x="59098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1" name="Google Shape;2551;p8"/>
            <p:cNvSpPr/>
            <p:nvPr/>
          </p:nvSpPr>
          <p:spPr>
            <a:xfrm>
              <a:off x="60603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2" name="Google Shape;2552;p8"/>
            <p:cNvSpPr/>
            <p:nvPr/>
          </p:nvSpPr>
          <p:spPr>
            <a:xfrm>
              <a:off x="60603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3" name="Google Shape;2553;p8"/>
            <p:cNvSpPr/>
            <p:nvPr/>
          </p:nvSpPr>
          <p:spPr>
            <a:xfrm>
              <a:off x="60603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4" name="Google Shape;2554;p8"/>
            <p:cNvSpPr/>
            <p:nvPr/>
          </p:nvSpPr>
          <p:spPr>
            <a:xfrm>
              <a:off x="60603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5" name="Google Shape;2555;p8"/>
            <p:cNvSpPr/>
            <p:nvPr/>
          </p:nvSpPr>
          <p:spPr>
            <a:xfrm>
              <a:off x="606037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6" name="Google Shape;2556;p8"/>
            <p:cNvSpPr/>
            <p:nvPr/>
          </p:nvSpPr>
          <p:spPr>
            <a:xfrm>
              <a:off x="60603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7" name="Google Shape;2557;p8"/>
            <p:cNvSpPr/>
            <p:nvPr/>
          </p:nvSpPr>
          <p:spPr>
            <a:xfrm>
              <a:off x="606037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8" name="Google Shape;2558;p8"/>
            <p:cNvSpPr/>
            <p:nvPr/>
          </p:nvSpPr>
          <p:spPr>
            <a:xfrm>
              <a:off x="60603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9" name="Google Shape;2559;p8"/>
            <p:cNvSpPr/>
            <p:nvPr/>
          </p:nvSpPr>
          <p:spPr>
            <a:xfrm>
              <a:off x="60603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0" name="Google Shape;2560;p8"/>
            <p:cNvSpPr/>
            <p:nvPr/>
          </p:nvSpPr>
          <p:spPr>
            <a:xfrm>
              <a:off x="60603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1" name="Google Shape;2561;p8"/>
            <p:cNvSpPr/>
            <p:nvPr/>
          </p:nvSpPr>
          <p:spPr>
            <a:xfrm>
              <a:off x="60603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2" name="Google Shape;2562;p8"/>
            <p:cNvSpPr/>
            <p:nvPr/>
          </p:nvSpPr>
          <p:spPr>
            <a:xfrm>
              <a:off x="60603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3" name="Google Shape;2563;p8"/>
            <p:cNvSpPr/>
            <p:nvPr/>
          </p:nvSpPr>
          <p:spPr>
            <a:xfrm>
              <a:off x="606037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4" name="Google Shape;2564;p8"/>
            <p:cNvSpPr/>
            <p:nvPr/>
          </p:nvSpPr>
          <p:spPr>
            <a:xfrm>
              <a:off x="60603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5" name="Google Shape;2565;p8"/>
            <p:cNvSpPr/>
            <p:nvPr/>
          </p:nvSpPr>
          <p:spPr>
            <a:xfrm>
              <a:off x="60603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6" name="Google Shape;2566;p8"/>
            <p:cNvSpPr/>
            <p:nvPr/>
          </p:nvSpPr>
          <p:spPr>
            <a:xfrm>
              <a:off x="60603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7" name="Google Shape;2567;p8"/>
            <p:cNvSpPr/>
            <p:nvPr/>
          </p:nvSpPr>
          <p:spPr>
            <a:xfrm>
              <a:off x="60603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8" name="Google Shape;2568;p8"/>
            <p:cNvSpPr/>
            <p:nvPr/>
          </p:nvSpPr>
          <p:spPr>
            <a:xfrm>
              <a:off x="606037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9" name="Google Shape;2569;p8"/>
            <p:cNvSpPr/>
            <p:nvPr/>
          </p:nvSpPr>
          <p:spPr>
            <a:xfrm>
              <a:off x="60603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0" name="Google Shape;2570;p8"/>
            <p:cNvSpPr/>
            <p:nvPr/>
          </p:nvSpPr>
          <p:spPr>
            <a:xfrm>
              <a:off x="60603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1" name="Google Shape;2571;p8"/>
            <p:cNvSpPr/>
            <p:nvPr/>
          </p:nvSpPr>
          <p:spPr>
            <a:xfrm>
              <a:off x="60603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Google Shape;2572;p8"/>
            <p:cNvSpPr/>
            <p:nvPr/>
          </p:nvSpPr>
          <p:spPr>
            <a:xfrm>
              <a:off x="60603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2573;p8"/>
            <p:cNvSpPr/>
            <p:nvPr/>
          </p:nvSpPr>
          <p:spPr>
            <a:xfrm>
              <a:off x="60603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4" name="Google Shape;2574;p8"/>
            <p:cNvSpPr/>
            <p:nvPr/>
          </p:nvSpPr>
          <p:spPr>
            <a:xfrm>
              <a:off x="60603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5" name="Google Shape;2575;p8"/>
            <p:cNvSpPr/>
            <p:nvPr/>
          </p:nvSpPr>
          <p:spPr>
            <a:xfrm>
              <a:off x="60603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6" name="Google Shape;2576;p8"/>
            <p:cNvSpPr/>
            <p:nvPr/>
          </p:nvSpPr>
          <p:spPr>
            <a:xfrm>
              <a:off x="606037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7" name="Google Shape;2577;p8"/>
            <p:cNvSpPr/>
            <p:nvPr/>
          </p:nvSpPr>
          <p:spPr>
            <a:xfrm>
              <a:off x="62108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8" name="Google Shape;2578;p8"/>
            <p:cNvSpPr/>
            <p:nvPr/>
          </p:nvSpPr>
          <p:spPr>
            <a:xfrm>
              <a:off x="62108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9" name="Google Shape;2579;p8"/>
            <p:cNvSpPr/>
            <p:nvPr/>
          </p:nvSpPr>
          <p:spPr>
            <a:xfrm>
              <a:off x="62108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0" name="Google Shape;2580;p8"/>
            <p:cNvSpPr/>
            <p:nvPr/>
          </p:nvSpPr>
          <p:spPr>
            <a:xfrm>
              <a:off x="62108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1" name="Google Shape;2581;p8"/>
            <p:cNvSpPr/>
            <p:nvPr/>
          </p:nvSpPr>
          <p:spPr>
            <a:xfrm>
              <a:off x="62108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2" name="Google Shape;2582;p8"/>
            <p:cNvSpPr/>
            <p:nvPr/>
          </p:nvSpPr>
          <p:spPr>
            <a:xfrm>
              <a:off x="62108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3" name="Google Shape;2583;p8"/>
            <p:cNvSpPr/>
            <p:nvPr/>
          </p:nvSpPr>
          <p:spPr>
            <a:xfrm>
              <a:off x="62108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4" name="Google Shape;2584;p8"/>
            <p:cNvSpPr/>
            <p:nvPr/>
          </p:nvSpPr>
          <p:spPr>
            <a:xfrm>
              <a:off x="62108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5" name="Google Shape;2585;p8"/>
            <p:cNvSpPr/>
            <p:nvPr/>
          </p:nvSpPr>
          <p:spPr>
            <a:xfrm>
              <a:off x="62108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6" name="Google Shape;2586;p8"/>
            <p:cNvSpPr/>
            <p:nvPr/>
          </p:nvSpPr>
          <p:spPr>
            <a:xfrm>
              <a:off x="62108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7" name="Google Shape;2587;p8"/>
            <p:cNvSpPr/>
            <p:nvPr/>
          </p:nvSpPr>
          <p:spPr>
            <a:xfrm>
              <a:off x="62108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8" name="Google Shape;2588;p8"/>
            <p:cNvSpPr/>
            <p:nvPr/>
          </p:nvSpPr>
          <p:spPr>
            <a:xfrm>
              <a:off x="62108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9" name="Google Shape;2589;p8"/>
            <p:cNvSpPr/>
            <p:nvPr/>
          </p:nvSpPr>
          <p:spPr>
            <a:xfrm>
              <a:off x="62108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0" name="Google Shape;2590;p8"/>
            <p:cNvSpPr/>
            <p:nvPr/>
          </p:nvSpPr>
          <p:spPr>
            <a:xfrm>
              <a:off x="62108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1" name="Google Shape;2591;p8"/>
            <p:cNvSpPr/>
            <p:nvPr/>
          </p:nvSpPr>
          <p:spPr>
            <a:xfrm>
              <a:off x="62108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2" name="Google Shape;2592;p8"/>
            <p:cNvSpPr/>
            <p:nvPr/>
          </p:nvSpPr>
          <p:spPr>
            <a:xfrm>
              <a:off x="62108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3" name="Google Shape;2593;p8"/>
            <p:cNvSpPr/>
            <p:nvPr/>
          </p:nvSpPr>
          <p:spPr>
            <a:xfrm>
              <a:off x="62108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4" name="Google Shape;2594;p8"/>
            <p:cNvSpPr/>
            <p:nvPr/>
          </p:nvSpPr>
          <p:spPr>
            <a:xfrm>
              <a:off x="62108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" name="Google Shape;2595;p8"/>
            <p:cNvSpPr/>
            <p:nvPr/>
          </p:nvSpPr>
          <p:spPr>
            <a:xfrm>
              <a:off x="62108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6" name="Google Shape;2596;p8"/>
            <p:cNvSpPr/>
            <p:nvPr/>
          </p:nvSpPr>
          <p:spPr>
            <a:xfrm>
              <a:off x="62108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7" name="Google Shape;2597;p8"/>
            <p:cNvSpPr/>
            <p:nvPr/>
          </p:nvSpPr>
          <p:spPr>
            <a:xfrm>
              <a:off x="6361375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8" name="Google Shape;2598;p8"/>
            <p:cNvSpPr/>
            <p:nvPr/>
          </p:nvSpPr>
          <p:spPr>
            <a:xfrm>
              <a:off x="6361375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9" name="Google Shape;2599;p8"/>
            <p:cNvSpPr/>
            <p:nvPr/>
          </p:nvSpPr>
          <p:spPr>
            <a:xfrm>
              <a:off x="6361375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0" name="Google Shape;2600;p8"/>
            <p:cNvSpPr/>
            <p:nvPr/>
          </p:nvSpPr>
          <p:spPr>
            <a:xfrm>
              <a:off x="6361375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1" name="Google Shape;2601;p8"/>
            <p:cNvSpPr/>
            <p:nvPr/>
          </p:nvSpPr>
          <p:spPr>
            <a:xfrm>
              <a:off x="6361375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2" name="Google Shape;2602;p8"/>
            <p:cNvSpPr/>
            <p:nvPr/>
          </p:nvSpPr>
          <p:spPr>
            <a:xfrm>
              <a:off x="6361375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3" name="Google Shape;2603;p8"/>
            <p:cNvSpPr/>
            <p:nvPr/>
          </p:nvSpPr>
          <p:spPr>
            <a:xfrm>
              <a:off x="6361375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4" name="Google Shape;2604;p8"/>
            <p:cNvSpPr/>
            <p:nvPr/>
          </p:nvSpPr>
          <p:spPr>
            <a:xfrm>
              <a:off x="6361375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5" name="Google Shape;2605;p8"/>
            <p:cNvSpPr/>
            <p:nvPr/>
          </p:nvSpPr>
          <p:spPr>
            <a:xfrm>
              <a:off x="6361375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6" name="Google Shape;2606;p8"/>
            <p:cNvSpPr/>
            <p:nvPr/>
          </p:nvSpPr>
          <p:spPr>
            <a:xfrm>
              <a:off x="6361375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7" name="Google Shape;2607;p8"/>
            <p:cNvSpPr/>
            <p:nvPr/>
          </p:nvSpPr>
          <p:spPr>
            <a:xfrm>
              <a:off x="6361375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8" name="Google Shape;2608;p8"/>
            <p:cNvSpPr/>
            <p:nvPr/>
          </p:nvSpPr>
          <p:spPr>
            <a:xfrm>
              <a:off x="6361375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9" name="Google Shape;2609;p8"/>
            <p:cNvSpPr/>
            <p:nvPr/>
          </p:nvSpPr>
          <p:spPr>
            <a:xfrm>
              <a:off x="6361375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0" name="Google Shape;2610;p8"/>
            <p:cNvSpPr/>
            <p:nvPr/>
          </p:nvSpPr>
          <p:spPr>
            <a:xfrm>
              <a:off x="6361375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1" name="Google Shape;2611;p8"/>
            <p:cNvSpPr/>
            <p:nvPr/>
          </p:nvSpPr>
          <p:spPr>
            <a:xfrm>
              <a:off x="6361375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2" name="Google Shape;2612;p8"/>
            <p:cNvSpPr/>
            <p:nvPr/>
          </p:nvSpPr>
          <p:spPr>
            <a:xfrm>
              <a:off x="6361375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3" name="Google Shape;2613;p8"/>
            <p:cNvSpPr/>
            <p:nvPr/>
          </p:nvSpPr>
          <p:spPr>
            <a:xfrm>
              <a:off x="6361375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4" name="Google Shape;2614;p8"/>
            <p:cNvSpPr/>
            <p:nvPr/>
          </p:nvSpPr>
          <p:spPr>
            <a:xfrm>
              <a:off x="6361375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5" name="Google Shape;2615;p8"/>
            <p:cNvSpPr/>
            <p:nvPr/>
          </p:nvSpPr>
          <p:spPr>
            <a:xfrm>
              <a:off x="65119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6" name="Google Shape;2616;p8"/>
            <p:cNvSpPr/>
            <p:nvPr/>
          </p:nvSpPr>
          <p:spPr>
            <a:xfrm>
              <a:off x="65119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7" name="Google Shape;2617;p8"/>
            <p:cNvSpPr/>
            <p:nvPr/>
          </p:nvSpPr>
          <p:spPr>
            <a:xfrm>
              <a:off x="65119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8" name="Google Shape;2618;p8"/>
            <p:cNvSpPr/>
            <p:nvPr/>
          </p:nvSpPr>
          <p:spPr>
            <a:xfrm>
              <a:off x="65119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9" name="Google Shape;2619;p8"/>
            <p:cNvSpPr/>
            <p:nvPr/>
          </p:nvSpPr>
          <p:spPr>
            <a:xfrm>
              <a:off x="65119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0" name="Google Shape;2620;p8"/>
            <p:cNvSpPr/>
            <p:nvPr/>
          </p:nvSpPr>
          <p:spPr>
            <a:xfrm>
              <a:off x="65119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1" name="Google Shape;2621;p8"/>
            <p:cNvSpPr/>
            <p:nvPr/>
          </p:nvSpPr>
          <p:spPr>
            <a:xfrm>
              <a:off x="65119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2" name="Google Shape;2622;p8"/>
            <p:cNvSpPr/>
            <p:nvPr/>
          </p:nvSpPr>
          <p:spPr>
            <a:xfrm>
              <a:off x="65119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3" name="Google Shape;2623;p8"/>
            <p:cNvSpPr/>
            <p:nvPr/>
          </p:nvSpPr>
          <p:spPr>
            <a:xfrm>
              <a:off x="66624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4" name="Google Shape;2624;p8"/>
            <p:cNvSpPr/>
            <p:nvPr/>
          </p:nvSpPr>
          <p:spPr>
            <a:xfrm>
              <a:off x="66624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5" name="Google Shape;2625;p8"/>
            <p:cNvSpPr/>
            <p:nvPr/>
          </p:nvSpPr>
          <p:spPr>
            <a:xfrm>
              <a:off x="66624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26" name="Google Shape;2626;p8"/>
          <p:cNvGrpSpPr/>
          <p:nvPr/>
        </p:nvGrpSpPr>
        <p:grpSpPr>
          <a:xfrm rot="10800000">
            <a:off x="7682451" y="28707"/>
            <a:ext cx="1140783" cy="5086302"/>
            <a:chOff x="5608825" y="238125"/>
            <a:chExt cx="1174975" cy="5238750"/>
          </a:xfrm>
        </p:grpSpPr>
        <p:sp>
          <p:nvSpPr>
            <p:cNvPr id="2627" name="Google Shape;2627;p8"/>
            <p:cNvSpPr/>
            <p:nvPr/>
          </p:nvSpPr>
          <p:spPr>
            <a:xfrm>
              <a:off x="56088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8" name="Google Shape;2628;p8"/>
            <p:cNvSpPr/>
            <p:nvPr/>
          </p:nvSpPr>
          <p:spPr>
            <a:xfrm>
              <a:off x="56088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9" name="Google Shape;2629;p8"/>
            <p:cNvSpPr/>
            <p:nvPr/>
          </p:nvSpPr>
          <p:spPr>
            <a:xfrm>
              <a:off x="56088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0" name="Google Shape;2630;p8"/>
            <p:cNvSpPr/>
            <p:nvPr/>
          </p:nvSpPr>
          <p:spPr>
            <a:xfrm>
              <a:off x="56088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1" name="Google Shape;2631;p8"/>
            <p:cNvSpPr/>
            <p:nvPr/>
          </p:nvSpPr>
          <p:spPr>
            <a:xfrm>
              <a:off x="57593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2" name="Google Shape;2632;p8"/>
            <p:cNvSpPr/>
            <p:nvPr/>
          </p:nvSpPr>
          <p:spPr>
            <a:xfrm>
              <a:off x="57593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3" name="Google Shape;2633;p8"/>
            <p:cNvSpPr/>
            <p:nvPr/>
          </p:nvSpPr>
          <p:spPr>
            <a:xfrm>
              <a:off x="57593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4" name="Google Shape;2634;p8"/>
            <p:cNvSpPr/>
            <p:nvPr/>
          </p:nvSpPr>
          <p:spPr>
            <a:xfrm>
              <a:off x="57593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5" name="Google Shape;2635;p8"/>
            <p:cNvSpPr/>
            <p:nvPr/>
          </p:nvSpPr>
          <p:spPr>
            <a:xfrm>
              <a:off x="57593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6" name="Google Shape;2636;p8"/>
            <p:cNvSpPr/>
            <p:nvPr/>
          </p:nvSpPr>
          <p:spPr>
            <a:xfrm>
              <a:off x="57593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7" name="Google Shape;2637;p8"/>
            <p:cNvSpPr/>
            <p:nvPr/>
          </p:nvSpPr>
          <p:spPr>
            <a:xfrm>
              <a:off x="57593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8" name="Google Shape;2638;p8"/>
            <p:cNvSpPr/>
            <p:nvPr/>
          </p:nvSpPr>
          <p:spPr>
            <a:xfrm>
              <a:off x="57593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9" name="Google Shape;2639;p8"/>
            <p:cNvSpPr/>
            <p:nvPr/>
          </p:nvSpPr>
          <p:spPr>
            <a:xfrm>
              <a:off x="57593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0" name="Google Shape;2640;p8"/>
            <p:cNvSpPr/>
            <p:nvPr/>
          </p:nvSpPr>
          <p:spPr>
            <a:xfrm>
              <a:off x="57593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1" name="Google Shape;2641;p8"/>
            <p:cNvSpPr/>
            <p:nvPr/>
          </p:nvSpPr>
          <p:spPr>
            <a:xfrm>
              <a:off x="57593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2" name="Google Shape;2642;p8"/>
            <p:cNvSpPr/>
            <p:nvPr/>
          </p:nvSpPr>
          <p:spPr>
            <a:xfrm>
              <a:off x="57593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3" name="Google Shape;2643;p8"/>
            <p:cNvSpPr/>
            <p:nvPr/>
          </p:nvSpPr>
          <p:spPr>
            <a:xfrm>
              <a:off x="57593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4" name="Google Shape;2644;p8"/>
            <p:cNvSpPr/>
            <p:nvPr/>
          </p:nvSpPr>
          <p:spPr>
            <a:xfrm>
              <a:off x="57593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5" name="Google Shape;2645;p8"/>
            <p:cNvSpPr/>
            <p:nvPr/>
          </p:nvSpPr>
          <p:spPr>
            <a:xfrm>
              <a:off x="57593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6" name="Google Shape;2646;p8"/>
            <p:cNvSpPr/>
            <p:nvPr/>
          </p:nvSpPr>
          <p:spPr>
            <a:xfrm>
              <a:off x="57593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7" name="Google Shape;2647;p8"/>
            <p:cNvSpPr/>
            <p:nvPr/>
          </p:nvSpPr>
          <p:spPr>
            <a:xfrm>
              <a:off x="57593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8" name="Google Shape;2648;p8"/>
            <p:cNvSpPr/>
            <p:nvPr/>
          </p:nvSpPr>
          <p:spPr>
            <a:xfrm>
              <a:off x="59098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9" name="Google Shape;2649;p8"/>
            <p:cNvSpPr/>
            <p:nvPr/>
          </p:nvSpPr>
          <p:spPr>
            <a:xfrm>
              <a:off x="59098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0" name="Google Shape;2650;p8"/>
            <p:cNvSpPr/>
            <p:nvPr/>
          </p:nvSpPr>
          <p:spPr>
            <a:xfrm>
              <a:off x="59098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1" name="Google Shape;2651;p8"/>
            <p:cNvSpPr/>
            <p:nvPr/>
          </p:nvSpPr>
          <p:spPr>
            <a:xfrm>
              <a:off x="59098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2" name="Google Shape;2652;p8"/>
            <p:cNvSpPr/>
            <p:nvPr/>
          </p:nvSpPr>
          <p:spPr>
            <a:xfrm>
              <a:off x="59098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3" name="Google Shape;2653;p8"/>
            <p:cNvSpPr/>
            <p:nvPr/>
          </p:nvSpPr>
          <p:spPr>
            <a:xfrm>
              <a:off x="59098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4" name="Google Shape;2654;p8"/>
            <p:cNvSpPr/>
            <p:nvPr/>
          </p:nvSpPr>
          <p:spPr>
            <a:xfrm>
              <a:off x="59098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5" name="Google Shape;2655;p8"/>
            <p:cNvSpPr/>
            <p:nvPr/>
          </p:nvSpPr>
          <p:spPr>
            <a:xfrm>
              <a:off x="59098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6" name="Google Shape;2656;p8"/>
            <p:cNvSpPr/>
            <p:nvPr/>
          </p:nvSpPr>
          <p:spPr>
            <a:xfrm>
              <a:off x="59098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7" name="Google Shape;2657;p8"/>
            <p:cNvSpPr/>
            <p:nvPr/>
          </p:nvSpPr>
          <p:spPr>
            <a:xfrm>
              <a:off x="59098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8" name="Google Shape;2658;p8"/>
            <p:cNvSpPr/>
            <p:nvPr/>
          </p:nvSpPr>
          <p:spPr>
            <a:xfrm>
              <a:off x="59098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9" name="Google Shape;2659;p8"/>
            <p:cNvSpPr/>
            <p:nvPr/>
          </p:nvSpPr>
          <p:spPr>
            <a:xfrm>
              <a:off x="59098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0" name="Google Shape;2660;p8"/>
            <p:cNvSpPr/>
            <p:nvPr/>
          </p:nvSpPr>
          <p:spPr>
            <a:xfrm>
              <a:off x="59098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1" name="Google Shape;2661;p8"/>
            <p:cNvSpPr/>
            <p:nvPr/>
          </p:nvSpPr>
          <p:spPr>
            <a:xfrm>
              <a:off x="60603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2" name="Google Shape;2662;p8"/>
            <p:cNvSpPr/>
            <p:nvPr/>
          </p:nvSpPr>
          <p:spPr>
            <a:xfrm>
              <a:off x="606037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3" name="Google Shape;2663;p8"/>
            <p:cNvSpPr/>
            <p:nvPr/>
          </p:nvSpPr>
          <p:spPr>
            <a:xfrm>
              <a:off x="606037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4" name="Google Shape;2664;p8"/>
            <p:cNvSpPr/>
            <p:nvPr/>
          </p:nvSpPr>
          <p:spPr>
            <a:xfrm>
              <a:off x="60603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5" name="Google Shape;2665;p8"/>
            <p:cNvSpPr/>
            <p:nvPr/>
          </p:nvSpPr>
          <p:spPr>
            <a:xfrm>
              <a:off x="60603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6" name="Google Shape;2666;p8"/>
            <p:cNvSpPr/>
            <p:nvPr/>
          </p:nvSpPr>
          <p:spPr>
            <a:xfrm>
              <a:off x="60603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7" name="Google Shape;2667;p8"/>
            <p:cNvSpPr/>
            <p:nvPr/>
          </p:nvSpPr>
          <p:spPr>
            <a:xfrm>
              <a:off x="60603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8" name="Google Shape;2668;p8"/>
            <p:cNvSpPr/>
            <p:nvPr/>
          </p:nvSpPr>
          <p:spPr>
            <a:xfrm>
              <a:off x="60603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9" name="Google Shape;2669;p8"/>
            <p:cNvSpPr/>
            <p:nvPr/>
          </p:nvSpPr>
          <p:spPr>
            <a:xfrm>
              <a:off x="62108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0" name="Google Shape;2670;p8"/>
            <p:cNvSpPr/>
            <p:nvPr/>
          </p:nvSpPr>
          <p:spPr>
            <a:xfrm>
              <a:off x="62108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1" name="Google Shape;2671;p8"/>
            <p:cNvSpPr/>
            <p:nvPr/>
          </p:nvSpPr>
          <p:spPr>
            <a:xfrm>
              <a:off x="62108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2" name="Google Shape;2672;p8"/>
            <p:cNvSpPr/>
            <p:nvPr/>
          </p:nvSpPr>
          <p:spPr>
            <a:xfrm>
              <a:off x="62108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3" name="Google Shape;2673;p8"/>
            <p:cNvSpPr/>
            <p:nvPr/>
          </p:nvSpPr>
          <p:spPr>
            <a:xfrm>
              <a:off x="62108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4" name="Google Shape;2674;p8"/>
            <p:cNvSpPr/>
            <p:nvPr/>
          </p:nvSpPr>
          <p:spPr>
            <a:xfrm>
              <a:off x="6361375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5" name="Google Shape;2675;p8"/>
            <p:cNvSpPr/>
            <p:nvPr/>
          </p:nvSpPr>
          <p:spPr>
            <a:xfrm>
              <a:off x="6361375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6" name="Google Shape;2676;p8"/>
            <p:cNvSpPr/>
            <p:nvPr/>
          </p:nvSpPr>
          <p:spPr>
            <a:xfrm>
              <a:off x="66624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9"/>
          <p:cNvSpPr txBox="1">
            <a:spLocks noGrp="1"/>
          </p:cNvSpPr>
          <p:nvPr>
            <p:ph type="body" idx="1"/>
          </p:nvPr>
        </p:nvSpPr>
        <p:spPr>
          <a:xfrm>
            <a:off x="624925" y="4177700"/>
            <a:ext cx="67593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>
            <a:endParaRPr/>
          </a:p>
        </p:txBody>
      </p:sp>
      <p:sp>
        <p:nvSpPr>
          <p:cNvPr id="2679" name="Google Shape;2679;p9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grpSp>
        <p:nvGrpSpPr>
          <p:cNvPr id="2680" name="Google Shape;2680;p9"/>
          <p:cNvGrpSpPr/>
          <p:nvPr/>
        </p:nvGrpSpPr>
        <p:grpSpPr>
          <a:xfrm rot="10800000">
            <a:off x="8851487" y="28707"/>
            <a:ext cx="264012" cy="5086302"/>
            <a:chOff x="5307800" y="238125"/>
            <a:chExt cx="271925" cy="5238750"/>
          </a:xfrm>
        </p:grpSpPr>
        <p:sp>
          <p:nvSpPr>
            <p:cNvPr id="2681" name="Google Shape;2681;p9"/>
            <p:cNvSpPr/>
            <p:nvPr/>
          </p:nvSpPr>
          <p:spPr>
            <a:xfrm>
              <a:off x="5307800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2" name="Google Shape;2682;p9"/>
            <p:cNvSpPr/>
            <p:nvPr/>
          </p:nvSpPr>
          <p:spPr>
            <a:xfrm>
              <a:off x="530780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3" name="Google Shape;2683;p9"/>
            <p:cNvSpPr/>
            <p:nvPr/>
          </p:nvSpPr>
          <p:spPr>
            <a:xfrm>
              <a:off x="5307800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4" name="Google Shape;2684;p9"/>
            <p:cNvSpPr/>
            <p:nvPr/>
          </p:nvSpPr>
          <p:spPr>
            <a:xfrm>
              <a:off x="5307800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5" name="Google Shape;2685;p9"/>
            <p:cNvSpPr/>
            <p:nvPr/>
          </p:nvSpPr>
          <p:spPr>
            <a:xfrm>
              <a:off x="5307800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6" name="Google Shape;2686;p9"/>
            <p:cNvSpPr/>
            <p:nvPr/>
          </p:nvSpPr>
          <p:spPr>
            <a:xfrm>
              <a:off x="530780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7" name="Google Shape;2687;p9"/>
            <p:cNvSpPr/>
            <p:nvPr/>
          </p:nvSpPr>
          <p:spPr>
            <a:xfrm>
              <a:off x="5307800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8" name="Google Shape;2688;p9"/>
            <p:cNvSpPr/>
            <p:nvPr/>
          </p:nvSpPr>
          <p:spPr>
            <a:xfrm>
              <a:off x="530780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9" name="Google Shape;2689;p9"/>
            <p:cNvSpPr/>
            <p:nvPr/>
          </p:nvSpPr>
          <p:spPr>
            <a:xfrm>
              <a:off x="5307800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0" name="Google Shape;2690;p9"/>
            <p:cNvSpPr/>
            <p:nvPr/>
          </p:nvSpPr>
          <p:spPr>
            <a:xfrm>
              <a:off x="5307800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1" name="Google Shape;2691;p9"/>
            <p:cNvSpPr/>
            <p:nvPr/>
          </p:nvSpPr>
          <p:spPr>
            <a:xfrm>
              <a:off x="5307800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2" name="Google Shape;2692;p9"/>
            <p:cNvSpPr/>
            <p:nvPr/>
          </p:nvSpPr>
          <p:spPr>
            <a:xfrm>
              <a:off x="5307800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3" name="Google Shape;2693;p9"/>
            <p:cNvSpPr/>
            <p:nvPr/>
          </p:nvSpPr>
          <p:spPr>
            <a:xfrm>
              <a:off x="530780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4" name="Google Shape;2694;p9"/>
            <p:cNvSpPr/>
            <p:nvPr/>
          </p:nvSpPr>
          <p:spPr>
            <a:xfrm>
              <a:off x="5307800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5" name="Google Shape;2695;p9"/>
            <p:cNvSpPr/>
            <p:nvPr/>
          </p:nvSpPr>
          <p:spPr>
            <a:xfrm>
              <a:off x="5307800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6" name="Google Shape;2696;p9"/>
            <p:cNvSpPr/>
            <p:nvPr/>
          </p:nvSpPr>
          <p:spPr>
            <a:xfrm>
              <a:off x="5307800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7" name="Google Shape;2697;p9"/>
            <p:cNvSpPr/>
            <p:nvPr/>
          </p:nvSpPr>
          <p:spPr>
            <a:xfrm>
              <a:off x="5307800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8" name="Google Shape;2698;p9"/>
            <p:cNvSpPr/>
            <p:nvPr/>
          </p:nvSpPr>
          <p:spPr>
            <a:xfrm>
              <a:off x="530780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9" name="Google Shape;2699;p9"/>
            <p:cNvSpPr/>
            <p:nvPr/>
          </p:nvSpPr>
          <p:spPr>
            <a:xfrm>
              <a:off x="5307800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0" name="Google Shape;2700;p9"/>
            <p:cNvSpPr/>
            <p:nvPr/>
          </p:nvSpPr>
          <p:spPr>
            <a:xfrm>
              <a:off x="5307800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1" name="Google Shape;2701;p9"/>
            <p:cNvSpPr/>
            <p:nvPr/>
          </p:nvSpPr>
          <p:spPr>
            <a:xfrm>
              <a:off x="5307800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2" name="Google Shape;2702;p9"/>
            <p:cNvSpPr/>
            <p:nvPr/>
          </p:nvSpPr>
          <p:spPr>
            <a:xfrm>
              <a:off x="5307800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3" name="Google Shape;2703;p9"/>
            <p:cNvSpPr/>
            <p:nvPr/>
          </p:nvSpPr>
          <p:spPr>
            <a:xfrm>
              <a:off x="5307800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4" name="Google Shape;2704;p9"/>
            <p:cNvSpPr/>
            <p:nvPr/>
          </p:nvSpPr>
          <p:spPr>
            <a:xfrm>
              <a:off x="530780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5" name="Google Shape;2705;p9"/>
            <p:cNvSpPr/>
            <p:nvPr/>
          </p:nvSpPr>
          <p:spPr>
            <a:xfrm>
              <a:off x="5307800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6" name="Google Shape;2706;p9"/>
            <p:cNvSpPr/>
            <p:nvPr/>
          </p:nvSpPr>
          <p:spPr>
            <a:xfrm>
              <a:off x="5307800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7" name="Google Shape;2707;p9"/>
            <p:cNvSpPr/>
            <p:nvPr/>
          </p:nvSpPr>
          <p:spPr>
            <a:xfrm>
              <a:off x="5307800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8" name="Google Shape;2708;p9"/>
            <p:cNvSpPr/>
            <p:nvPr/>
          </p:nvSpPr>
          <p:spPr>
            <a:xfrm>
              <a:off x="5307800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9" name="Google Shape;2709;p9"/>
            <p:cNvSpPr/>
            <p:nvPr/>
          </p:nvSpPr>
          <p:spPr>
            <a:xfrm>
              <a:off x="530780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0" name="Google Shape;2710;p9"/>
            <p:cNvSpPr/>
            <p:nvPr/>
          </p:nvSpPr>
          <p:spPr>
            <a:xfrm>
              <a:off x="530780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1" name="Google Shape;2711;p9"/>
            <p:cNvSpPr/>
            <p:nvPr/>
          </p:nvSpPr>
          <p:spPr>
            <a:xfrm>
              <a:off x="5307800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2" name="Google Shape;2712;p9"/>
            <p:cNvSpPr/>
            <p:nvPr/>
          </p:nvSpPr>
          <p:spPr>
            <a:xfrm>
              <a:off x="5307800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3" name="Google Shape;2713;p9"/>
            <p:cNvSpPr/>
            <p:nvPr/>
          </p:nvSpPr>
          <p:spPr>
            <a:xfrm>
              <a:off x="5307800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4" name="Google Shape;2714;p9"/>
            <p:cNvSpPr/>
            <p:nvPr/>
          </p:nvSpPr>
          <p:spPr>
            <a:xfrm>
              <a:off x="530780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5" name="Google Shape;2715;p9"/>
            <p:cNvSpPr/>
            <p:nvPr/>
          </p:nvSpPr>
          <p:spPr>
            <a:xfrm>
              <a:off x="5307800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6" name="Google Shape;2716;p9"/>
            <p:cNvSpPr/>
            <p:nvPr/>
          </p:nvSpPr>
          <p:spPr>
            <a:xfrm>
              <a:off x="54583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7" name="Google Shape;2717;p9"/>
            <p:cNvSpPr/>
            <p:nvPr/>
          </p:nvSpPr>
          <p:spPr>
            <a:xfrm>
              <a:off x="54583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8" name="Google Shape;2718;p9"/>
            <p:cNvSpPr/>
            <p:nvPr/>
          </p:nvSpPr>
          <p:spPr>
            <a:xfrm>
              <a:off x="54583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9" name="Google Shape;2719;p9"/>
            <p:cNvSpPr/>
            <p:nvPr/>
          </p:nvSpPr>
          <p:spPr>
            <a:xfrm>
              <a:off x="54583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0" name="Google Shape;2720;p9"/>
            <p:cNvSpPr/>
            <p:nvPr/>
          </p:nvSpPr>
          <p:spPr>
            <a:xfrm>
              <a:off x="54583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1" name="Google Shape;2721;p9"/>
            <p:cNvSpPr/>
            <p:nvPr/>
          </p:nvSpPr>
          <p:spPr>
            <a:xfrm>
              <a:off x="54583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2" name="Google Shape;2722;p9"/>
            <p:cNvSpPr/>
            <p:nvPr/>
          </p:nvSpPr>
          <p:spPr>
            <a:xfrm>
              <a:off x="54583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3" name="Google Shape;2723;p9"/>
            <p:cNvSpPr/>
            <p:nvPr/>
          </p:nvSpPr>
          <p:spPr>
            <a:xfrm>
              <a:off x="54583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4" name="Google Shape;2724;p9"/>
            <p:cNvSpPr/>
            <p:nvPr/>
          </p:nvSpPr>
          <p:spPr>
            <a:xfrm>
              <a:off x="54583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5" name="Google Shape;2725;p9"/>
            <p:cNvSpPr/>
            <p:nvPr/>
          </p:nvSpPr>
          <p:spPr>
            <a:xfrm>
              <a:off x="54583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6" name="Google Shape;2726;p9"/>
            <p:cNvSpPr/>
            <p:nvPr/>
          </p:nvSpPr>
          <p:spPr>
            <a:xfrm>
              <a:off x="54583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7" name="Google Shape;2727;p9"/>
            <p:cNvSpPr/>
            <p:nvPr/>
          </p:nvSpPr>
          <p:spPr>
            <a:xfrm>
              <a:off x="54583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8" name="Google Shape;2728;p9"/>
            <p:cNvSpPr/>
            <p:nvPr/>
          </p:nvSpPr>
          <p:spPr>
            <a:xfrm>
              <a:off x="54583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9" name="Google Shape;2729;p9"/>
            <p:cNvSpPr/>
            <p:nvPr/>
          </p:nvSpPr>
          <p:spPr>
            <a:xfrm>
              <a:off x="54583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0" name="Google Shape;2730;p9"/>
            <p:cNvSpPr/>
            <p:nvPr/>
          </p:nvSpPr>
          <p:spPr>
            <a:xfrm>
              <a:off x="54583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1" name="Google Shape;2731;p9"/>
            <p:cNvSpPr/>
            <p:nvPr/>
          </p:nvSpPr>
          <p:spPr>
            <a:xfrm>
              <a:off x="54583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2" name="Google Shape;2732;p9"/>
            <p:cNvSpPr/>
            <p:nvPr/>
          </p:nvSpPr>
          <p:spPr>
            <a:xfrm>
              <a:off x="54583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3" name="Google Shape;2733;p9"/>
            <p:cNvSpPr/>
            <p:nvPr/>
          </p:nvSpPr>
          <p:spPr>
            <a:xfrm>
              <a:off x="54583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4" name="Google Shape;2734;p9"/>
            <p:cNvSpPr/>
            <p:nvPr/>
          </p:nvSpPr>
          <p:spPr>
            <a:xfrm>
              <a:off x="54583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5" name="Google Shape;2735;p9"/>
            <p:cNvSpPr/>
            <p:nvPr/>
          </p:nvSpPr>
          <p:spPr>
            <a:xfrm>
              <a:off x="54583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6" name="Google Shape;2736;p9"/>
            <p:cNvSpPr/>
            <p:nvPr/>
          </p:nvSpPr>
          <p:spPr>
            <a:xfrm>
              <a:off x="54583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7" name="Google Shape;2737;p9"/>
            <p:cNvSpPr/>
            <p:nvPr/>
          </p:nvSpPr>
          <p:spPr>
            <a:xfrm>
              <a:off x="54583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38" name="Google Shape;2738;p9"/>
          <p:cNvGrpSpPr/>
          <p:nvPr/>
        </p:nvGrpSpPr>
        <p:grpSpPr>
          <a:xfrm rot="10800000">
            <a:off x="7828571" y="28707"/>
            <a:ext cx="1140783" cy="5086302"/>
            <a:chOff x="5458325" y="238125"/>
            <a:chExt cx="1174975" cy="5238750"/>
          </a:xfrm>
        </p:grpSpPr>
        <p:sp>
          <p:nvSpPr>
            <p:cNvPr id="2739" name="Google Shape;2739;p9"/>
            <p:cNvSpPr/>
            <p:nvPr/>
          </p:nvSpPr>
          <p:spPr>
            <a:xfrm>
              <a:off x="54583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0" name="Google Shape;2740;p9"/>
            <p:cNvSpPr/>
            <p:nvPr/>
          </p:nvSpPr>
          <p:spPr>
            <a:xfrm>
              <a:off x="54583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1" name="Google Shape;2741;p9"/>
            <p:cNvSpPr/>
            <p:nvPr/>
          </p:nvSpPr>
          <p:spPr>
            <a:xfrm>
              <a:off x="54583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2" name="Google Shape;2742;p9"/>
            <p:cNvSpPr/>
            <p:nvPr/>
          </p:nvSpPr>
          <p:spPr>
            <a:xfrm>
              <a:off x="54583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3" name="Google Shape;2743;p9"/>
            <p:cNvSpPr/>
            <p:nvPr/>
          </p:nvSpPr>
          <p:spPr>
            <a:xfrm>
              <a:off x="54583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4" name="Google Shape;2744;p9"/>
            <p:cNvSpPr/>
            <p:nvPr/>
          </p:nvSpPr>
          <p:spPr>
            <a:xfrm>
              <a:off x="54583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5" name="Google Shape;2745;p9"/>
            <p:cNvSpPr/>
            <p:nvPr/>
          </p:nvSpPr>
          <p:spPr>
            <a:xfrm>
              <a:off x="54583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6" name="Google Shape;2746;p9"/>
            <p:cNvSpPr/>
            <p:nvPr/>
          </p:nvSpPr>
          <p:spPr>
            <a:xfrm>
              <a:off x="54583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7" name="Google Shape;2747;p9"/>
            <p:cNvSpPr/>
            <p:nvPr/>
          </p:nvSpPr>
          <p:spPr>
            <a:xfrm>
              <a:off x="54583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8" name="Google Shape;2748;p9"/>
            <p:cNvSpPr/>
            <p:nvPr/>
          </p:nvSpPr>
          <p:spPr>
            <a:xfrm>
              <a:off x="54583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9" name="Google Shape;2749;p9"/>
            <p:cNvSpPr/>
            <p:nvPr/>
          </p:nvSpPr>
          <p:spPr>
            <a:xfrm>
              <a:off x="54583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0" name="Google Shape;2750;p9"/>
            <p:cNvSpPr/>
            <p:nvPr/>
          </p:nvSpPr>
          <p:spPr>
            <a:xfrm>
              <a:off x="54583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1" name="Google Shape;2751;p9"/>
            <p:cNvSpPr/>
            <p:nvPr/>
          </p:nvSpPr>
          <p:spPr>
            <a:xfrm>
              <a:off x="54583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2" name="Google Shape;2752;p9"/>
            <p:cNvSpPr/>
            <p:nvPr/>
          </p:nvSpPr>
          <p:spPr>
            <a:xfrm>
              <a:off x="56088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3" name="Google Shape;2753;p9"/>
            <p:cNvSpPr/>
            <p:nvPr/>
          </p:nvSpPr>
          <p:spPr>
            <a:xfrm>
              <a:off x="56088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4" name="Google Shape;2754;p9"/>
            <p:cNvSpPr/>
            <p:nvPr/>
          </p:nvSpPr>
          <p:spPr>
            <a:xfrm>
              <a:off x="56088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5" name="Google Shape;2755;p9"/>
            <p:cNvSpPr/>
            <p:nvPr/>
          </p:nvSpPr>
          <p:spPr>
            <a:xfrm>
              <a:off x="56088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6" name="Google Shape;2756;p9"/>
            <p:cNvSpPr/>
            <p:nvPr/>
          </p:nvSpPr>
          <p:spPr>
            <a:xfrm>
              <a:off x="56088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7" name="Google Shape;2757;p9"/>
            <p:cNvSpPr/>
            <p:nvPr/>
          </p:nvSpPr>
          <p:spPr>
            <a:xfrm>
              <a:off x="56088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8" name="Google Shape;2758;p9"/>
            <p:cNvSpPr/>
            <p:nvPr/>
          </p:nvSpPr>
          <p:spPr>
            <a:xfrm>
              <a:off x="56088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9" name="Google Shape;2759;p9"/>
            <p:cNvSpPr/>
            <p:nvPr/>
          </p:nvSpPr>
          <p:spPr>
            <a:xfrm>
              <a:off x="56088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0" name="Google Shape;2760;p9"/>
            <p:cNvSpPr/>
            <p:nvPr/>
          </p:nvSpPr>
          <p:spPr>
            <a:xfrm>
              <a:off x="56088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1" name="Google Shape;2761;p9"/>
            <p:cNvSpPr/>
            <p:nvPr/>
          </p:nvSpPr>
          <p:spPr>
            <a:xfrm>
              <a:off x="56088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2" name="Google Shape;2762;p9"/>
            <p:cNvSpPr/>
            <p:nvPr/>
          </p:nvSpPr>
          <p:spPr>
            <a:xfrm>
              <a:off x="56088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3" name="Google Shape;2763;p9"/>
            <p:cNvSpPr/>
            <p:nvPr/>
          </p:nvSpPr>
          <p:spPr>
            <a:xfrm>
              <a:off x="56088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4" name="Google Shape;2764;p9"/>
            <p:cNvSpPr/>
            <p:nvPr/>
          </p:nvSpPr>
          <p:spPr>
            <a:xfrm>
              <a:off x="56088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5" name="Google Shape;2765;p9"/>
            <p:cNvSpPr/>
            <p:nvPr/>
          </p:nvSpPr>
          <p:spPr>
            <a:xfrm>
              <a:off x="56088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6" name="Google Shape;2766;p9"/>
            <p:cNvSpPr/>
            <p:nvPr/>
          </p:nvSpPr>
          <p:spPr>
            <a:xfrm>
              <a:off x="56088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7" name="Google Shape;2767;p9"/>
            <p:cNvSpPr/>
            <p:nvPr/>
          </p:nvSpPr>
          <p:spPr>
            <a:xfrm>
              <a:off x="56088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8" name="Google Shape;2768;p9"/>
            <p:cNvSpPr/>
            <p:nvPr/>
          </p:nvSpPr>
          <p:spPr>
            <a:xfrm>
              <a:off x="56088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9" name="Google Shape;2769;p9"/>
            <p:cNvSpPr/>
            <p:nvPr/>
          </p:nvSpPr>
          <p:spPr>
            <a:xfrm>
              <a:off x="56088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0" name="Google Shape;2770;p9"/>
            <p:cNvSpPr/>
            <p:nvPr/>
          </p:nvSpPr>
          <p:spPr>
            <a:xfrm>
              <a:off x="56088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1" name="Google Shape;2771;p9"/>
            <p:cNvSpPr/>
            <p:nvPr/>
          </p:nvSpPr>
          <p:spPr>
            <a:xfrm>
              <a:off x="56088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2" name="Google Shape;2772;p9"/>
            <p:cNvSpPr/>
            <p:nvPr/>
          </p:nvSpPr>
          <p:spPr>
            <a:xfrm>
              <a:off x="56088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3" name="Google Shape;2773;p9"/>
            <p:cNvSpPr/>
            <p:nvPr/>
          </p:nvSpPr>
          <p:spPr>
            <a:xfrm>
              <a:off x="56088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4" name="Google Shape;2774;p9"/>
            <p:cNvSpPr/>
            <p:nvPr/>
          </p:nvSpPr>
          <p:spPr>
            <a:xfrm>
              <a:off x="56088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5" name="Google Shape;2775;p9"/>
            <p:cNvSpPr/>
            <p:nvPr/>
          </p:nvSpPr>
          <p:spPr>
            <a:xfrm>
              <a:off x="56088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6" name="Google Shape;2776;p9"/>
            <p:cNvSpPr/>
            <p:nvPr/>
          </p:nvSpPr>
          <p:spPr>
            <a:xfrm>
              <a:off x="56088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7" name="Google Shape;2777;p9"/>
            <p:cNvSpPr/>
            <p:nvPr/>
          </p:nvSpPr>
          <p:spPr>
            <a:xfrm>
              <a:off x="56088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8" name="Google Shape;2778;p9"/>
            <p:cNvSpPr/>
            <p:nvPr/>
          </p:nvSpPr>
          <p:spPr>
            <a:xfrm>
              <a:off x="56088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9" name="Google Shape;2779;p9"/>
            <p:cNvSpPr/>
            <p:nvPr/>
          </p:nvSpPr>
          <p:spPr>
            <a:xfrm>
              <a:off x="56088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0" name="Google Shape;2780;p9"/>
            <p:cNvSpPr/>
            <p:nvPr/>
          </p:nvSpPr>
          <p:spPr>
            <a:xfrm>
              <a:off x="56088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1" name="Google Shape;2781;p9"/>
            <p:cNvSpPr/>
            <p:nvPr/>
          </p:nvSpPr>
          <p:spPr>
            <a:xfrm>
              <a:off x="56088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2" name="Google Shape;2782;p9"/>
            <p:cNvSpPr/>
            <p:nvPr/>
          </p:nvSpPr>
          <p:spPr>
            <a:xfrm>
              <a:off x="56088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3" name="Google Shape;2783;p9"/>
            <p:cNvSpPr/>
            <p:nvPr/>
          </p:nvSpPr>
          <p:spPr>
            <a:xfrm>
              <a:off x="57593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4" name="Google Shape;2784;p9"/>
            <p:cNvSpPr/>
            <p:nvPr/>
          </p:nvSpPr>
          <p:spPr>
            <a:xfrm>
              <a:off x="57593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5" name="Google Shape;2785;p9"/>
            <p:cNvSpPr/>
            <p:nvPr/>
          </p:nvSpPr>
          <p:spPr>
            <a:xfrm>
              <a:off x="57593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6" name="Google Shape;2786;p9"/>
            <p:cNvSpPr/>
            <p:nvPr/>
          </p:nvSpPr>
          <p:spPr>
            <a:xfrm>
              <a:off x="57593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7" name="Google Shape;2787;p9"/>
            <p:cNvSpPr/>
            <p:nvPr/>
          </p:nvSpPr>
          <p:spPr>
            <a:xfrm>
              <a:off x="57593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8" name="Google Shape;2788;p9"/>
            <p:cNvSpPr/>
            <p:nvPr/>
          </p:nvSpPr>
          <p:spPr>
            <a:xfrm>
              <a:off x="57593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9" name="Google Shape;2789;p9"/>
            <p:cNvSpPr/>
            <p:nvPr/>
          </p:nvSpPr>
          <p:spPr>
            <a:xfrm>
              <a:off x="57593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0" name="Google Shape;2790;p9"/>
            <p:cNvSpPr/>
            <p:nvPr/>
          </p:nvSpPr>
          <p:spPr>
            <a:xfrm>
              <a:off x="57593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1" name="Google Shape;2791;p9"/>
            <p:cNvSpPr/>
            <p:nvPr/>
          </p:nvSpPr>
          <p:spPr>
            <a:xfrm>
              <a:off x="57593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2" name="Google Shape;2792;p9"/>
            <p:cNvSpPr/>
            <p:nvPr/>
          </p:nvSpPr>
          <p:spPr>
            <a:xfrm>
              <a:off x="57593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3" name="Google Shape;2793;p9"/>
            <p:cNvSpPr/>
            <p:nvPr/>
          </p:nvSpPr>
          <p:spPr>
            <a:xfrm>
              <a:off x="57593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4" name="Google Shape;2794;p9"/>
            <p:cNvSpPr/>
            <p:nvPr/>
          </p:nvSpPr>
          <p:spPr>
            <a:xfrm>
              <a:off x="59098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5" name="Google Shape;2795;p9"/>
            <p:cNvSpPr/>
            <p:nvPr/>
          </p:nvSpPr>
          <p:spPr>
            <a:xfrm>
              <a:off x="59098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6" name="Google Shape;2796;p9"/>
            <p:cNvSpPr/>
            <p:nvPr/>
          </p:nvSpPr>
          <p:spPr>
            <a:xfrm>
              <a:off x="59098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7" name="Google Shape;2797;p9"/>
            <p:cNvSpPr/>
            <p:nvPr/>
          </p:nvSpPr>
          <p:spPr>
            <a:xfrm>
              <a:off x="606037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8" name="Google Shape;2798;p9"/>
            <p:cNvSpPr/>
            <p:nvPr/>
          </p:nvSpPr>
          <p:spPr>
            <a:xfrm>
              <a:off x="62108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9" name="Google Shape;2799;p9"/>
            <p:cNvSpPr/>
            <p:nvPr/>
          </p:nvSpPr>
          <p:spPr>
            <a:xfrm>
              <a:off x="62108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0" name="Google Shape;2800;p9"/>
            <p:cNvSpPr/>
            <p:nvPr/>
          </p:nvSpPr>
          <p:spPr>
            <a:xfrm>
              <a:off x="65119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01" name="Google Shape;2801;p9"/>
          <p:cNvGrpSpPr/>
          <p:nvPr/>
        </p:nvGrpSpPr>
        <p:grpSpPr>
          <a:xfrm rot="10800000">
            <a:off x="7682451" y="28707"/>
            <a:ext cx="994639" cy="4940182"/>
            <a:chOff x="5759350" y="388625"/>
            <a:chExt cx="1024450" cy="5088250"/>
          </a:xfrm>
        </p:grpSpPr>
        <p:sp>
          <p:nvSpPr>
            <p:cNvPr id="2802" name="Google Shape;2802;p9"/>
            <p:cNvSpPr/>
            <p:nvPr/>
          </p:nvSpPr>
          <p:spPr>
            <a:xfrm>
              <a:off x="57593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3" name="Google Shape;2803;p9"/>
            <p:cNvSpPr/>
            <p:nvPr/>
          </p:nvSpPr>
          <p:spPr>
            <a:xfrm>
              <a:off x="57593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4" name="Google Shape;2804;p9"/>
            <p:cNvSpPr/>
            <p:nvPr/>
          </p:nvSpPr>
          <p:spPr>
            <a:xfrm>
              <a:off x="57593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5" name="Google Shape;2805;p9"/>
            <p:cNvSpPr/>
            <p:nvPr/>
          </p:nvSpPr>
          <p:spPr>
            <a:xfrm>
              <a:off x="57593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6" name="Google Shape;2806;p9"/>
            <p:cNvSpPr/>
            <p:nvPr/>
          </p:nvSpPr>
          <p:spPr>
            <a:xfrm>
              <a:off x="57593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7" name="Google Shape;2807;p9"/>
            <p:cNvSpPr/>
            <p:nvPr/>
          </p:nvSpPr>
          <p:spPr>
            <a:xfrm>
              <a:off x="57593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8" name="Google Shape;2808;p9"/>
            <p:cNvSpPr/>
            <p:nvPr/>
          </p:nvSpPr>
          <p:spPr>
            <a:xfrm>
              <a:off x="57593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9" name="Google Shape;2809;p9"/>
            <p:cNvSpPr/>
            <p:nvPr/>
          </p:nvSpPr>
          <p:spPr>
            <a:xfrm>
              <a:off x="59098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0" name="Google Shape;2810;p9"/>
            <p:cNvSpPr/>
            <p:nvPr/>
          </p:nvSpPr>
          <p:spPr>
            <a:xfrm>
              <a:off x="59098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1" name="Google Shape;2811;p9"/>
            <p:cNvSpPr/>
            <p:nvPr/>
          </p:nvSpPr>
          <p:spPr>
            <a:xfrm>
              <a:off x="59098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2" name="Google Shape;2812;p9"/>
            <p:cNvSpPr/>
            <p:nvPr/>
          </p:nvSpPr>
          <p:spPr>
            <a:xfrm>
              <a:off x="59098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3" name="Google Shape;2813;p9"/>
            <p:cNvSpPr/>
            <p:nvPr/>
          </p:nvSpPr>
          <p:spPr>
            <a:xfrm>
              <a:off x="59098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4" name="Google Shape;2814;p9"/>
            <p:cNvSpPr/>
            <p:nvPr/>
          </p:nvSpPr>
          <p:spPr>
            <a:xfrm>
              <a:off x="59098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5" name="Google Shape;2815;p9"/>
            <p:cNvSpPr/>
            <p:nvPr/>
          </p:nvSpPr>
          <p:spPr>
            <a:xfrm>
              <a:off x="59098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6" name="Google Shape;2816;p9"/>
            <p:cNvSpPr/>
            <p:nvPr/>
          </p:nvSpPr>
          <p:spPr>
            <a:xfrm>
              <a:off x="59098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7" name="Google Shape;2817;p9"/>
            <p:cNvSpPr/>
            <p:nvPr/>
          </p:nvSpPr>
          <p:spPr>
            <a:xfrm>
              <a:off x="59098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8" name="Google Shape;2818;p9"/>
            <p:cNvSpPr/>
            <p:nvPr/>
          </p:nvSpPr>
          <p:spPr>
            <a:xfrm>
              <a:off x="59098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9" name="Google Shape;2819;p9"/>
            <p:cNvSpPr/>
            <p:nvPr/>
          </p:nvSpPr>
          <p:spPr>
            <a:xfrm>
              <a:off x="59098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0" name="Google Shape;2820;p9"/>
            <p:cNvSpPr/>
            <p:nvPr/>
          </p:nvSpPr>
          <p:spPr>
            <a:xfrm>
              <a:off x="59098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1" name="Google Shape;2821;p9"/>
            <p:cNvSpPr/>
            <p:nvPr/>
          </p:nvSpPr>
          <p:spPr>
            <a:xfrm>
              <a:off x="59098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2" name="Google Shape;2822;p9"/>
            <p:cNvSpPr/>
            <p:nvPr/>
          </p:nvSpPr>
          <p:spPr>
            <a:xfrm>
              <a:off x="59098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3" name="Google Shape;2823;p9"/>
            <p:cNvSpPr/>
            <p:nvPr/>
          </p:nvSpPr>
          <p:spPr>
            <a:xfrm>
              <a:off x="59098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4" name="Google Shape;2824;p9"/>
            <p:cNvSpPr/>
            <p:nvPr/>
          </p:nvSpPr>
          <p:spPr>
            <a:xfrm>
              <a:off x="59098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5" name="Google Shape;2825;p9"/>
            <p:cNvSpPr/>
            <p:nvPr/>
          </p:nvSpPr>
          <p:spPr>
            <a:xfrm>
              <a:off x="59098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6" name="Google Shape;2826;p9"/>
            <p:cNvSpPr/>
            <p:nvPr/>
          </p:nvSpPr>
          <p:spPr>
            <a:xfrm>
              <a:off x="59098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7" name="Google Shape;2827;p9"/>
            <p:cNvSpPr/>
            <p:nvPr/>
          </p:nvSpPr>
          <p:spPr>
            <a:xfrm>
              <a:off x="59098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8" name="Google Shape;2828;p9"/>
            <p:cNvSpPr/>
            <p:nvPr/>
          </p:nvSpPr>
          <p:spPr>
            <a:xfrm>
              <a:off x="60603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9" name="Google Shape;2829;p9"/>
            <p:cNvSpPr/>
            <p:nvPr/>
          </p:nvSpPr>
          <p:spPr>
            <a:xfrm>
              <a:off x="60603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0" name="Google Shape;2830;p9"/>
            <p:cNvSpPr/>
            <p:nvPr/>
          </p:nvSpPr>
          <p:spPr>
            <a:xfrm>
              <a:off x="60603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1" name="Google Shape;2831;p9"/>
            <p:cNvSpPr/>
            <p:nvPr/>
          </p:nvSpPr>
          <p:spPr>
            <a:xfrm>
              <a:off x="60603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2" name="Google Shape;2832;p9"/>
            <p:cNvSpPr/>
            <p:nvPr/>
          </p:nvSpPr>
          <p:spPr>
            <a:xfrm>
              <a:off x="606037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3" name="Google Shape;2833;p9"/>
            <p:cNvSpPr/>
            <p:nvPr/>
          </p:nvSpPr>
          <p:spPr>
            <a:xfrm>
              <a:off x="60603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4" name="Google Shape;2834;p9"/>
            <p:cNvSpPr/>
            <p:nvPr/>
          </p:nvSpPr>
          <p:spPr>
            <a:xfrm>
              <a:off x="606037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5" name="Google Shape;2835;p9"/>
            <p:cNvSpPr/>
            <p:nvPr/>
          </p:nvSpPr>
          <p:spPr>
            <a:xfrm>
              <a:off x="60603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6" name="Google Shape;2836;p9"/>
            <p:cNvSpPr/>
            <p:nvPr/>
          </p:nvSpPr>
          <p:spPr>
            <a:xfrm>
              <a:off x="60603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7" name="Google Shape;2837;p9"/>
            <p:cNvSpPr/>
            <p:nvPr/>
          </p:nvSpPr>
          <p:spPr>
            <a:xfrm>
              <a:off x="60603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8" name="Google Shape;2838;p9"/>
            <p:cNvSpPr/>
            <p:nvPr/>
          </p:nvSpPr>
          <p:spPr>
            <a:xfrm>
              <a:off x="60603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9" name="Google Shape;2839;p9"/>
            <p:cNvSpPr/>
            <p:nvPr/>
          </p:nvSpPr>
          <p:spPr>
            <a:xfrm>
              <a:off x="60603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0" name="Google Shape;2840;p9"/>
            <p:cNvSpPr/>
            <p:nvPr/>
          </p:nvSpPr>
          <p:spPr>
            <a:xfrm>
              <a:off x="606037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1" name="Google Shape;2841;p9"/>
            <p:cNvSpPr/>
            <p:nvPr/>
          </p:nvSpPr>
          <p:spPr>
            <a:xfrm>
              <a:off x="60603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2" name="Google Shape;2842;p9"/>
            <p:cNvSpPr/>
            <p:nvPr/>
          </p:nvSpPr>
          <p:spPr>
            <a:xfrm>
              <a:off x="60603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3" name="Google Shape;2843;p9"/>
            <p:cNvSpPr/>
            <p:nvPr/>
          </p:nvSpPr>
          <p:spPr>
            <a:xfrm>
              <a:off x="60603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4" name="Google Shape;2844;p9"/>
            <p:cNvSpPr/>
            <p:nvPr/>
          </p:nvSpPr>
          <p:spPr>
            <a:xfrm>
              <a:off x="60603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5" name="Google Shape;2845;p9"/>
            <p:cNvSpPr/>
            <p:nvPr/>
          </p:nvSpPr>
          <p:spPr>
            <a:xfrm>
              <a:off x="606037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6" name="Google Shape;2846;p9"/>
            <p:cNvSpPr/>
            <p:nvPr/>
          </p:nvSpPr>
          <p:spPr>
            <a:xfrm>
              <a:off x="60603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7" name="Google Shape;2847;p9"/>
            <p:cNvSpPr/>
            <p:nvPr/>
          </p:nvSpPr>
          <p:spPr>
            <a:xfrm>
              <a:off x="60603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8" name="Google Shape;2848;p9"/>
            <p:cNvSpPr/>
            <p:nvPr/>
          </p:nvSpPr>
          <p:spPr>
            <a:xfrm>
              <a:off x="60603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9" name="Google Shape;2849;p9"/>
            <p:cNvSpPr/>
            <p:nvPr/>
          </p:nvSpPr>
          <p:spPr>
            <a:xfrm>
              <a:off x="60603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0" name="Google Shape;2850;p9"/>
            <p:cNvSpPr/>
            <p:nvPr/>
          </p:nvSpPr>
          <p:spPr>
            <a:xfrm>
              <a:off x="60603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1" name="Google Shape;2851;p9"/>
            <p:cNvSpPr/>
            <p:nvPr/>
          </p:nvSpPr>
          <p:spPr>
            <a:xfrm>
              <a:off x="60603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2" name="Google Shape;2852;p9"/>
            <p:cNvSpPr/>
            <p:nvPr/>
          </p:nvSpPr>
          <p:spPr>
            <a:xfrm>
              <a:off x="60603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3" name="Google Shape;2853;p9"/>
            <p:cNvSpPr/>
            <p:nvPr/>
          </p:nvSpPr>
          <p:spPr>
            <a:xfrm>
              <a:off x="606037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4" name="Google Shape;2854;p9"/>
            <p:cNvSpPr/>
            <p:nvPr/>
          </p:nvSpPr>
          <p:spPr>
            <a:xfrm>
              <a:off x="62108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5" name="Google Shape;2855;p9"/>
            <p:cNvSpPr/>
            <p:nvPr/>
          </p:nvSpPr>
          <p:spPr>
            <a:xfrm>
              <a:off x="62108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6" name="Google Shape;2856;p9"/>
            <p:cNvSpPr/>
            <p:nvPr/>
          </p:nvSpPr>
          <p:spPr>
            <a:xfrm>
              <a:off x="62108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7" name="Google Shape;2857;p9"/>
            <p:cNvSpPr/>
            <p:nvPr/>
          </p:nvSpPr>
          <p:spPr>
            <a:xfrm>
              <a:off x="62108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8" name="Google Shape;2858;p9"/>
            <p:cNvSpPr/>
            <p:nvPr/>
          </p:nvSpPr>
          <p:spPr>
            <a:xfrm>
              <a:off x="62108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9" name="Google Shape;2859;p9"/>
            <p:cNvSpPr/>
            <p:nvPr/>
          </p:nvSpPr>
          <p:spPr>
            <a:xfrm>
              <a:off x="62108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0" name="Google Shape;2860;p9"/>
            <p:cNvSpPr/>
            <p:nvPr/>
          </p:nvSpPr>
          <p:spPr>
            <a:xfrm>
              <a:off x="62108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1" name="Google Shape;2861;p9"/>
            <p:cNvSpPr/>
            <p:nvPr/>
          </p:nvSpPr>
          <p:spPr>
            <a:xfrm>
              <a:off x="62108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2" name="Google Shape;2862;p9"/>
            <p:cNvSpPr/>
            <p:nvPr/>
          </p:nvSpPr>
          <p:spPr>
            <a:xfrm>
              <a:off x="62108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3" name="Google Shape;2863;p9"/>
            <p:cNvSpPr/>
            <p:nvPr/>
          </p:nvSpPr>
          <p:spPr>
            <a:xfrm>
              <a:off x="62108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4" name="Google Shape;2864;p9"/>
            <p:cNvSpPr/>
            <p:nvPr/>
          </p:nvSpPr>
          <p:spPr>
            <a:xfrm>
              <a:off x="62108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5" name="Google Shape;2865;p9"/>
            <p:cNvSpPr/>
            <p:nvPr/>
          </p:nvSpPr>
          <p:spPr>
            <a:xfrm>
              <a:off x="62108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6" name="Google Shape;2866;p9"/>
            <p:cNvSpPr/>
            <p:nvPr/>
          </p:nvSpPr>
          <p:spPr>
            <a:xfrm>
              <a:off x="62108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7" name="Google Shape;2867;p9"/>
            <p:cNvSpPr/>
            <p:nvPr/>
          </p:nvSpPr>
          <p:spPr>
            <a:xfrm>
              <a:off x="62108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8" name="Google Shape;2868;p9"/>
            <p:cNvSpPr/>
            <p:nvPr/>
          </p:nvSpPr>
          <p:spPr>
            <a:xfrm>
              <a:off x="62108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9" name="Google Shape;2869;p9"/>
            <p:cNvSpPr/>
            <p:nvPr/>
          </p:nvSpPr>
          <p:spPr>
            <a:xfrm>
              <a:off x="62108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0" name="Google Shape;2870;p9"/>
            <p:cNvSpPr/>
            <p:nvPr/>
          </p:nvSpPr>
          <p:spPr>
            <a:xfrm>
              <a:off x="62108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1" name="Google Shape;2871;p9"/>
            <p:cNvSpPr/>
            <p:nvPr/>
          </p:nvSpPr>
          <p:spPr>
            <a:xfrm>
              <a:off x="62108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2" name="Google Shape;2872;p9"/>
            <p:cNvSpPr/>
            <p:nvPr/>
          </p:nvSpPr>
          <p:spPr>
            <a:xfrm>
              <a:off x="62108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3" name="Google Shape;2873;p9"/>
            <p:cNvSpPr/>
            <p:nvPr/>
          </p:nvSpPr>
          <p:spPr>
            <a:xfrm>
              <a:off x="62108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4" name="Google Shape;2874;p9"/>
            <p:cNvSpPr/>
            <p:nvPr/>
          </p:nvSpPr>
          <p:spPr>
            <a:xfrm>
              <a:off x="6361375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5" name="Google Shape;2875;p9"/>
            <p:cNvSpPr/>
            <p:nvPr/>
          </p:nvSpPr>
          <p:spPr>
            <a:xfrm>
              <a:off x="6361375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6" name="Google Shape;2876;p9"/>
            <p:cNvSpPr/>
            <p:nvPr/>
          </p:nvSpPr>
          <p:spPr>
            <a:xfrm>
              <a:off x="6361375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7" name="Google Shape;2877;p9"/>
            <p:cNvSpPr/>
            <p:nvPr/>
          </p:nvSpPr>
          <p:spPr>
            <a:xfrm>
              <a:off x="6361375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8" name="Google Shape;2878;p9"/>
            <p:cNvSpPr/>
            <p:nvPr/>
          </p:nvSpPr>
          <p:spPr>
            <a:xfrm>
              <a:off x="6361375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9" name="Google Shape;2879;p9"/>
            <p:cNvSpPr/>
            <p:nvPr/>
          </p:nvSpPr>
          <p:spPr>
            <a:xfrm>
              <a:off x="6361375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0" name="Google Shape;2880;p9"/>
            <p:cNvSpPr/>
            <p:nvPr/>
          </p:nvSpPr>
          <p:spPr>
            <a:xfrm>
              <a:off x="6361375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1" name="Google Shape;2881;p9"/>
            <p:cNvSpPr/>
            <p:nvPr/>
          </p:nvSpPr>
          <p:spPr>
            <a:xfrm>
              <a:off x="6361375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2" name="Google Shape;2882;p9"/>
            <p:cNvSpPr/>
            <p:nvPr/>
          </p:nvSpPr>
          <p:spPr>
            <a:xfrm>
              <a:off x="6361375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3" name="Google Shape;2883;p9"/>
            <p:cNvSpPr/>
            <p:nvPr/>
          </p:nvSpPr>
          <p:spPr>
            <a:xfrm>
              <a:off x="6361375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4" name="Google Shape;2884;p9"/>
            <p:cNvSpPr/>
            <p:nvPr/>
          </p:nvSpPr>
          <p:spPr>
            <a:xfrm>
              <a:off x="6361375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5" name="Google Shape;2885;p9"/>
            <p:cNvSpPr/>
            <p:nvPr/>
          </p:nvSpPr>
          <p:spPr>
            <a:xfrm>
              <a:off x="6361375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6" name="Google Shape;2886;p9"/>
            <p:cNvSpPr/>
            <p:nvPr/>
          </p:nvSpPr>
          <p:spPr>
            <a:xfrm>
              <a:off x="6361375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7" name="Google Shape;2887;p9"/>
            <p:cNvSpPr/>
            <p:nvPr/>
          </p:nvSpPr>
          <p:spPr>
            <a:xfrm>
              <a:off x="6361375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8" name="Google Shape;2888;p9"/>
            <p:cNvSpPr/>
            <p:nvPr/>
          </p:nvSpPr>
          <p:spPr>
            <a:xfrm>
              <a:off x="6361375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9" name="Google Shape;2889;p9"/>
            <p:cNvSpPr/>
            <p:nvPr/>
          </p:nvSpPr>
          <p:spPr>
            <a:xfrm>
              <a:off x="6361375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0" name="Google Shape;2890;p9"/>
            <p:cNvSpPr/>
            <p:nvPr/>
          </p:nvSpPr>
          <p:spPr>
            <a:xfrm>
              <a:off x="6361375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1" name="Google Shape;2891;p9"/>
            <p:cNvSpPr/>
            <p:nvPr/>
          </p:nvSpPr>
          <p:spPr>
            <a:xfrm>
              <a:off x="6361375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2" name="Google Shape;2892;p9"/>
            <p:cNvSpPr/>
            <p:nvPr/>
          </p:nvSpPr>
          <p:spPr>
            <a:xfrm>
              <a:off x="65119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3" name="Google Shape;2893;p9"/>
            <p:cNvSpPr/>
            <p:nvPr/>
          </p:nvSpPr>
          <p:spPr>
            <a:xfrm>
              <a:off x="65119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4" name="Google Shape;2894;p9"/>
            <p:cNvSpPr/>
            <p:nvPr/>
          </p:nvSpPr>
          <p:spPr>
            <a:xfrm>
              <a:off x="65119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5" name="Google Shape;2895;p9"/>
            <p:cNvSpPr/>
            <p:nvPr/>
          </p:nvSpPr>
          <p:spPr>
            <a:xfrm>
              <a:off x="65119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6" name="Google Shape;2896;p9"/>
            <p:cNvSpPr/>
            <p:nvPr/>
          </p:nvSpPr>
          <p:spPr>
            <a:xfrm>
              <a:off x="65119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7" name="Google Shape;2897;p9"/>
            <p:cNvSpPr/>
            <p:nvPr/>
          </p:nvSpPr>
          <p:spPr>
            <a:xfrm>
              <a:off x="65119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8" name="Google Shape;2898;p9"/>
            <p:cNvSpPr/>
            <p:nvPr/>
          </p:nvSpPr>
          <p:spPr>
            <a:xfrm>
              <a:off x="65119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9" name="Google Shape;2899;p9"/>
            <p:cNvSpPr/>
            <p:nvPr/>
          </p:nvSpPr>
          <p:spPr>
            <a:xfrm>
              <a:off x="65119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0" name="Google Shape;2900;p9"/>
            <p:cNvSpPr/>
            <p:nvPr/>
          </p:nvSpPr>
          <p:spPr>
            <a:xfrm>
              <a:off x="66624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1" name="Google Shape;2901;p9"/>
            <p:cNvSpPr/>
            <p:nvPr/>
          </p:nvSpPr>
          <p:spPr>
            <a:xfrm>
              <a:off x="66624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2" name="Google Shape;2902;p9"/>
            <p:cNvSpPr/>
            <p:nvPr/>
          </p:nvSpPr>
          <p:spPr>
            <a:xfrm>
              <a:off x="66624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03" name="Google Shape;2903;p9"/>
          <p:cNvGrpSpPr/>
          <p:nvPr/>
        </p:nvGrpSpPr>
        <p:grpSpPr>
          <a:xfrm rot="10800000">
            <a:off x="7682451" y="28707"/>
            <a:ext cx="1140783" cy="5086302"/>
            <a:chOff x="5608825" y="238125"/>
            <a:chExt cx="1174975" cy="5238750"/>
          </a:xfrm>
        </p:grpSpPr>
        <p:sp>
          <p:nvSpPr>
            <p:cNvPr id="2904" name="Google Shape;2904;p9"/>
            <p:cNvSpPr/>
            <p:nvPr/>
          </p:nvSpPr>
          <p:spPr>
            <a:xfrm>
              <a:off x="56088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5" name="Google Shape;2905;p9"/>
            <p:cNvSpPr/>
            <p:nvPr/>
          </p:nvSpPr>
          <p:spPr>
            <a:xfrm>
              <a:off x="56088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6" name="Google Shape;2906;p9"/>
            <p:cNvSpPr/>
            <p:nvPr/>
          </p:nvSpPr>
          <p:spPr>
            <a:xfrm>
              <a:off x="56088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7" name="Google Shape;2907;p9"/>
            <p:cNvSpPr/>
            <p:nvPr/>
          </p:nvSpPr>
          <p:spPr>
            <a:xfrm>
              <a:off x="56088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8" name="Google Shape;2908;p9"/>
            <p:cNvSpPr/>
            <p:nvPr/>
          </p:nvSpPr>
          <p:spPr>
            <a:xfrm>
              <a:off x="57593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9" name="Google Shape;2909;p9"/>
            <p:cNvSpPr/>
            <p:nvPr/>
          </p:nvSpPr>
          <p:spPr>
            <a:xfrm>
              <a:off x="57593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0" name="Google Shape;2910;p9"/>
            <p:cNvSpPr/>
            <p:nvPr/>
          </p:nvSpPr>
          <p:spPr>
            <a:xfrm>
              <a:off x="57593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1" name="Google Shape;2911;p9"/>
            <p:cNvSpPr/>
            <p:nvPr/>
          </p:nvSpPr>
          <p:spPr>
            <a:xfrm>
              <a:off x="57593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2" name="Google Shape;2912;p9"/>
            <p:cNvSpPr/>
            <p:nvPr/>
          </p:nvSpPr>
          <p:spPr>
            <a:xfrm>
              <a:off x="57593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3" name="Google Shape;2913;p9"/>
            <p:cNvSpPr/>
            <p:nvPr/>
          </p:nvSpPr>
          <p:spPr>
            <a:xfrm>
              <a:off x="57593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4" name="Google Shape;2914;p9"/>
            <p:cNvSpPr/>
            <p:nvPr/>
          </p:nvSpPr>
          <p:spPr>
            <a:xfrm>
              <a:off x="57593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5" name="Google Shape;2915;p9"/>
            <p:cNvSpPr/>
            <p:nvPr/>
          </p:nvSpPr>
          <p:spPr>
            <a:xfrm>
              <a:off x="57593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6" name="Google Shape;2916;p9"/>
            <p:cNvSpPr/>
            <p:nvPr/>
          </p:nvSpPr>
          <p:spPr>
            <a:xfrm>
              <a:off x="57593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7" name="Google Shape;2917;p9"/>
            <p:cNvSpPr/>
            <p:nvPr/>
          </p:nvSpPr>
          <p:spPr>
            <a:xfrm>
              <a:off x="57593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8" name="Google Shape;2918;p9"/>
            <p:cNvSpPr/>
            <p:nvPr/>
          </p:nvSpPr>
          <p:spPr>
            <a:xfrm>
              <a:off x="57593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9" name="Google Shape;2919;p9"/>
            <p:cNvSpPr/>
            <p:nvPr/>
          </p:nvSpPr>
          <p:spPr>
            <a:xfrm>
              <a:off x="57593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0" name="Google Shape;2920;p9"/>
            <p:cNvSpPr/>
            <p:nvPr/>
          </p:nvSpPr>
          <p:spPr>
            <a:xfrm>
              <a:off x="57593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1" name="Google Shape;2921;p9"/>
            <p:cNvSpPr/>
            <p:nvPr/>
          </p:nvSpPr>
          <p:spPr>
            <a:xfrm>
              <a:off x="57593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2" name="Google Shape;2922;p9"/>
            <p:cNvSpPr/>
            <p:nvPr/>
          </p:nvSpPr>
          <p:spPr>
            <a:xfrm>
              <a:off x="57593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3" name="Google Shape;2923;p9"/>
            <p:cNvSpPr/>
            <p:nvPr/>
          </p:nvSpPr>
          <p:spPr>
            <a:xfrm>
              <a:off x="57593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4" name="Google Shape;2924;p9"/>
            <p:cNvSpPr/>
            <p:nvPr/>
          </p:nvSpPr>
          <p:spPr>
            <a:xfrm>
              <a:off x="57593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5" name="Google Shape;2925;p9"/>
            <p:cNvSpPr/>
            <p:nvPr/>
          </p:nvSpPr>
          <p:spPr>
            <a:xfrm>
              <a:off x="59098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6" name="Google Shape;2926;p9"/>
            <p:cNvSpPr/>
            <p:nvPr/>
          </p:nvSpPr>
          <p:spPr>
            <a:xfrm>
              <a:off x="59098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7" name="Google Shape;2927;p9"/>
            <p:cNvSpPr/>
            <p:nvPr/>
          </p:nvSpPr>
          <p:spPr>
            <a:xfrm>
              <a:off x="59098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8" name="Google Shape;2928;p9"/>
            <p:cNvSpPr/>
            <p:nvPr/>
          </p:nvSpPr>
          <p:spPr>
            <a:xfrm>
              <a:off x="59098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9" name="Google Shape;2929;p9"/>
            <p:cNvSpPr/>
            <p:nvPr/>
          </p:nvSpPr>
          <p:spPr>
            <a:xfrm>
              <a:off x="59098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0" name="Google Shape;2930;p9"/>
            <p:cNvSpPr/>
            <p:nvPr/>
          </p:nvSpPr>
          <p:spPr>
            <a:xfrm>
              <a:off x="59098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1" name="Google Shape;2931;p9"/>
            <p:cNvSpPr/>
            <p:nvPr/>
          </p:nvSpPr>
          <p:spPr>
            <a:xfrm>
              <a:off x="59098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2" name="Google Shape;2932;p9"/>
            <p:cNvSpPr/>
            <p:nvPr/>
          </p:nvSpPr>
          <p:spPr>
            <a:xfrm>
              <a:off x="59098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3" name="Google Shape;2933;p9"/>
            <p:cNvSpPr/>
            <p:nvPr/>
          </p:nvSpPr>
          <p:spPr>
            <a:xfrm>
              <a:off x="59098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4" name="Google Shape;2934;p9"/>
            <p:cNvSpPr/>
            <p:nvPr/>
          </p:nvSpPr>
          <p:spPr>
            <a:xfrm>
              <a:off x="59098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5" name="Google Shape;2935;p9"/>
            <p:cNvSpPr/>
            <p:nvPr/>
          </p:nvSpPr>
          <p:spPr>
            <a:xfrm>
              <a:off x="59098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6" name="Google Shape;2936;p9"/>
            <p:cNvSpPr/>
            <p:nvPr/>
          </p:nvSpPr>
          <p:spPr>
            <a:xfrm>
              <a:off x="59098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7" name="Google Shape;2937;p9"/>
            <p:cNvSpPr/>
            <p:nvPr/>
          </p:nvSpPr>
          <p:spPr>
            <a:xfrm>
              <a:off x="59098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8" name="Google Shape;2938;p9"/>
            <p:cNvSpPr/>
            <p:nvPr/>
          </p:nvSpPr>
          <p:spPr>
            <a:xfrm>
              <a:off x="60603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9" name="Google Shape;2939;p9"/>
            <p:cNvSpPr/>
            <p:nvPr/>
          </p:nvSpPr>
          <p:spPr>
            <a:xfrm>
              <a:off x="606037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0" name="Google Shape;2940;p9"/>
            <p:cNvSpPr/>
            <p:nvPr/>
          </p:nvSpPr>
          <p:spPr>
            <a:xfrm>
              <a:off x="606037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1" name="Google Shape;2941;p9"/>
            <p:cNvSpPr/>
            <p:nvPr/>
          </p:nvSpPr>
          <p:spPr>
            <a:xfrm>
              <a:off x="60603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2" name="Google Shape;2942;p9"/>
            <p:cNvSpPr/>
            <p:nvPr/>
          </p:nvSpPr>
          <p:spPr>
            <a:xfrm>
              <a:off x="60603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3" name="Google Shape;2943;p9"/>
            <p:cNvSpPr/>
            <p:nvPr/>
          </p:nvSpPr>
          <p:spPr>
            <a:xfrm>
              <a:off x="60603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4" name="Google Shape;2944;p9"/>
            <p:cNvSpPr/>
            <p:nvPr/>
          </p:nvSpPr>
          <p:spPr>
            <a:xfrm>
              <a:off x="60603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5" name="Google Shape;2945;p9"/>
            <p:cNvSpPr/>
            <p:nvPr/>
          </p:nvSpPr>
          <p:spPr>
            <a:xfrm>
              <a:off x="60603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6" name="Google Shape;2946;p9"/>
            <p:cNvSpPr/>
            <p:nvPr/>
          </p:nvSpPr>
          <p:spPr>
            <a:xfrm>
              <a:off x="62108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7" name="Google Shape;2947;p9"/>
            <p:cNvSpPr/>
            <p:nvPr/>
          </p:nvSpPr>
          <p:spPr>
            <a:xfrm>
              <a:off x="62108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8" name="Google Shape;2948;p9"/>
            <p:cNvSpPr/>
            <p:nvPr/>
          </p:nvSpPr>
          <p:spPr>
            <a:xfrm>
              <a:off x="62108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9" name="Google Shape;2949;p9"/>
            <p:cNvSpPr/>
            <p:nvPr/>
          </p:nvSpPr>
          <p:spPr>
            <a:xfrm>
              <a:off x="62108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0" name="Google Shape;2950;p9"/>
            <p:cNvSpPr/>
            <p:nvPr/>
          </p:nvSpPr>
          <p:spPr>
            <a:xfrm>
              <a:off x="62108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1" name="Google Shape;2951;p9"/>
            <p:cNvSpPr/>
            <p:nvPr/>
          </p:nvSpPr>
          <p:spPr>
            <a:xfrm>
              <a:off x="6361375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2" name="Google Shape;2952;p9"/>
            <p:cNvSpPr/>
            <p:nvPr/>
          </p:nvSpPr>
          <p:spPr>
            <a:xfrm>
              <a:off x="6361375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3" name="Google Shape;2953;p9"/>
            <p:cNvSpPr/>
            <p:nvPr/>
          </p:nvSpPr>
          <p:spPr>
            <a:xfrm>
              <a:off x="66624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10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grpSp>
        <p:nvGrpSpPr>
          <p:cNvPr id="2956" name="Google Shape;2956;p10"/>
          <p:cNvGrpSpPr/>
          <p:nvPr/>
        </p:nvGrpSpPr>
        <p:grpSpPr>
          <a:xfrm rot="10800000">
            <a:off x="8851487" y="28707"/>
            <a:ext cx="264012" cy="5086302"/>
            <a:chOff x="5307800" y="238125"/>
            <a:chExt cx="271925" cy="5238750"/>
          </a:xfrm>
        </p:grpSpPr>
        <p:sp>
          <p:nvSpPr>
            <p:cNvPr id="2957" name="Google Shape;2957;p10"/>
            <p:cNvSpPr/>
            <p:nvPr/>
          </p:nvSpPr>
          <p:spPr>
            <a:xfrm>
              <a:off x="5307800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8" name="Google Shape;2958;p10"/>
            <p:cNvSpPr/>
            <p:nvPr/>
          </p:nvSpPr>
          <p:spPr>
            <a:xfrm>
              <a:off x="530780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9" name="Google Shape;2959;p10"/>
            <p:cNvSpPr/>
            <p:nvPr/>
          </p:nvSpPr>
          <p:spPr>
            <a:xfrm>
              <a:off x="5307800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0" name="Google Shape;2960;p10"/>
            <p:cNvSpPr/>
            <p:nvPr/>
          </p:nvSpPr>
          <p:spPr>
            <a:xfrm>
              <a:off x="5307800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1" name="Google Shape;2961;p10"/>
            <p:cNvSpPr/>
            <p:nvPr/>
          </p:nvSpPr>
          <p:spPr>
            <a:xfrm>
              <a:off x="5307800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2" name="Google Shape;2962;p10"/>
            <p:cNvSpPr/>
            <p:nvPr/>
          </p:nvSpPr>
          <p:spPr>
            <a:xfrm>
              <a:off x="530780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3" name="Google Shape;2963;p10"/>
            <p:cNvSpPr/>
            <p:nvPr/>
          </p:nvSpPr>
          <p:spPr>
            <a:xfrm>
              <a:off x="5307800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4" name="Google Shape;2964;p10"/>
            <p:cNvSpPr/>
            <p:nvPr/>
          </p:nvSpPr>
          <p:spPr>
            <a:xfrm>
              <a:off x="530780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5" name="Google Shape;2965;p10"/>
            <p:cNvSpPr/>
            <p:nvPr/>
          </p:nvSpPr>
          <p:spPr>
            <a:xfrm>
              <a:off x="5307800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6" name="Google Shape;2966;p10"/>
            <p:cNvSpPr/>
            <p:nvPr/>
          </p:nvSpPr>
          <p:spPr>
            <a:xfrm>
              <a:off x="5307800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7" name="Google Shape;2967;p10"/>
            <p:cNvSpPr/>
            <p:nvPr/>
          </p:nvSpPr>
          <p:spPr>
            <a:xfrm>
              <a:off x="5307800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8" name="Google Shape;2968;p10"/>
            <p:cNvSpPr/>
            <p:nvPr/>
          </p:nvSpPr>
          <p:spPr>
            <a:xfrm>
              <a:off x="5307800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9" name="Google Shape;2969;p10"/>
            <p:cNvSpPr/>
            <p:nvPr/>
          </p:nvSpPr>
          <p:spPr>
            <a:xfrm>
              <a:off x="530780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0" name="Google Shape;2970;p10"/>
            <p:cNvSpPr/>
            <p:nvPr/>
          </p:nvSpPr>
          <p:spPr>
            <a:xfrm>
              <a:off x="5307800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1" name="Google Shape;2971;p10"/>
            <p:cNvSpPr/>
            <p:nvPr/>
          </p:nvSpPr>
          <p:spPr>
            <a:xfrm>
              <a:off x="5307800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2" name="Google Shape;2972;p10"/>
            <p:cNvSpPr/>
            <p:nvPr/>
          </p:nvSpPr>
          <p:spPr>
            <a:xfrm>
              <a:off x="5307800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3" name="Google Shape;2973;p10"/>
            <p:cNvSpPr/>
            <p:nvPr/>
          </p:nvSpPr>
          <p:spPr>
            <a:xfrm>
              <a:off x="5307800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4" name="Google Shape;2974;p10"/>
            <p:cNvSpPr/>
            <p:nvPr/>
          </p:nvSpPr>
          <p:spPr>
            <a:xfrm>
              <a:off x="530780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5" name="Google Shape;2975;p10"/>
            <p:cNvSpPr/>
            <p:nvPr/>
          </p:nvSpPr>
          <p:spPr>
            <a:xfrm>
              <a:off x="5307800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6" name="Google Shape;2976;p10"/>
            <p:cNvSpPr/>
            <p:nvPr/>
          </p:nvSpPr>
          <p:spPr>
            <a:xfrm>
              <a:off x="5307800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7" name="Google Shape;2977;p10"/>
            <p:cNvSpPr/>
            <p:nvPr/>
          </p:nvSpPr>
          <p:spPr>
            <a:xfrm>
              <a:off x="5307800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8" name="Google Shape;2978;p10"/>
            <p:cNvSpPr/>
            <p:nvPr/>
          </p:nvSpPr>
          <p:spPr>
            <a:xfrm>
              <a:off x="5307800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9" name="Google Shape;2979;p10"/>
            <p:cNvSpPr/>
            <p:nvPr/>
          </p:nvSpPr>
          <p:spPr>
            <a:xfrm>
              <a:off x="5307800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0" name="Google Shape;2980;p10"/>
            <p:cNvSpPr/>
            <p:nvPr/>
          </p:nvSpPr>
          <p:spPr>
            <a:xfrm>
              <a:off x="530780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1" name="Google Shape;2981;p10"/>
            <p:cNvSpPr/>
            <p:nvPr/>
          </p:nvSpPr>
          <p:spPr>
            <a:xfrm>
              <a:off x="5307800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2" name="Google Shape;2982;p10"/>
            <p:cNvSpPr/>
            <p:nvPr/>
          </p:nvSpPr>
          <p:spPr>
            <a:xfrm>
              <a:off x="5307800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3" name="Google Shape;2983;p10"/>
            <p:cNvSpPr/>
            <p:nvPr/>
          </p:nvSpPr>
          <p:spPr>
            <a:xfrm>
              <a:off x="5307800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4" name="Google Shape;2984;p10"/>
            <p:cNvSpPr/>
            <p:nvPr/>
          </p:nvSpPr>
          <p:spPr>
            <a:xfrm>
              <a:off x="5307800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5" name="Google Shape;2985;p10"/>
            <p:cNvSpPr/>
            <p:nvPr/>
          </p:nvSpPr>
          <p:spPr>
            <a:xfrm>
              <a:off x="530780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6" name="Google Shape;2986;p10"/>
            <p:cNvSpPr/>
            <p:nvPr/>
          </p:nvSpPr>
          <p:spPr>
            <a:xfrm>
              <a:off x="530780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7" name="Google Shape;2987;p10"/>
            <p:cNvSpPr/>
            <p:nvPr/>
          </p:nvSpPr>
          <p:spPr>
            <a:xfrm>
              <a:off x="5307800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8" name="Google Shape;2988;p10"/>
            <p:cNvSpPr/>
            <p:nvPr/>
          </p:nvSpPr>
          <p:spPr>
            <a:xfrm>
              <a:off x="5307800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9" name="Google Shape;2989;p10"/>
            <p:cNvSpPr/>
            <p:nvPr/>
          </p:nvSpPr>
          <p:spPr>
            <a:xfrm>
              <a:off x="5307800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0" name="Google Shape;2990;p10"/>
            <p:cNvSpPr/>
            <p:nvPr/>
          </p:nvSpPr>
          <p:spPr>
            <a:xfrm>
              <a:off x="530780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1" name="Google Shape;2991;p10"/>
            <p:cNvSpPr/>
            <p:nvPr/>
          </p:nvSpPr>
          <p:spPr>
            <a:xfrm>
              <a:off x="5307800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2" name="Google Shape;2992;p10"/>
            <p:cNvSpPr/>
            <p:nvPr/>
          </p:nvSpPr>
          <p:spPr>
            <a:xfrm>
              <a:off x="54583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3" name="Google Shape;2993;p10"/>
            <p:cNvSpPr/>
            <p:nvPr/>
          </p:nvSpPr>
          <p:spPr>
            <a:xfrm>
              <a:off x="54583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4" name="Google Shape;2994;p10"/>
            <p:cNvSpPr/>
            <p:nvPr/>
          </p:nvSpPr>
          <p:spPr>
            <a:xfrm>
              <a:off x="54583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5" name="Google Shape;2995;p10"/>
            <p:cNvSpPr/>
            <p:nvPr/>
          </p:nvSpPr>
          <p:spPr>
            <a:xfrm>
              <a:off x="54583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6" name="Google Shape;2996;p10"/>
            <p:cNvSpPr/>
            <p:nvPr/>
          </p:nvSpPr>
          <p:spPr>
            <a:xfrm>
              <a:off x="54583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7" name="Google Shape;2997;p10"/>
            <p:cNvSpPr/>
            <p:nvPr/>
          </p:nvSpPr>
          <p:spPr>
            <a:xfrm>
              <a:off x="54583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8" name="Google Shape;2998;p10"/>
            <p:cNvSpPr/>
            <p:nvPr/>
          </p:nvSpPr>
          <p:spPr>
            <a:xfrm>
              <a:off x="54583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9" name="Google Shape;2999;p10"/>
            <p:cNvSpPr/>
            <p:nvPr/>
          </p:nvSpPr>
          <p:spPr>
            <a:xfrm>
              <a:off x="54583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0" name="Google Shape;3000;p10"/>
            <p:cNvSpPr/>
            <p:nvPr/>
          </p:nvSpPr>
          <p:spPr>
            <a:xfrm>
              <a:off x="54583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1" name="Google Shape;3001;p10"/>
            <p:cNvSpPr/>
            <p:nvPr/>
          </p:nvSpPr>
          <p:spPr>
            <a:xfrm>
              <a:off x="54583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2" name="Google Shape;3002;p10"/>
            <p:cNvSpPr/>
            <p:nvPr/>
          </p:nvSpPr>
          <p:spPr>
            <a:xfrm>
              <a:off x="54583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3" name="Google Shape;3003;p10"/>
            <p:cNvSpPr/>
            <p:nvPr/>
          </p:nvSpPr>
          <p:spPr>
            <a:xfrm>
              <a:off x="54583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4" name="Google Shape;3004;p10"/>
            <p:cNvSpPr/>
            <p:nvPr/>
          </p:nvSpPr>
          <p:spPr>
            <a:xfrm>
              <a:off x="54583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5" name="Google Shape;3005;p10"/>
            <p:cNvSpPr/>
            <p:nvPr/>
          </p:nvSpPr>
          <p:spPr>
            <a:xfrm>
              <a:off x="54583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6" name="Google Shape;3006;p10"/>
            <p:cNvSpPr/>
            <p:nvPr/>
          </p:nvSpPr>
          <p:spPr>
            <a:xfrm>
              <a:off x="54583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7" name="Google Shape;3007;p10"/>
            <p:cNvSpPr/>
            <p:nvPr/>
          </p:nvSpPr>
          <p:spPr>
            <a:xfrm>
              <a:off x="54583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8" name="Google Shape;3008;p10"/>
            <p:cNvSpPr/>
            <p:nvPr/>
          </p:nvSpPr>
          <p:spPr>
            <a:xfrm>
              <a:off x="54583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9" name="Google Shape;3009;p10"/>
            <p:cNvSpPr/>
            <p:nvPr/>
          </p:nvSpPr>
          <p:spPr>
            <a:xfrm>
              <a:off x="54583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0" name="Google Shape;3010;p10"/>
            <p:cNvSpPr/>
            <p:nvPr/>
          </p:nvSpPr>
          <p:spPr>
            <a:xfrm>
              <a:off x="54583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1" name="Google Shape;3011;p10"/>
            <p:cNvSpPr/>
            <p:nvPr/>
          </p:nvSpPr>
          <p:spPr>
            <a:xfrm>
              <a:off x="54583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2" name="Google Shape;3012;p10"/>
            <p:cNvSpPr/>
            <p:nvPr/>
          </p:nvSpPr>
          <p:spPr>
            <a:xfrm>
              <a:off x="54583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3" name="Google Shape;3013;p10"/>
            <p:cNvSpPr/>
            <p:nvPr/>
          </p:nvSpPr>
          <p:spPr>
            <a:xfrm>
              <a:off x="54583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14" name="Google Shape;3014;p10"/>
          <p:cNvGrpSpPr/>
          <p:nvPr/>
        </p:nvGrpSpPr>
        <p:grpSpPr>
          <a:xfrm rot="10800000">
            <a:off x="7828571" y="28707"/>
            <a:ext cx="1140783" cy="5086302"/>
            <a:chOff x="5458325" y="238125"/>
            <a:chExt cx="1174975" cy="5238750"/>
          </a:xfrm>
        </p:grpSpPr>
        <p:sp>
          <p:nvSpPr>
            <p:cNvPr id="3015" name="Google Shape;3015;p10"/>
            <p:cNvSpPr/>
            <p:nvPr/>
          </p:nvSpPr>
          <p:spPr>
            <a:xfrm>
              <a:off x="54583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6" name="Google Shape;3016;p10"/>
            <p:cNvSpPr/>
            <p:nvPr/>
          </p:nvSpPr>
          <p:spPr>
            <a:xfrm>
              <a:off x="54583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7" name="Google Shape;3017;p10"/>
            <p:cNvSpPr/>
            <p:nvPr/>
          </p:nvSpPr>
          <p:spPr>
            <a:xfrm>
              <a:off x="54583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8" name="Google Shape;3018;p10"/>
            <p:cNvSpPr/>
            <p:nvPr/>
          </p:nvSpPr>
          <p:spPr>
            <a:xfrm>
              <a:off x="54583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9" name="Google Shape;3019;p10"/>
            <p:cNvSpPr/>
            <p:nvPr/>
          </p:nvSpPr>
          <p:spPr>
            <a:xfrm>
              <a:off x="54583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0" name="Google Shape;3020;p10"/>
            <p:cNvSpPr/>
            <p:nvPr/>
          </p:nvSpPr>
          <p:spPr>
            <a:xfrm>
              <a:off x="54583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1" name="Google Shape;3021;p10"/>
            <p:cNvSpPr/>
            <p:nvPr/>
          </p:nvSpPr>
          <p:spPr>
            <a:xfrm>
              <a:off x="54583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2" name="Google Shape;3022;p10"/>
            <p:cNvSpPr/>
            <p:nvPr/>
          </p:nvSpPr>
          <p:spPr>
            <a:xfrm>
              <a:off x="54583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3" name="Google Shape;3023;p10"/>
            <p:cNvSpPr/>
            <p:nvPr/>
          </p:nvSpPr>
          <p:spPr>
            <a:xfrm>
              <a:off x="54583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4" name="Google Shape;3024;p10"/>
            <p:cNvSpPr/>
            <p:nvPr/>
          </p:nvSpPr>
          <p:spPr>
            <a:xfrm>
              <a:off x="54583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5" name="Google Shape;3025;p10"/>
            <p:cNvSpPr/>
            <p:nvPr/>
          </p:nvSpPr>
          <p:spPr>
            <a:xfrm>
              <a:off x="54583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6" name="Google Shape;3026;p10"/>
            <p:cNvSpPr/>
            <p:nvPr/>
          </p:nvSpPr>
          <p:spPr>
            <a:xfrm>
              <a:off x="54583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7" name="Google Shape;3027;p10"/>
            <p:cNvSpPr/>
            <p:nvPr/>
          </p:nvSpPr>
          <p:spPr>
            <a:xfrm>
              <a:off x="54583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8" name="Google Shape;3028;p10"/>
            <p:cNvSpPr/>
            <p:nvPr/>
          </p:nvSpPr>
          <p:spPr>
            <a:xfrm>
              <a:off x="56088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9" name="Google Shape;3029;p10"/>
            <p:cNvSpPr/>
            <p:nvPr/>
          </p:nvSpPr>
          <p:spPr>
            <a:xfrm>
              <a:off x="56088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0" name="Google Shape;3030;p10"/>
            <p:cNvSpPr/>
            <p:nvPr/>
          </p:nvSpPr>
          <p:spPr>
            <a:xfrm>
              <a:off x="56088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1" name="Google Shape;3031;p10"/>
            <p:cNvSpPr/>
            <p:nvPr/>
          </p:nvSpPr>
          <p:spPr>
            <a:xfrm>
              <a:off x="56088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2" name="Google Shape;3032;p10"/>
            <p:cNvSpPr/>
            <p:nvPr/>
          </p:nvSpPr>
          <p:spPr>
            <a:xfrm>
              <a:off x="56088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3" name="Google Shape;3033;p10"/>
            <p:cNvSpPr/>
            <p:nvPr/>
          </p:nvSpPr>
          <p:spPr>
            <a:xfrm>
              <a:off x="56088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4" name="Google Shape;3034;p10"/>
            <p:cNvSpPr/>
            <p:nvPr/>
          </p:nvSpPr>
          <p:spPr>
            <a:xfrm>
              <a:off x="56088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5" name="Google Shape;3035;p10"/>
            <p:cNvSpPr/>
            <p:nvPr/>
          </p:nvSpPr>
          <p:spPr>
            <a:xfrm>
              <a:off x="56088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6" name="Google Shape;3036;p10"/>
            <p:cNvSpPr/>
            <p:nvPr/>
          </p:nvSpPr>
          <p:spPr>
            <a:xfrm>
              <a:off x="56088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7" name="Google Shape;3037;p10"/>
            <p:cNvSpPr/>
            <p:nvPr/>
          </p:nvSpPr>
          <p:spPr>
            <a:xfrm>
              <a:off x="56088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8" name="Google Shape;3038;p10"/>
            <p:cNvSpPr/>
            <p:nvPr/>
          </p:nvSpPr>
          <p:spPr>
            <a:xfrm>
              <a:off x="56088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9" name="Google Shape;3039;p10"/>
            <p:cNvSpPr/>
            <p:nvPr/>
          </p:nvSpPr>
          <p:spPr>
            <a:xfrm>
              <a:off x="56088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0" name="Google Shape;3040;p10"/>
            <p:cNvSpPr/>
            <p:nvPr/>
          </p:nvSpPr>
          <p:spPr>
            <a:xfrm>
              <a:off x="56088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1" name="Google Shape;3041;p10"/>
            <p:cNvSpPr/>
            <p:nvPr/>
          </p:nvSpPr>
          <p:spPr>
            <a:xfrm>
              <a:off x="56088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2" name="Google Shape;3042;p10"/>
            <p:cNvSpPr/>
            <p:nvPr/>
          </p:nvSpPr>
          <p:spPr>
            <a:xfrm>
              <a:off x="56088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3" name="Google Shape;3043;p10"/>
            <p:cNvSpPr/>
            <p:nvPr/>
          </p:nvSpPr>
          <p:spPr>
            <a:xfrm>
              <a:off x="56088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4" name="Google Shape;3044;p10"/>
            <p:cNvSpPr/>
            <p:nvPr/>
          </p:nvSpPr>
          <p:spPr>
            <a:xfrm>
              <a:off x="56088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5" name="Google Shape;3045;p10"/>
            <p:cNvSpPr/>
            <p:nvPr/>
          </p:nvSpPr>
          <p:spPr>
            <a:xfrm>
              <a:off x="56088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6" name="Google Shape;3046;p10"/>
            <p:cNvSpPr/>
            <p:nvPr/>
          </p:nvSpPr>
          <p:spPr>
            <a:xfrm>
              <a:off x="56088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7" name="Google Shape;3047;p10"/>
            <p:cNvSpPr/>
            <p:nvPr/>
          </p:nvSpPr>
          <p:spPr>
            <a:xfrm>
              <a:off x="56088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8" name="Google Shape;3048;p10"/>
            <p:cNvSpPr/>
            <p:nvPr/>
          </p:nvSpPr>
          <p:spPr>
            <a:xfrm>
              <a:off x="56088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9" name="Google Shape;3049;p10"/>
            <p:cNvSpPr/>
            <p:nvPr/>
          </p:nvSpPr>
          <p:spPr>
            <a:xfrm>
              <a:off x="56088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0" name="Google Shape;3050;p10"/>
            <p:cNvSpPr/>
            <p:nvPr/>
          </p:nvSpPr>
          <p:spPr>
            <a:xfrm>
              <a:off x="56088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1" name="Google Shape;3051;p10"/>
            <p:cNvSpPr/>
            <p:nvPr/>
          </p:nvSpPr>
          <p:spPr>
            <a:xfrm>
              <a:off x="56088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2" name="Google Shape;3052;p10"/>
            <p:cNvSpPr/>
            <p:nvPr/>
          </p:nvSpPr>
          <p:spPr>
            <a:xfrm>
              <a:off x="56088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3" name="Google Shape;3053;p10"/>
            <p:cNvSpPr/>
            <p:nvPr/>
          </p:nvSpPr>
          <p:spPr>
            <a:xfrm>
              <a:off x="56088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4" name="Google Shape;3054;p10"/>
            <p:cNvSpPr/>
            <p:nvPr/>
          </p:nvSpPr>
          <p:spPr>
            <a:xfrm>
              <a:off x="56088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5" name="Google Shape;3055;p10"/>
            <p:cNvSpPr/>
            <p:nvPr/>
          </p:nvSpPr>
          <p:spPr>
            <a:xfrm>
              <a:off x="56088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6" name="Google Shape;3056;p10"/>
            <p:cNvSpPr/>
            <p:nvPr/>
          </p:nvSpPr>
          <p:spPr>
            <a:xfrm>
              <a:off x="56088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7" name="Google Shape;3057;p10"/>
            <p:cNvSpPr/>
            <p:nvPr/>
          </p:nvSpPr>
          <p:spPr>
            <a:xfrm>
              <a:off x="56088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8" name="Google Shape;3058;p10"/>
            <p:cNvSpPr/>
            <p:nvPr/>
          </p:nvSpPr>
          <p:spPr>
            <a:xfrm>
              <a:off x="56088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9" name="Google Shape;3059;p10"/>
            <p:cNvSpPr/>
            <p:nvPr/>
          </p:nvSpPr>
          <p:spPr>
            <a:xfrm>
              <a:off x="57593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0" name="Google Shape;3060;p10"/>
            <p:cNvSpPr/>
            <p:nvPr/>
          </p:nvSpPr>
          <p:spPr>
            <a:xfrm>
              <a:off x="57593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1" name="Google Shape;3061;p10"/>
            <p:cNvSpPr/>
            <p:nvPr/>
          </p:nvSpPr>
          <p:spPr>
            <a:xfrm>
              <a:off x="57593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2" name="Google Shape;3062;p10"/>
            <p:cNvSpPr/>
            <p:nvPr/>
          </p:nvSpPr>
          <p:spPr>
            <a:xfrm>
              <a:off x="57593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3" name="Google Shape;3063;p10"/>
            <p:cNvSpPr/>
            <p:nvPr/>
          </p:nvSpPr>
          <p:spPr>
            <a:xfrm>
              <a:off x="57593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4" name="Google Shape;3064;p10"/>
            <p:cNvSpPr/>
            <p:nvPr/>
          </p:nvSpPr>
          <p:spPr>
            <a:xfrm>
              <a:off x="57593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5" name="Google Shape;3065;p10"/>
            <p:cNvSpPr/>
            <p:nvPr/>
          </p:nvSpPr>
          <p:spPr>
            <a:xfrm>
              <a:off x="57593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6" name="Google Shape;3066;p10"/>
            <p:cNvSpPr/>
            <p:nvPr/>
          </p:nvSpPr>
          <p:spPr>
            <a:xfrm>
              <a:off x="57593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7" name="Google Shape;3067;p10"/>
            <p:cNvSpPr/>
            <p:nvPr/>
          </p:nvSpPr>
          <p:spPr>
            <a:xfrm>
              <a:off x="57593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8" name="Google Shape;3068;p10"/>
            <p:cNvSpPr/>
            <p:nvPr/>
          </p:nvSpPr>
          <p:spPr>
            <a:xfrm>
              <a:off x="57593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9" name="Google Shape;3069;p10"/>
            <p:cNvSpPr/>
            <p:nvPr/>
          </p:nvSpPr>
          <p:spPr>
            <a:xfrm>
              <a:off x="57593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0" name="Google Shape;3070;p10"/>
            <p:cNvSpPr/>
            <p:nvPr/>
          </p:nvSpPr>
          <p:spPr>
            <a:xfrm>
              <a:off x="59098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1" name="Google Shape;3071;p10"/>
            <p:cNvSpPr/>
            <p:nvPr/>
          </p:nvSpPr>
          <p:spPr>
            <a:xfrm>
              <a:off x="59098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2" name="Google Shape;3072;p10"/>
            <p:cNvSpPr/>
            <p:nvPr/>
          </p:nvSpPr>
          <p:spPr>
            <a:xfrm>
              <a:off x="59098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3" name="Google Shape;3073;p10"/>
            <p:cNvSpPr/>
            <p:nvPr/>
          </p:nvSpPr>
          <p:spPr>
            <a:xfrm>
              <a:off x="606037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4" name="Google Shape;3074;p10"/>
            <p:cNvSpPr/>
            <p:nvPr/>
          </p:nvSpPr>
          <p:spPr>
            <a:xfrm>
              <a:off x="62108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5" name="Google Shape;3075;p10"/>
            <p:cNvSpPr/>
            <p:nvPr/>
          </p:nvSpPr>
          <p:spPr>
            <a:xfrm>
              <a:off x="62108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6" name="Google Shape;3076;p10"/>
            <p:cNvSpPr/>
            <p:nvPr/>
          </p:nvSpPr>
          <p:spPr>
            <a:xfrm>
              <a:off x="65119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77" name="Google Shape;3077;p10"/>
          <p:cNvGrpSpPr/>
          <p:nvPr/>
        </p:nvGrpSpPr>
        <p:grpSpPr>
          <a:xfrm rot="10800000">
            <a:off x="7682451" y="28707"/>
            <a:ext cx="994639" cy="4940182"/>
            <a:chOff x="5759350" y="388625"/>
            <a:chExt cx="1024450" cy="5088250"/>
          </a:xfrm>
        </p:grpSpPr>
        <p:sp>
          <p:nvSpPr>
            <p:cNvPr id="3078" name="Google Shape;3078;p10"/>
            <p:cNvSpPr/>
            <p:nvPr/>
          </p:nvSpPr>
          <p:spPr>
            <a:xfrm>
              <a:off x="57593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9" name="Google Shape;3079;p10"/>
            <p:cNvSpPr/>
            <p:nvPr/>
          </p:nvSpPr>
          <p:spPr>
            <a:xfrm>
              <a:off x="57593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0" name="Google Shape;3080;p10"/>
            <p:cNvSpPr/>
            <p:nvPr/>
          </p:nvSpPr>
          <p:spPr>
            <a:xfrm>
              <a:off x="57593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1" name="Google Shape;3081;p10"/>
            <p:cNvSpPr/>
            <p:nvPr/>
          </p:nvSpPr>
          <p:spPr>
            <a:xfrm>
              <a:off x="57593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2" name="Google Shape;3082;p10"/>
            <p:cNvSpPr/>
            <p:nvPr/>
          </p:nvSpPr>
          <p:spPr>
            <a:xfrm>
              <a:off x="57593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3" name="Google Shape;3083;p10"/>
            <p:cNvSpPr/>
            <p:nvPr/>
          </p:nvSpPr>
          <p:spPr>
            <a:xfrm>
              <a:off x="57593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4" name="Google Shape;3084;p10"/>
            <p:cNvSpPr/>
            <p:nvPr/>
          </p:nvSpPr>
          <p:spPr>
            <a:xfrm>
              <a:off x="57593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5" name="Google Shape;3085;p10"/>
            <p:cNvSpPr/>
            <p:nvPr/>
          </p:nvSpPr>
          <p:spPr>
            <a:xfrm>
              <a:off x="59098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6" name="Google Shape;3086;p10"/>
            <p:cNvSpPr/>
            <p:nvPr/>
          </p:nvSpPr>
          <p:spPr>
            <a:xfrm>
              <a:off x="59098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7" name="Google Shape;3087;p10"/>
            <p:cNvSpPr/>
            <p:nvPr/>
          </p:nvSpPr>
          <p:spPr>
            <a:xfrm>
              <a:off x="59098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8" name="Google Shape;3088;p10"/>
            <p:cNvSpPr/>
            <p:nvPr/>
          </p:nvSpPr>
          <p:spPr>
            <a:xfrm>
              <a:off x="59098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9" name="Google Shape;3089;p10"/>
            <p:cNvSpPr/>
            <p:nvPr/>
          </p:nvSpPr>
          <p:spPr>
            <a:xfrm>
              <a:off x="59098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0" name="Google Shape;3090;p10"/>
            <p:cNvSpPr/>
            <p:nvPr/>
          </p:nvSpPr>
          <p:spPr>
            <a:xfrm>
              <a:off x="59098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1" name="Google Shape;3091;p10"/>
            <p:cNvSpPr/>
            <p:nvPr/>
          </p:nvSpPr>
          <p:spPr>
            <a:xfrm>
              <a:off x="59098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2" name="Google Shape;3092;p10"/>
            <p:cNvSpPr/>
            <p:nvPr/>
          </p:nvSpPr>
          <p:spPr>
            <a:xfrm>
              <a:off x="59098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3" name="Google Shape;3093;p10"/>
            <p:cNvSpPr/>
            <p:nvPr/>
          </p:nvSpPr>
          <p:spPr>
            <a:xfrm>
              <a:off x="59098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4" name="Google Shape;3094;p10"/>
            <p:cNvSpPr/>
            <p:nvPr/>
          </p:nvSpPr>
          <p:spPr>
            <a:xfrm>
              <a:off x="59098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5" name="Google Shape;3095;p10"/>
            <p:cNvSpPr/>
            <p:nvPr/>
          </p:nvSpPr>
          <p:spPr>
            <a:xfrm>
              <a:off x="59098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6" name="Google Shape;3096;p10"/>
            <p:cNvSpPr/>
            <p:nvPr/>
          </p:nvSpPr>
          <p:spPr>
            <a:xfrm>
              <a:off x="59098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7" name="Google Shape;3097;p10"/>
            <p:cNvSpPr/>
            <p:nvPr/>
          </p:nvSpPr>
          <p:spPr>
            <a:xfrm>
              <a:off x="59098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8" name="Google Shape;3098;p10"/>
            <p:cNvSpPr/>
            <p:nvPr/>
          </p:nvSpPr>
          <p:spPr>
            <a:xfrm>
              <a:off x="59098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9" name="Google Shape;3099;p10"/>
            <p:cNvSpPr/>
            <p:nvPr/>
          </p:nvSpPr>
          <p:spPr>
            <a:xfrm>
              <a:off x="59098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0" name="Google Shape;3100;p10"/>
            <p:cNvSpPr/>
            <p:nvPr/>
          </p:nvSpPr>
          <p:spPr>
            <a:xfrm>
              <a:off x="59098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1" name="Google Shape;3101;p10"/>
            <p:cNvSpPr/>
            <p:nvPr/>
          </p:nvSpPr>
          <p:spPr>
            <a:xfrm>
              <a:off x="59098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2" name="Google Shape;3102;p10"/>
            <p:cNvSpPr/>
            <p:nvPr/>
          </p:nvSpPr>
          <p:spPr>
            <a:xfrm>
              <a:off x="59098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3" name="Google Shape;3103;p10"/>
            <p:cNvSpPr/>
            <p:nvPr/>
          </p:nvSpPr>
          <p:spPr>
            <a:xfrm>
              <a:off x="59098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4" name="Google Shape;3104;p10"/>
            <p:cNvSpPr/>
            <p:nvPr/>
          </p:nvSpPr>
          <p:spPr>
            <a:xfrm>
              <a:off x="60603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5" name="Google Shape;3105;p10"/>
            <p:cNvSpPr/>
            <p:nvPr/>
          </p:nvSpPr>
          <p:spPr>
            <a:xfrm>
              <a:off x="60603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6" name="Google Shape;3106;p10"/>
            <p:cNvSpPr/>
            <p:nvPr/>
          </p:nvSpPr>
          <p:spPr>
            <a:xfrm>
              <a:off x="60603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7" name="Google Shape;3107;p10"/>
            <p:cNvSpPr/>
            <p:nvPr/>
          </p:nvSpPr>
          <p:spPr>
            <a:xfrm>
              <a:off x="60603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8" name="Google Shape;3108;p10"/>
            <p:cNvSpPr/>
            <p:nvPr/>
          </p:nvSpPr>
          <p:spPr>
            <a:xfrm>
              <a:off x="606037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9" name="Google Shape;3109;p10"/>
            <p:cNvSpPr/>
            <p:nvPr/>
          </p:nvSpPr>
          <p:spPr>
            <a:xfrm>
              <a:off x="60603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0" name="Google Shape;3110;p10"/>
            <p:cNvSpPr/>
            <p:nvPr/>
          </p:nvSpPr>
          <p:spPr>
            <a:xfrm>
              <a:off x="606037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1" name="Google Shape;3111;p10"/>
            <p:cNvSpPr/>
            <p:nvPr/>
          </p:nvSpPr>
          <p:spPr>
            <a:xfrm>
              <a:off x="60603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2" name="Google Shape;3112;p10"/>
            <p:cNvSpPr/>
            <p:nvPr/>
          </p:nvSpPr>
          <p:spPr>
            <a:xfrm>
              <a:off x="60603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3" name="Google Shape;3113;p10"/>
            <p:cNvSpPr/>
            <p:nvPr/>
          </p:nvSpPr>
          <p:spPr>
            <a:xfrm>
              <a:off x="60603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4" name="Google Shape;3114;p10"/>
            <p:cNvSpPr/>
            <p:nvPr/>
          </p:nvSpPr>
          <p:spPr>
            <a:xfrm>
              <a:off x="60603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5" name="Google Shape;3115;p10"/>
            <p:cNvSpPr/>
            <p:nvPr/>
          </p:nvSpPr>
          <p:spPr>
            <a:xfrm>
              <a:off x="60603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6" name="Google Shape;3116;p10"/>
            <p:cNvSpPr/>
            <p:nvPr/>
          </p:nvSpPr>
          <p:spPr>
            <a:xfrm>
              <a:off x="606037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7" name="Google Shape;3117;p10"/>
            <p:cNvSpPr/>
            <p:nvPr/>
          </p:nvSpPr>
          <p:spPr>
            <a:xfrm>
              <a:off x="60603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8" name="Google Shape;3118;p10"/>
            <p:cNvSpPr/>
            <p:nvPr/>
          </p:nvSpPr>
          <p:spPr>
            <a:xfrm>
              <a:off x="60603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9" name="Google Shape;3119;p10"/>
            <p:cNvSpPr/>
            <p:nvPr/>
          </p:nvSpPr>
          <p:spPr>
            <a:xfrm>
              <a:off x="60603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0" name="Google Shape;3120;p10"/>
            <p:cNvSpPr/>
            <p:nvPr/>
          </p:nvSpPr>
          <p:spPr>
            <a:xfrm>
              <a:off x="60603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1" name="Google Shape;3121;p10"/>
            <p:cNvSpPr/>
            <p:nvPr/>
          </p:nvSpPr>
          <p:spPr>
            <a:xfrm>
              <a:off x="606037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2" name="Google Shape;3122;p10"/>
            <p:cNvSpPr/>
            <p:nvPr/>
          </p:nvSpPr>
          <p:spPr>
            <a:xfrm>
              <a:off x="60603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3" name="Google Shape;3123;p10"/>
            <p:cNvSpPr/>
            <p:nvPr/>
          </p:nvSpPr>
          <p:spPr>
            <a:xfrm>
              <a:off x="60603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4" name="Google Shape;3124;p10"/>
            <p:cNvSpPr/>
            <p:nvPr/>
          </p:nvSpPr>
          <p:spPr>
            <a:xfrm>
              <a:off x="60603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5" name="Google Shape;3125;p10"/>
            <p:cNvSpPr/>
            <p:nvPr/>
          </p:nvSpPr>
          <p:spPr>
            <a:xfrm>
              <a:off x="60603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6" name="Google Shape;3126;p10"/>
            <p:cNvSpPr/>
            <p:nvPr/>
          </p:nvSpPr>
          <p:spPr>
            <a:xfrm>
              <a:off x="60603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7" name="Google Shape;3127;p10"/>
            <p:cNvSpPr/>
            <p:nvPr/>
          </p:nvSpPr>
          <p:spPr>
            <a:xfrm>
              <a:off x="60603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8" name="Google Shape;3128;p10"/>
            <p:cNvSpPr/>
            <p:nvPr/>
          </p:nvSpPr>
          <p:spPr>
            <a:xfrm>
              <a:off x="60603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9" name="Google Shape;3129;p10"/>
            <p:cNvSpPr/>
            <p:nvPr/>
          </p:nvSpPr>
          <p:spPr>
            <a:xfrm>
              <a:off x="606037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0" name="Google Shape;3130;p10"/>
            <p:cNvSpPr/>
            <p:nvPr/>
          </p:nvSpPr>
          <p:spPr>
            <a:xfrm>
              <a:off x="62108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1" name="Google Shape;3131;p10"/>
            <p:cNvSpPr/>
            <p:nvPr/>
          </p:nvSpPr>
          <p:spPr>
            <a:xfrm>
              <a:off x="62108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2" name="Google Shape;3132;p10"/>
            <p:cNvSpPr/>
            <p:nvPr/>
          </p:nvSpPr>
          <p:spPr>
            <a:xfrm>
              <a:off x="62108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3" name="Google Shape;3133;p10"/>
            <p:cNvSpPr/>
            <p:nvPr/>
          </p:nvSpPr>
          <p:spPr>
            <a:xfrm>
              <a:off x="62108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4" name="Google Shape;3134;p10"/>
            <p:cNvSpPr/>
            <p:nvPr/>
          </p:nvSpPr>
          <p:spPr>
            <a:xfrm>
              <a:off x="62108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5" name="Google Shape;3135;p10"/>
            <p:cNvSpPr/>
            <p:nvPr/>
          </p:nvSpPr>
          <p:spPr>
            <a:xfrm>
              <a:off x="62108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6" name="Google Shape;3136;p10"/>
            <p:cNvSpPr/>
            <p:nvPr/>
          </p:nvSpPr>
          <p:spPr>
            <a:xfrm>
              <a:off x="62108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7" name="Google Shape;3137;p10"/>
            <p:cNvSpPr/>
            <p:nvPr/>
          </p:nvSpPr>
          <p:spPr>
            <a:xfrm>
              <a:off x="62108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8" name="Google Shape;3138;p10"/>
            <p:cNvSpPr/>
            <p:nvPr/>
          </p:nvSpPr>
          <p:spPr>
            <a:xfrm>
              <a:off x="62108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9" name="Google Shape;3139;p10"/>
            <p:cNvSpPr/>
            <p:nvPr/>
          </p:nvSpPr>
          <p:spPr>
            <a:xfrm>
              <a:off x="62108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0" name="Google Shape;3140;p10"/>
            <p:cNvSpPr/>
            <p:nvPr/>
          </p:nvSpPr>
          <p:spPr>
            <a:xfrm>
              <a:off x="62108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1" name="Google Shape;3141;p10"/>
            <p:cNvSpPr/>
            <p:nvPr/>
          </p:nvSpPr>
          <p:spPr>
            <a:xfrm>
              <a:off x="62108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2" name="Google Shape;3142;p10"/>
            <p:cNvSpPr/>
            <p:nvPr/>
          </p:nvSpPr>
          <p:spPr>
            <a:xfrm>
              <a:off x="62108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3" name="Google Shape;3143;p10"/>
            <p:cNvSpPr/>
            <p:nvPr/>
          </p:nvSpPr>
          <p:spPr>
            <a:xfrm>
              <a:off x="62108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4" name="Google Shape;3144;p10"/>
            <p:cNvSpPr/>
            <p:nvPr/>
          </p:nvSpPr>
          <p:spPr>
            <a:xfrm>
              <a:off x="62108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5" name="Google Shape;3145;p10"/>
            <p:cNvSpPr/>
            <p:nvPr/>
          </p:nvSpPr>
          <p:spPr>
            <a:xfrm>
              <a:off x="62108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6" name="Google Shape;3146;p10"/>
            <p:cNvSpPr/>
            <p:nvPr/>
          </p:nvSpPr>
          <p:spPr>
            <a:xfrm>
              <a:off x="62108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7" name="Google Shape;3147;p10"/>
            <p:cNvSpPr/>
            <p:nvPr/>
          </p:nvSpPr>
          <p:spPr>
            <a:xfrm>
              <a:off x="62108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8" name="Google Shape;3148;p10"/>
            <p:cNvSpPr/>
            <p:nvPr/>
          </p:nvSpPr>
          <p:spPr>
            <a:xfrm>
              <a:off x="62108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9" name="Google Shape;3149;p10"/>
            <p:cNvSpPr/>
            <p:nvPr/>
          </p:nvSpPr>
          <p:spPr>
            <a:xfrm>
              <a:off x="62108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0" name="Google Shape;3150;p10"/>
            <p:cNvSpPr/>
            <p:nvPr/>
          </p:nvSpPr>
          <p:spPr>
            <a:xfrm>
              <a:off x="6361375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1" name="Google Shape;3151;p10"/>
            <p:cNvSpPr/>
            <p:nvPr/>
          </p:nvSpPr>
          <p:spPr>
            <a:xfrm>
              <a:off x="6361375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2" name="Google Shape;3152;p10"/>
            <p:cNvSpPr/>
            <p:nvPr/>
          </p:nvSpPr>
          <p:spPr>
            <a:xfrm>
              <a:off x="6361375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3" name="Google Shape;3153;p10"/>
            <p:cNvSpPr/>
            <p:nvPr/>
          </p:nvSpPr>
          <p:spPr>
            <a:xfrm>
              <a:off x="6361375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4" name="Google Shape;3154;p10"/>
            <p:cNvSpPr/>
            <p:nvPr/>
          </p:nvSpPr>
          <p:spPr>
            <a:xfrm>
              <a:off x="6361375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5" name="Google Shape;3155;p10"/>
            <p:cNvSpPr/>
            <p:nvPr/>
          </p:nvSpPr>
          <p:spPr>
            <a:xfrm>
              <a:off x="6361375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6" name="Google Shape;3156;p10"/>
            <p:cNvSpPr/>
            <p:nvPr/>
          </p:nvSpPr>
          <p:spPr>
            <a:xfrm>
              <a:off x="6361375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7" name="Google Shape;3157;p10"/>
            <p:cNvSpPr/>
            <p:nvPr/>
          </p:nvSpPr>
          <p:spPr>
            <a:xfrm>
              <a:off x="6361375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8" name="Google Shape;3158;p10"/>
            <p:cNvSpPr/>
            <p:nvPr/>
          </p:nvSpPr>
          <p:spPr>
            <a:xfrm>
              <a:off x="6361375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9" name="Google Shape;3159;p10"/>
            <p:cNvSpPr/>
            <p:nvPr/>
          </p:nvSpPr>
          <p:spPr>
            <a:xfrm>
              <a:off x="6361375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0" name="Google Shape;3160;p10"/>
            <p:cNvSpPr/>
            <p:nvPr/>
          </p:nvSpPr>
          <p:spPr>
            <a:xfrm>
              <a:off x="6361375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1" name="Google Shape;3161;p10"/>
            <p:cNvSpPr/>
            <p:nvPr/>
          </p:nvSpPr>
          <p:spPr>
            <a:xfrm>
              <a:off x="6361375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2" name="Google Shape;3162;p10"/>
            <p:cNvSpPr/>
            <p:nvPr/>
          </p:nvSpPr>
          <p:spPr>
            <a:xfrm>
              <a:off x="6361375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3" name="Google Shape;3163;p10"/>
            <p:cNvSpPr/>
            <p:nvPr/>
          </p:nvSpPr>
          <p:spPr>
            <a:xfrm>
              <a:off x="6361375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4" name="Google Shape;3164;p10"/>
            <p:cNvSpPr/>
            <p:nvPr/>
          </p:nvSpPr>
          <p:spPr>
            <a:xfrm>
              <a:off x="6361375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5" name="Google Shape;3165;p10"/>
            <p:cNvSpPr/>
            <p:nvPr/>
          </p:nvSpPr>
          <p:spPr>
            <a:xfrm>
              <a:off x="6361375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6" name="Google Shape;3166;p10"/>
            <p:cNvSpPr/>
            <p:nvPr/>
          </p:nvSpPr>
          <p:spPr>
            <a:xfrm>
              <a:off x="6361375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7" name="Google Shape;3167;p10"/>
            <p:cNvSpPr/>
            <p:nvPr/>
          </p:nvSpPr>
          <p:spPr>
            <a:xfrm>
              <a:off x="6361375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8" name="Google Shape;3168;p10"/>
            <p:cNvSpPr/>
            <p:nvPr/>
          </p:nvSpPr>
          <p:spPr>
            <a:xfrm>
              <a:off x="65119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9" name="Google Shape;3169;p10"/>
            <p:cNvSpPr/>
            <p:nvPr/>
          </p:nvSpPr>
          <p:spPr>
            <a:xfrm>
              <a:off x="65119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0" name="Google Shape;3170;p10"/>
            <p:cNvSpPr/>
            <p:nvPr/>
          </p:nvSpPr>
          <p:spPr>
            <a:xfrm>
              <a:off x="65119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1" name="Google Shape;3171;p10"/>
            <p:cNvSpPr/>
            <p:nvPr/>
          </p:nvSpPr>
          <p:spPr>
            <a:xfrm>
              <a:off x="65119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2" name="Google Shape;3172;p10"/>
            <p:cNvSpPr/>
            <p:nvPr/>
          </p:nvSpPr>
          <p:spPr>
            <a:xfrm>
              <a:off x="65119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3" name="Google Shape;3173;p10"/>
            <p:cNvSpPr/>
            <p:nvPr/>
          </p:nvSpPr>
          <p:spPr>
            <a:xfrm>
              <a:off x="65119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4" name="Google Shape;3174;p10"/>
            <p:cNvSpPr/>
            <p:nvPr/>
          </p:nvSpPr>
          <p:spPr>
            <a:xfrm>
              <a:off x="65119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5" name="Google Shape;3175;p10"/>
            <p:cNvSpPr/>
            <p:nvPr/>
          </p:nvSpPr>
          <p:spPr>
            <a:xfrm>
              <a:off x="65119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6" name="Google Shape;3176;p10"/>
            <p:cNvSpPr/>
            <p:nvPr/>
          </p:nvSpPr>
          <p:spPr>
            <a:xfrm>
              <a:off x="66624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7" name="Google Shape;3177;p10"/>
            <p:cNvSpPr/>
            <p:nvPr/>
          </p:nvSpPr>
          <p:spPr>
            <a:xfrm>
              <a:off x="66624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8" name="Google Shape;3178;p10"/>
            <p:cNvSpPr/>
            <p:nvPr/>
          </p:nvSpPr>
          <p:spPr>
            <a:xfrm>
              <a:off x="66624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79" name="Google Shape;3179;p10"/>
          <p:cNvGrpSpPr/>
          <p:nvPr/>
        </p:nvGrpSpPr>
        <p:grpSpPr>
          <a:xfrm rot="10800000">
            <a:off x="7682451" y="28707"/>
            <a:ext cx="1140783" cy="5086302"/>
            <a:chOff x="5608825" y="238125"/>
            <a:chExt cx="1174975" cy="5238750"/>
          </a:xfrm>
        </p:grpSpPr>
        <p:sp>
          <p:nvSpPr>
            <p:cNvPr id="3180" name="Google Shape;3180;p10"/>
            <p:cNvSpPr/>
            <p:nvPr/>
          </p:nvSpPr>
          <p:spPr>
            <a:xfrm>
              <a:off x="56088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1" name="Google Shape;3181;p10"/>
            <p:cNvSpPr/>
            <p:nvPr/>
          </p:nvSpPr>
          <p:spPr>
            <a:xfrm>
              <a:off x="56088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2" name="Google Shape;3182;p10"/>
            <p:cNvSpPr/>
            <p:nvPr/>
          </p:nvSpPr>
          <p:spPr>
            <a:xfrm>
              <a:off x="56088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3" name="Google Shape;3183;p10"/>
            <p:cNvSpPr/>
            <p:nvPr/>
          </p:nvSpPr>
          <p:spPr>
            <a:xfrm>
              <a:off x="56088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4" name="Google Shape;3184;p10"/>
            <p:cNvSpPr/>
            <p:nvPr/>
          </p:nvSpPr>
          <p:spPr>
            <a:xfrm>
              <a:off x="57593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5" name="Google Shape;3185;p10"/>
            <p:cNvSpPr/>
            <p:nvPr/>
          </p:nvSpPr>
          <p:spPr>
            <a:xfrm>
              <a:off x="57593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6" name="Google Shape;3186;p10"/>
            <p:cNvSpPr/>
            <p:nvPr/>
          </p:nvSpPr>
          <p:spPr>
            <a:xfrm>
              <a:off x="57593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7" name="Google Shape;3187;p10"/>
            <p:cNvSpPr/>
            <p:nvPr/>
          </p:nvSpPr>
          <p:spPr>
            <a:xfrm>
              <a:off x="57593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8" name="Google Shape;3188;p10"/>
            <p:cNvSpPr/>
            <p:nvPr/>
          </p:nvSpPr>
          <p:spPr>
            <a:xfrm>
              <a:off x="57593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9" name="Google Shape;3189;p10"/>
            <p:cNvSpPr/>
            <p:nvPr/>
          </p:nvSpPr>
          <p:spPr>
            <a:xfrm>
              <a:off x="57593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0" name="Google Shape;3190;p10"/>
            <p:cNvSpPr/>
            <p:nvPr/>
          </p:nvSpPr>
          <p:spPr>
            <a:xfrm>
              <a:off x="57593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1" name="Google Shape;3191;p10"/>
            <p:cNvSpPr/>
            <p:nvPr/>
          </p:nvSpPr>
          <p:spPr>
            <a:xfrm>
              <a:off x="57593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2" name="Google Shape;3192;p10"/>
            <p:cNvSpPr/>
            <p:nvPr/>
          </p:nvSpPr>
          <p:spPr>
            <a:xfrm>
              <a:off x="57593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3" name="Google Shape;3193;p10"/>
            <p:cNvSpPr/>
            <p:nvPr/>
          </p:nvSpPr>
          <p:spPr>
            <a:xfrm>
              <a:off x="57593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4" name="Google Shape;3194;p10"/>
            <p:cNvSpPr/>
            <p:nvPr/>
          </p:nvSpPr>
          <p:spPr>
            <a:xfrm>
              <a:off x="57593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5" name="Google Shape;3195;p10"/>
            <p:cNvSpPr/>
            <p:nvPr/>
          </p:nvSpPr>
          <p:spPr>
            <a:xfrm>
              <a:off x="57593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6" name="Google Shape;3196;p10"/>
            <p:cNvSpPr/>
            <p:nvPr/>
          </p:nvSpPr>
          <p:spPr>
            <a:xfrm>
              <a:off x="57593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7" name="Google Shape;3197;p10"/>
            <p:cNvSpPr/>
            <p:nvPr/>
          </p:nvSpPr>
          <p:spPr>
            <a:xfrm>
              <a:off x="57593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8" name="Google Shape;3198;p10"/>
            <p:cNvSpPr/>
            <p:nvPr/>
          </p:nvSpPr>
          <p:spPr>
            <a:xfrm>
              <a:off x="57593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9" name="Google Shape;3199;p10"/>
            <p:cNvSpPr/>
            <p:nvPr/>
          </p:nvSpPr>
          <p:spPr>
            <a:xfrm>
              <a:off x="57593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0" name="Google Shape;3200;p10"/>
            <p:cNvSpPr/>
            <p:nvPr/>
          </p:nvSpPr>
          <p:spPr>
            <a:xfrm>
              <a:off x="57593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1" name="Google Shape;3201;p10"/>
            <p:cNvSpPr/>
            <p:nvPr/>
          </p:nvSpPr>
          <p:spPr>
            <a:xfrm>
              <a:off x="59098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2" name="Google Shape;3202;p10"/>
            <p:cNvSpPr/>
            <p:nvPr/>
          </p:nvSpPr>
          <p:spPr>
            <a:xfrm>
              <a:off x="59098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3" name="Google Shape;3203;p10"/>
            <p:cNvSpPr/>
            <p:nvPr/>
          </p:nvSpPr>
          <p:spPr>
            <a:xfrm>
              <a:off x="59098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4" name="Google Shape;3204;p10"/>
            <p:cNvSpPr/>
            <p:nvPr/>
          </p:nvSpPr>
          <p:spPr>
            <a:xfrm>
              <a:off x="59098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5" name="Google Shape;3205;p10"/>
            <p:cNvSpPr/>
            <p:nvPr/>
          </p:nvSpPr>
          <p:spPr>
            <a:xfrm>
              <a:off x="59098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6" name="Google Shape;3206;p10"/>
            <p:cNvSpPr/>
            <p:nvPr/>
          </p:nvSpPr>
          <p:spPr>
            <a:xfrm>
              <a:off x="59098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7" name="Google Shape;3207;p10"/>
            <p:cNvSpPr/>
            <p:nvPr/>
          </p:nvSpPr>
          <p:spPr>
            <a:xfrm>
              <a:off x="59098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8" name="Google Shape;3208;p10"/>
            <p:cNvSpPr/>
            <p:nvPr/>
          </p:nvSpPr>
          <p:spPr>
            <a:xfrm>
              <a:off x="59098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9" name="Google Shape;3209;p10"/>
            <p:cNvSpPr/>
            <p:nvPr/>
          </p:nvSpPr>
          <p:spPr>
            <a:xfrm>
              <a:off x="59098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0" name="Google Shape;3210;p10"/>
            <p:cNvSpPr/>
            <p:nvPr/>
          </p:nvSpPr>
          <p:spPr>
            <a:xfrm>
              <a:off x="59098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1" name="Google Shape;3211;p10"/>
            <p:cNvSpPr/>
            <p:nvPr/>
          </p:nvSpPr>
          <p:spPr>
            <a:xfrm>
              <a:off x="59098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2" name="Google Shape;3212;p10"/>
            <p:cNvSpPr/>
            <p:nvPr/>
          </p:nvSpPr>
          <p:spPr>
            <a:xfrm>
              <a:off x="59098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3" name="Google Shape;3213;p10"/>
            <p:cNvSpPr/>
            <p:nvPr/>
          </p:nvSpPr>
          <p:spPr>
            <a:xfrm>
              <a:off x="59098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4" name="Google Shape;3214;p10"/>
            <p:cNvSpPr/>
            <p:nvPr/>
          </p:nvSpPr>
          <p:spPr>
            <a:xfrm>
              <a:off x="60603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5" name="Google Shape;3215;p10"/>
            <p:cNvSpPr/>
            <p:nvPr/>
          </p:nvSpPr>
          <p:spPr>
            <a:xfrm>
              <a:off x="606037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6" name="Google Shape;3216;p10"/>
            <p:cNvSpPr/>
            <p:nvPr/>
          </p:nvSpPr>
          <p:spPr>
            <a:xfrm>
              <a:off x="606037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7" name="Google Shape;3217;p10"/>
            <p:cNvSpPr/>
            <p:nvPr/>
          </p:nvSpPr>
          <p:spPr>
            <a:xfrm>
              <a:off x="60603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8" name="Google Shape;3218;p10"/>
            <p:cNvSpPr/>
            <p:nvPr/>
          </p:nvSpPr>
          <p:spPr>
            <a:xfrm>
              <a:off x="60603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9" name="Google Shape;3219;p10"/>
            <p:cNvSpPr/>
            <p:nvPr/>
          </p:nvSpPr>
          <p:spPr>
            <a:xfrm>
              <a:off x="60603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0" name="Google Shape;3220;p10"/>
            <p:cNvSpPr/>
            <p:nvPr/>
          </p:nvSpPr>
          <p:spPr>
            <a:xfrm>
              <a:off x="60603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1" name="Google Shape;3221;p10"/>
            <p:cNvSpPr/>
            <p:nvPr/>
          </p:nvSpPr>
          <p:spPr>
            <a:xfrm>
              <a:off x="60603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2" name="Google Shape;3222;p10"/>
            <p:cNvSpPr/>
            <p:nvPr/>
          </p:nvSpPr>
          <p:spPr>
            <a:xfrm>
              <a:off x="62108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3" name="Google Shape;3223;p10"/>
            <p:cNvSpPr/>
            <p:nvPr/>
          </p:nvSpPr>
          <p:spPr>
            <a:xfrm>
              <a:off x="62108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4" name="Google Shape;3224;p10"/>
            <p:cNvSpPr/>
            <p:nvPr/>
          </p:nvSpPr>
          <p:spPr>
            <a:xfrm>
              <a:off x="62108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5" name="Google Shape;3225;p10"/>
            <p:cNvSpPr/>
            <p:nvPr/>
          </p:nvSpPr>
          <p:spPr>
            <a:xfrm>
              <a:off x="62108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6" name="Google Shape;3226;p10"/>
            <p:cNvSpPr/>
            <p:nvPr/>
          </p:nvSpPr>
          <p:spPr>
            <a:xfrm>
              <a:off x="62108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7" name="Google Shape;3227;p10"/>
            <p:cNvSpPr/>
            <p:nvPr/>
          </p:nvSpPr>
          <p:spPr>
            <a:xfrm>
              <a:off x="6361375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8" name="Google Shape;3228;p10"/>
            <p:cNvSpPr/>
            <p:nvPr/>
          </p:nvSpPr>
          <p:spPr>
            <a:xfrm>
              <a:off x="6361375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9" name="Google Shape;3229;p10"/>
            <p:cNvSpPr/>
            <p:nvPr/>
          </p:nvSpPr>
          <p:spPr>
            <a:xfrm>
              <a:off x="66624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8300" y="1733550"/>
            <a:ext cx="6761100" cy="29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tillium Web Light"/>
              <a:buChar char="▪"/>
              <a:defRPr sz="240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tillium Web Light"/>
              <a:buChar char="▫"/>
              <a:defRPr sz="240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tillium Web Light"/>
              <a:buChar char="▫"/>
              <a:defRPr sz="240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▫"/>
              <a:defRPr sz="240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▫"/>
              <a:defRPr sz="240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▫"/>
              <a:defRPr sz="240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●"/>
              <a:defRPr sz="240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○"/>
              <a:defRPr sz="240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■"/>
              <a:defRPr sz="240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 sz="12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lvl="1">
              <a:buNone/>
              <a:defRPr sz="12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lvl="2">
              <a:buNone/>
              <a:defRPr sz="12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lvl="3">
              <a:buNone/>
              <a:defRPr sz="12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lvl="4">
              <a:buNone/>
              <a:defRPr sz="12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lvl="5">
              <a:buNone/>
              <a:defRPr sz="12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lvl="6">
              <a:buNone/>
              <a:defRPr sz="12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lvl="7">
              <a:buNone/>
              <a:defRPr sz="12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lvl="8">
              <a:buNone/>
              <a:defRPr sz="12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3.png"/><Relationship Id="rId4" Type="http://schemas.openxmlformats.org/officeDocument/2006/relationships/image" Target="../media/image4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6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0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" Target="slide63.xm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Relationship Id="rId5" Type="http://schemas.openxmlformats.org/officeDocument/2006/relationships/hyperlink" Target="http://creativecommons.org/licenses/by/4.0/" TargetMode="External"/><Relationship Id="rId4" Type="http://schemas.openxmlformats.org/officeDocument/2006/relationships/hyperlink" Target="http://www.slidescarnival.com/help-use-presentation-template" TargetMode="Externa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0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9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9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8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9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9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carnival.com/" TargetMode="External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unsplash.com/" TargetMode="Externa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mpallari.com/dosis" TargetMode="External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www.campivisivi.net/titillium/" TargetMode="Externa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0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jpg"/><Relationship Id="rId5" Type="http://schemas.openxmlformats.org/officeDocument/2006/relationships/image" Target="../media/image53.jpg"/><Relationship Id="rId4" Type="http://schemas.openxmlformats.org/officeDocument/2006/relationships/image" Target="../media/image52.jp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0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9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9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carnival.com/?utm_source=template" TargetMode="External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6" name="Google Shape;3836;p13"/>
          <p:cNvSpPr txBox="1">
            <a:spLocks noGrp="1"/>
          </p:cNvSpPr>
          <p:nvPr>
            <p:ph type="ctrTitle"/>
          </p:nvPr>
        </p:nvSpPr>
        <p:spPr>
          <a:xfrm>
            <a:off x="200526" y="247507"/>
            <a:ext cx="7959405" cy="17501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Trabajo Práctico N°3</a:t>
            </a:r>
            <a:br>
              <a:rPr lang="en" sz="2000" dirty="0"/>
            </a:br>
            <a:r>
              <a:rPr lang="en" sz="3200" b="1" dirty="0"/>
              <a:t>COVID-19</a:t>
            </a:r>
            <a:r>
              <a:rPr lang="es-ES" sz="4000" b="1" dirty="0"/>
              <a:t>:</a:t>
            </a:r>
            <a:br>
              <a:rPr lang="en" sz="3600" dirty="0"/>
            </a:br>
            <a:r>
              <a:rPr lang="es-ES" sz="3600" dirty="0"/>
              <a:t>Predicción sobre utilización</a:t>
            </a:r>
            <a:br>
              <a:rPr lang="es-ES" sz="3600" dirty="0"/>
            </a:br>
            <a:r>
              <a:rPr lang="es-ES" sz="3600" dirty="0"/>
              <a:t>de camas de internación</a:t>
            </a:r>
            <a:endParaRPr dirty="0"/>
          </a:p>
        </p:txBody>
      </p:sp>
      <p:sp>
        <p:nvSpPr>
          <p:cNvPr id="3" name="Google Shape;56;p13">
            <a:extLst>
              <a:ext uri="{FF2B5EF4-FFF2-40B4-BE49-F238E27FC236}">
                <a16:creationId xmlns:a16="http://schemas.microsoft.com/office/drawing/2014/main" id="{18B3FE84-C916-4C43-9EE5-722D3B16FCD1}"/>
              </a:ext>
            </a:extLst>
          </p:cNvPr>
          <p:cNvSpPr txBox="1">
            <a:spLocks/>
          </p:cNvSpPr>
          <p:nvPr/>
        </p:nvSpPr>
        <p:spPr>
          <a:xfrm>
            <a:off x="139542" y="3320693"/>
            <a:ext cx="3263676" cy="157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dk1"/>
              </a:buClr>
              <a:buSzPts val="1100"/>
            </a:pPr>
            <a:endParaRPr lang="en-US" sz="1200" dirty="0">
              <a:solidFill>
                <a:schemeClr val="bg1"/>
              </a:solidFill>
            </a:endParaRPr>
          </a:p>
          <a:p>
            <a:r>
              <a:rPr lang="en-US" sz="1500" b="1" dirty="0">
                <a:solidFill>
                  <a:schemeClr val="bg1"/>
                </a:solidFill>
              </a:rPr>
              <a:t>Grupo 1</a:t>
            </a:r>
          </a:p>
          <a:p>
            <a:r>
              <a:rPr lang="en-US" sz="1200" dirty="0">
                <a:solidFill>
                  <a:schemeClr val="bg1"/>
                </a:solidFill>
              </a:rPr>
              <a:t>DHDS - 2022</a:t>
            </a:r>
          </a:p>
          <a:p>
            <a:r>
              <a:rPr lang="en-US" sz="1200" dirty="0">
                <a:solidFill>
                  <a:schemeClr val="bg1"/>
                </a:solidFill>
              </a:rPr>
              <a:t>Curso Data Science -Digital House</a:t>
            </a:r>
          </a:p>
          <a:p>
            <a:endParaRPr lang="en-US" sz="1200" dirty="0">
              <a:solidFill>
                <a:schemeClr val="bg1"/>
              </a:solidFill>
            </a:endParaRPr>
          </a:p>
          <a:p>
            <a:pPr>
              <a:buClr>
                <a:schemeClr val="dk1"/>
              </a:buClr>
              <a:buSzPts val="1100"/>
            </a:pPr>
            <a:r>
              <a:rPr lang="en-US" sz="1200" dirty="0">
                <a:solidFill>
                  <a:schemeClr val="bg1"/>
                </a:solidFill>
              </a:rPr>
              <a:t>Bodlovich Daniel</a:t>
            </a:r>
          </a:p>
          <a:p>
            <a:r>
              <a:rPr lang="en-US" sz="1200" dirty="0">
                <a:solidFill>
                  <a:schemeClr val="bg1"/>
                </a:solidFill>
              </a:rPr>
              <a:t>Lombardi </a:t>
            </a:r>
            <a:r>
              <a:rPr lang="en-US" sz="1200" dirty="0" err="1">
                <a:solidFill>
                  <a:schemeClr val="bg1"/>
                </a:solidFill>
              </a:rPr>
              <a:t>Maela</a:t>
            </a:r>
            <a:endParaRPr lang="en-US" sz="1200" dirty="0">
              <a:solidFill>
                <a:schemeClr val="bg1"/>
              </a:solidFill>
            </a:endParaRPr>
          </a:p>
          <a:p>
            <a:r>
              <a:rPr lang="en-US" sz="1200" dirty="0">
                <a:solidFill>
                  <a:schemeClr val="bg1"/>
                </a:solidFill>
              </a:rPr>
              <a:t>Saied Marcelo</a:t>
            </a:r>
          </a:p>
          <a:p>
            <a:r>
              <a:rPr lang="en-US" sz="1200" dirty="0" err="1">
                <a:solidFill>
                  <a:schemeClr val="bg1"/>
                </a:solidFill>
              </a:rPr>
              <a:t>Serniotti</a:t>
            </a:r>
            <a:r>
              <a:rPr lang="en-US" sz="1200" dirty="0">
                <a:solidFill>
                  <a:schemeClr val="bg1"/>
                </a:solidFill>
              </a:rPr>
              <a:t> Enzo</a:t>
            </a:r>
          </a:p>
          <a:p>
            <a:endParaRPr lang="en-US" sz="12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9" name="Google Shape;4059;p35"/>
          <p:cNvSpPr txBox="1">
            <a:spLocks noGrp="1"/>
          </p:cNvSpPr>
          <p:nvPr>
            <p:ph type="ctrTitle" idx="4294967295"/>
          </p:nvPr>
        </p:nvSpPr>
        <p:spPr>
          <a:xfrm>
            <a:off x="685800" y="745150"/>
            <a:ext cx="48639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rgbClr val="80BFB7"/>
                </a:solidFill>
              </a:rPr>
              <a:t>Gracias!</a:t>
            </a:r>
            <a:endParaRPr sz="6000" dirty="0">
              <a:solidFill>
                <a:srgbClr val="80BFB7"/>
              </a:solidFill>
            </a:endParaRPr>
          </a:p>
        </p:txBody>
      </p:sp>
      <p:sp>
        <p:nvSpPr>
          <p:cNvPr id="4060" name="Google Shape;4060;p35"/>
          <p:cNvSpPr txBox="1">
            <a:spLocks noGrp="1"/>
          </p:cNvSpPr>
          <p:nvPr>
            <p:ph type="subTitle" idx="4294967295"/>
          </p:nvPr>
        </p:nvSpPr>
        <p:spPr>
          <a:xfrm>
            <a:off x="685800" y="1944725"/>
            <a:ext cx="48639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rgbClr val="D3EBD5"/>
                </a:solidFill>
                <a:highlight>
                  <a:srgbClr val="01597F"/>
                </a:highlight>
              </a:rPr>
              <a:t>Preguntas?</a:t>
            </a:r>
            <a:endParaRPr sz="3600" dirty="0">
              <a:solidFill>
                <a:srgbClr val="D3EBD5"/>
              </a:solidFill>
              <a:highlight>
                <a:srgbClr val="01597F"/>
              </a:highlight>
            </a:endParaRPr>
          </a:p>
        </p:txBody>
      </p:sp>
      <p:sp>
        <p:nvSpPr>
          <p:cNvPr id="4062" name="Google Shape;4062;p35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1" name="Google Shape;4131;p40"/>
          <p:cNvSpPr txBox="1">
            <a:spLocks noGrp="1"/>
          </p:cNvSpPr>
          <p:nvPr>
            <p:ph type="title"/>
          </p:nvPr>
        </p:nvSpPr>
        <p:spPr>
          <a:xfrm>
            <a:off x="464979" y="29506"/>
            <a:ext cx="24012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ROADMAP</a:t>
            </a:r>
            <a:endParaRPr dirty="0"/>
          </a:p>
        </p:txBody>
      </p:sp>
      <p:sp>
        <p:nvSpPr>
          <p:cNvPr id="4132" name="Google Shape;4132;p40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 dirty="0"/>
          </a:p>
        </p:txBody>
      </p:sp>
      <p:sp>
        <p:nvSpPr>
          <p:cNvPr id="4133" name="Google Shape;4133;p40"/>
          <p:cNvSpPr/>
          <p:nvPr/>
        </p:nvSpPr>
        <p:spPr>
          <a:xfrm>
            <a:off x="0" y="2440048"/>
            <a:ext cx="7610833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228600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34" name="Google Shape;4134;p40"/>
          <p:cNvSpPr/>
          <p:nvPr/>
        </p:nvSpPr>
        <p:spPr>
          <a:xfrm>
            <a:off x="-21631" y="2466160"/>
            <a:ext cx="7610833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135" name="Google Shape;4135;p40"/>
          <p:cNvGrpSpPr/>
          <p:nvPr/>
        </p:nvGrpSpPr>
        <p:grpSpPr>
          <a:xfrm>
            <a:off x="1381343" y="1759317"/>
            <a:ext cx="473400" cy="473400"/>
            <a:chOff x="1786339" y="1703401"/>
            <a:chExt cx="473400" cy="473400"/>
          </a:xfrm>
        </p:grpSpPr>
        <p:sp>
          <p:nvSpPr>
            <p:cNvPr id="4136" name="Google Shape;4136;p40"/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4137" name="Google Shape;4137;p40"/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1</a:t>
              </a:r>
              <a:endParaRPr sz="6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</p:grpSp>
      <p:grpSp>
        <p:nvGrpSpPr>
          <p:cNvPr id="4138" name="Google Shape;4138;p40"/>
          <p:cNvGrpSpPr/>
          <p:nvPr/>
        </p:nvGrpSpPr>
        <p:grpSpPr>
          <a:xfrm>
            <a:off x="3115129" y="1768250"/>
            <a:ext cx="473400" cy="473400"/>
            <a:chOff x="3814414" y="1703401"/>
            <a:chExt cx="473400" cy="473400"/>
          </a:xfrm>
        </p:grpSpPr>
        <p:sp>
          <p:nvSpPr>
            <p:cNvPr id="4139" name="Google Shape;4139;p40"/>
            <p:cNvSpPr/>
            <p:nvPr/>
          </p:nvSpPr>
          <p:spPr>
            <a:xfrm rot="8100000">
              <a:off x="3883742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4140" name="Google Shape;4140;p40"/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3</a:t>
              </a:r>
              <a:endParaRPr sz="6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</p:grpSp>
      <p:grpSp>
        <p:nvGrpSpPr>
          <p:cNvPr id="4141" name="Google Shape;4141;p40"/>
          <p:cNvGrpSpPr/>
          <p:nvPr/>
        </p:nvGrpSpPr>
        <p:grpSpPr>
          <a:xfrm>
            <a:off x="4953252" y="1766496"/>
            <a:ext cx="473400" cy="473400"/>
            <a:chOff x="5842489" y="1703401"/>
            <a:chExt cx="473400" cy="473400"/>
          </a:xfrm>
        </p:grpSpPr>
        <p:sp>
          <p:nvSpPr>
            <p:cNvPr id="4142" name="Google Shape;4142;p40"/>
            <p:cNvSpPr/>
            <p:nvPr/>
          </p:nvSpPr>
          <p:spPr>
            <a:xfrm rot="8100000">
              <a:off x="591181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4143" name="Google Shape;4143;p40"/>
            <p:cNvSpPr/>
            <p:nvPr/>
          </p:nvSpPr>
          <p:spPr>
            <a:xfrm>
              <a:off x="601213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5</a:t>
              </a:r>
              <a:endParaRPr sz="6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</p:grpSp>
      <p:grpSp>
        <p:nvGrpSpPr>
          <p:cNvPr id="4144" name="Google Shape;4144;p40"/>
          <p:cNvGrpSpPr/>
          <p:nvPr/>
        </p:nvGrpSpPr>
        <p:grpSpPr>
          <a:xfrm>
            <a:off x="5683225" y="3728698"/>
            <a:ext cx="473400" cy="473400"/>
            <a:chOff x="6880814" y="3576300"/>
            <a:chExt cx="473400" cy="473400"/>
          </a:xfrm>
        </p:grpSpPr>
        <p:sp>
          <p:nvSpPr>
            <p:cNvPr id="4145" name="Google Shape;4145;p40"/>
            <p:cNvSpPr/>
            <p:nvPr/>
          </p:nvSpPr>
          <p:spPr>
            <a:xfrm rot="-2700000">
              <a:off x="695014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4146" name="Google Shape;4146;p40"/>
            <p:cNvSpPr/>
            <p:nvPr/>
          </p:nvSpPr>
          <p:spPr>
            <a:xfrm flipH="1">
              <a:off x="705046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6</a:t>
              </a:r>
              <a:endParaRPr sz="6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</p:grpSp>
      <p:grpSp>
        <p:nvGrpSpPr>
          <p:cNvPr id="4147" name="Google Shape;4147;p40"/>
          <p:cNvGrpSpPr/>
          <p:nvPr/>
        </p:nvGrpSpPr>
        <p:grpSpPr>
          <a:xfrm>
            <a:off x="4045723" y="3728698"/>
            <a:ext cx="473400" cy="473400"/>
            <a:chOff x="4852739" y="3576300"/>
            <a:chExt cx="473400" cy="473400"/>
          </a:xfrm>
        </p:grpSpPr>
        <p:sp>
          <p:nvSpPr>
            <p:cNvPr id="4148" name="Google Shape;4148;p40"/>
            <p:cNvSpPr/>
            <p:nvPr/>
          </p:nvSpPr>
          <p:spPr>
            <a:xfrm rot="-2700000">
              <a:off x="4922067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4149" name="Google Shape;4149;p40"/>
            <p:cNvSpPr/>
            <p:nvPr/>
          </p:nvSpPr>
          <p:spPr>
            <a:xfrm flipH="1">
              <a:off x="5022389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4</a:t>
              </a:r>
              <a:endParaRPr sz="6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</p:grpSp>
      <p:grpSp>
        <p:nvGrpSpPr>
          <p:cNvPr id="4150" name="Google Shape;4150;p40"/>
          <p:cNvGrpSpPr/>
          <p:nvPr/>
        </p:nvGrpSpPr>
        <p:grpSpPr>
          <a:xfrm>
            <a:off x="2171521" y="3728698"/>
            <a:ext cx="473400" cy="473400"/>
            <a:chOff x="2824664" y="3576300"/>
            <a:chExt cx="473400" cy="473400"/>
          </a:xfrm>
        </p:grpSpPr>
        <p:sp>
          <p:nvSpPr>
            <p:cNvPr id="4151" name="Google Shape;4151;p40"/>
            <p:cNvSpPr/>
            <p:nvPr/>
          </p:nvSpPr>
          <p:spPr>
            <a:xfrm rot="-2700000">
              <a:off x="289399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4152" name="Google Shape;4152;p40"/>
            <p:cNvSpPr/>
            <p:nvPr/>
          </p:nvSpPr>
          <p:spPr>
            <a:xfrm flipH="1">
              <a:off x="299431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2</a:t>
              </a:r>
              <a:endParaRPr sz="6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</p:grpSp>
      <p:sp>
        <p:nvSpPr>
          <p:cNvPr id="4153" name="Google Shape;4153;p40"/>
          <p:cNvSpPr txBox="1"/>
          <p:nvPr/>
        </p:nvSpPr>
        <p:spPr>
          <a:xfrm>
            <a:off x="749670" y="955114"/>
            <a:ext cx="1683098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Revision de datos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Correlacion</a:t>
            </a:r>
            <a:endParaRPr sz="1200" dirty="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30" name="Google Shape;4153;p40">
            <a:extLst>
              <a:ext uri="{FF2B5EF4-FFF2-40B4-BE49-F238E27FC236}">
                <a16:creationId xmlns:a16="http://schemas.microsoft.com/office/drawing/2014/main" id="{364EA13B-786D-45F7-92AA-39194417AC7E}"/>
              </a:ext>
            </a:extLst>
          </p:cNvPr>
          <p:cNvSpPr txBox="1"/>
          <p:nvPr/>
        </p:nvSpPr>
        <p:spPr>
          <a:xfrm>
            <a:off x="1182134" y="4215202"/>
            <a:ext cx="2200060" cy="751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Regresión</a:t>
            </a:r>
            <a:r>
              <a:rPr lang="en-US" sz="2000" dirty="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 lineal simple (RLS)</a:t>
            </a:r>
            <a:endParaRPr sz="2000" dirty="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31" name="Google Shape;4153;p40">
            <a:extLst>
              <a:ext uri="{FF2B5EF4-FFF2-40B4-BE49-F238E27FC236}">
                <a16:creationId xmlns:a16="http://schemas.microsoft.com/office/drawing/2014/main" id="{BE9E1970-D111-4326-8F97-E08A102C5625}"/>
              </a:ext>
            </a:extLst>
          </p:cNvPr>
          <p:cNvSpPr txBox="1"/>
          <p:nvPr/>
        </p:nvSpPr>
        <p:spPr>
          <a:xfrm>
            <a:off x="2276980" y="478399"/>
            <a:ext cx="2438560" cy="12767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AR" sz="2000" dirty="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Regresión lineal simple con normalización</a:t>
            </a:r>
          </a:p>
        </p:txBody>
      </p:sp>
      <p:sp>
        <p:nvSpPr>
          <p:cNvPr id="32" name="Google Shape;4153;p40">
            <a:extLst>
              <a:ext uri="{FF2B5EF4-FFF2-40B4-BE49-F238E27FC236}">
                <a16:creationId xmlns:a16="http://schemas.microsoft.com/office/drawing/2014/main" id="{906EC749-0976-4CF3-9E49-60B6ADAA516F}"/>
              </a:ext>
            </a:extLst>
          </p:cNvPr>
          <p:cNvSpPr txBox="1"/>
          <p:nvPr/>
        </p:nvSpPr>
        <p:spPr>
          <a:xfrm>
            <a:off x="4597690" y="227592"/>
            <a:ext cx="2241894" cy="1525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Regresión</a:t>
            </a:r>
            <a:r>
              <a:rPr lang="en-US" sz="2000" dirty="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 lineal multiple con </a:t>
            </a:r>
            <a:r>
              <a:rPr lang="es-AR" sz="2000" dirty="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normalización</a:t>
            </a:r>
          </a:p>
        </p:txBody>
      </p:sp>
      <p:sp>
        <p:nvSpPr>
          <p:cNvPr id="33" name="Google Shape;4153;p40">
            <a:extLst>
              <a:ext uri="{FF2B5EF4-FFF2-40B4-BE49-F238E27FC236}">
                <a16:creationId xmlns:a16="http://schemas.microsoft.com/office/drawing/2014/main" id="{92E91B5E-E767-4B87-AE76-01548EF54B95}"/>
              </a:ext>
            </a:extLst>
          </p:cNvPr>
          <p:cNvSpPr txBox="1"/>
          <p:nvPr/>
        </p:nvSpPr>
        <p:spPr>
          <a:xfrm>
            <a:off x="3793095" y="4228210"/>
            <a:ext cx="1514549" cy="915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Regresión</a:t>
            </a:r>
            <a:r>
              <a:rPr lang="en-US" sz="2000" dirty="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 lineal </a:t>
            </a:r>
            <a:r>
              <a:rPr lang="en-US" sz="2000" dirty="0" err="1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múltiple</a:t>
            </a:r>
            <a:r>
              <a:rPr lang="en-US" sz="2000" dirty="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 (RLM)</a:t>
            </a:r>
            <a:endParaRPr sz="2000" dirty="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34" name="Google Shape;4153;p40">
            <a:extLst>
              <a:ext uri="{FF2B5EF4-FFF2-40B4-BE49-F238E27FC236}">
                <a16:creationId xmlns:a16="http://schemas.microsoft.com/office/drawing/2014/main" id="{5FF621AB-B109-4763-A4C7-B6062F9FB01C}"/>
              </a:ext>
            </a:extLst>
          </p:cNvPr>
          <p:cNvSpPr txBox="1"/>
          <p:nvPr/>
        </p:nvSpPr>
        <p:spPr>
          <a:xfrm>
            <a:off x="5426046" y="4054703"/>
            <a:ext cx="1909673" cy="47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AR" sz="2000" dirty="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Regularización</a:t>
            </a:r>
            <a:endParaRPr sz="2000" dirty="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/>
        </p:nvSpPr>
        <p:spPr>
          <a:xfrm>
            <a:off x="324629" y="4804800"/>
            <a:ext cx="2592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/>
              <a:t>Curso Data Science - Digital House - 2022</a:t>
            </a:r>
            <a:endParaRPr sz="1000" dirty="0"/>
          </a:p>
        </p:txBody>
      </p:sp>
      <p:sp>
        <p:nvSpPr>
          <p:cNvPr id="5" name="Google Shape;4132;p40">
            <a:extLst>
              <a:ext uri="{FF2B5EF4-FFF2-40B4-BE49-F238E27FC236}">
                <a16:creationId xmlns:a16="http://schemas.microsoft.com/office/drawing/2014/main" id="{53AA2C48-2D1C-4DE8-B8E8-9BC637776F6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50279" y="470415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C92F10A-8C41-4175-A7EE-69102CB729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5571" y="19592"/>
            <a:ext cx="3013045" cy="743335"/>
          </a:xfrm>
        </p:spPr>
        <p:txBody>
          <a:bodyPr/>
          <a:lstStyle/>
          <a:p>
            <a:r>
              <a:rPr lang="es-AR" dirty="0"/>
              <a:t>Análisis previo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F6C84D-F519-4FD8-84EB-F103A5E6DA5B}"/>
              </a:ext>
            </a:extLst>
          </p:cNvPr>
          <p:cNvSpPr txBox="1"/>
          <p:nvPr/>
        </p:nvSpPr>
        <p:spPr>
          <a:xfrm>
            <a:off x="85538" y="859651"/>
            <a:ext cx="5420066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1600" b="1" dirty="0"/>
              <a:t>Selección de un </a:t>
            </a:r>
            <a:r>
              <a:rPr lang="es-ES" sz="1600" b="1" dirty="0" err="1"/>
              <a:t>subdataset</a:t>
            </a:r>
            <a:r>
              <a:rPr lang="es-ES" sz="1600" b="1" dirty="0"/>
              <a:t>:</a:t>
            </a:r>
          </a:p>
          <a:p>
            <a:pPr marL="627063" lvl="3" indent="-342900">
              <a:buFont typeface="Courier New" panose="02070309020205020404" pitchFamily="49" charset="0"/>
              <a:buChar char="o"/>
            </a:pPr>
            <a:r>
              <a:rPr lang="es-ES" sz="1600" dirty="0"/>
              <a:t>AMBA + CABA.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1600" b="1" dirty="0"/>
              <a:t>Limpieza e imputación:</a:t>
            </a:r>
          </a:p>
          <a:p>
            <a:pPr marL="627063" lvl="4" indent="-342900">
              <a:buFont typeface="Courier New" panose="02070309020205020404" pitchFamily="49" charset="0"/>
              <a:buChar char="o"/>
            </a:pPr>
            <a:r>
              <a:rPr lang="es-ES" sz="1600" dirty="0"/>
              <a:t>dropeo de columnas;</a:t>
            </a:r>
          </a:p>
          <a:p>
            <a:pPr marL="627063" lvl="3" indent="-342900">
              <a:buFont typeface="Courier New" panose="02070309020205020404" pitchFamily="49" charset="0"/>
              <a:buChar char="o"/>
            </a:pPr>
            <a:r>
              <a:rPr lang="es-ES" sz="1600" dirty="0"/>
              <a:t>imputación de habitaciones;</a:t>
            </a:r>
          </a:p>
          <a:p>
            <a:pPr marL="627063" lvl="3" indent="-342900">
              <a:buFont typeface="Courier New" panose="02070309020205020404" pitchFamily="49" charset="0"/>
              <a:buChar char="o"/>
            </a:pPr>
            <a:r>
              <a:rPr lang="es-ES" sz="1600" dirty="0"/>
              <a:t>dropeo de duplicados, outliers y nulos.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1600" b="1" dirty="0"/>
              <a:t>Cuantificación de variables categóricas:</a:t>
            </a:r>
          </a:p>
          <a:p>
            <a:pPr marL="627063" lvl="3" indent="-342900">
              <a:buFont typeface="Courier New" panose="02070309020205020404" pitchFamily="49" charset="0"/>
              <a:buChar char="o"/>
            </a:pPr>
            <a:r>
              <a:rPr lang="es-ES" sz="1600" dirty="0" err="1"/>
              <a:t>amenities</a:t>
            </a:r>
            <a:r>
              <a:rPr lang="es-ES" sz="1600" dirty="0"/>
              <a:t>;</a:t>
            </a:r>
          </a:p>
          <a:p>
            <a:pPr marL="627063" lvl="3" indent="-342900">
              <a:buFont typeface="Courier New" panose="02070309020205020404" pitchFamily="49" charset="0"/>
              <a:buChar char="o"/>
            </a:pPr>
            <a:r>
              <a:rPr lang="es-ES" sz="1600" dirty="0" err="1"/>
              <a:t>dummies</a:t>
            </a:r>
            <a:r>
              <a:rPr lang="es-ES" sz="1600" dirty="0"/>
              <a:t> (</a:t>
            </a:r>
            <a:r>
              <a:rPr lang="es-ES" sz="1600" dirty="0" err="1"/>
              <a:t>type</a:t>
            </a:r>
            <a:r>
              <a:rPr lang="es-ES" sz="1600" dirty="0"/>
              <a:t>, </a:t>
            </a:r>
            <a:r>
              <a:rPr lang="es-ES" sz="1600" dirty="0" err="1"/>
              <a:t>state</a:t>
            </a:r>
            <a:r>
              <a:rPr lang="es-ES" sz="1600" dirty="0"/>
              <a:t>, place).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000" dirty="0"/>
          </a:p>
          <a:p>
            <a:endParaRPr lang="es-ES" sz="2000" dirty="0"/>
          </a:p>
          <a:p>
            <a:endParaRPr lang="es-AR" sz="20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16BCE47-9B8D-4336-95C0-5FBD92BC41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4286" y="815897"/>
            <a:ext cx="4789714" cy="37628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21D4E-4DEF-4A50-8F6E-92291AB15E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881" y="296090"/>
            <a:ext cx="6270050" cy="743335"/>
          </a:xfrm>
        </p:spPr>
        <p:txBody>
          <a:bodyPr/>
          <a:lstStyle/>
          <a:p>
            <a:r>
              <a:rPr lang="es-AR" dirty="0"/>
              <a:t>Modelado: Regresión lineal simple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0D4175-3AAB-4385-87FC-517C9F7AEF4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  <p:sp>
        <p:nvSpPr>
          <p:cNvPr id="4" name="Google Shape;62;p14">
            <a:extLst>
              <a:ext uri="{FF2B5EF4-FFF2-40B4-BE49-F238E27FC236}">
                <a16:creationId xmlns:a16="http://schemas.microsoft.com/office/drawing/2014/main" id="{112B2B1A-AC86-40C7-9A47-769EA841CEA9}"/>
              </a:ext>
            </a:extLst>
          </p:cNvPr>
          <p:cNvSpPr txBox="1"/>
          <p:nvPr/>
        </p:nvSpPr>
        <p:spPr>
          <a:xfrm>
            <a:off x="324629" y="4804800"/>
            <a:ext cx="2592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/>
              <a:t>Curso Data Science - Digital House - 2022</a:t>
            </a:r>
            <a:endParaRPr sz="1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8D54EE-173C-404D-96AF-CB565F91A013}"/>
              </a:ext>
            </a:extLst>
          </p:cNvPr>
          <p:cNvSpPr txBox="1"/>
          <p:nvPr/>
        </p:nvSpPr>
        <p:spPr>
          <a:xfrm>
            <a:off x="476794" y="1353093"/>
            <a:ext cx="699080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/>
              <a:t>Trabajamos en un modelo simple (RLS) prediciendo valores a partir de 3 columnas dadas en la información (Ambientes, Superficie total y Superficie cubierta).</a:t>
            </a:r>
          </a:p>
          <a:p>
            <a:endParaRPr lang="es-ES" sz="2000" dirty="0"/>
          </a:p>
          <a:p>
            <a:r>
              <a:rPr lang="es-ES" sz="2000" dirty="0"/>
              <a:t>Los resultados obtenidos no tuvieron un valor de predicción alto, dado esto trabajamos en un segundo modelo.</a:t>
            </a:r>
            <a:endParaRPr lang="es-AR" sz="2000" dirty="0"/>
          </a:p>
        </p:txBody>
      </p:sp>
    </p:spTree>
    <p:extLst>
      <p:ext uri="{BB962C8B-B14F-4D97-AF65-F5344CB8AC3E}">
        <p14:creationId xmlns:p14="http://schemas.microsoft.com/office/powerpoint/2010/main" val="10189982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F82EC11E-5F44-4C11-B172-44D54FFA21D3}"/>
              </a:ext>
            </a:extLst>
          </p:cNvPr>
          <p:cNvSpPr txBox="1"/>
          <p:nvPr/>
        </p:nvSpPr>
        <p:spPr>
          <a:xfrm>
            <a:off x="421077" y="1197210"/>
            <a:ext cx="20649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dirty="0"/>
              <a:t>Superficie Total M2:</a:t>
            </a:r>
          </a:p>
          <a:p>
            <a:pPr marL="514350" lvl="4" indent="-285750">
              <a:buFont typeface="Courier New" panose="02070309020205020404" pitchFamily="49" charset="0"/>
              <a:buChar char="o"/>
            </a:pPr>
            <a:r>
              <a:rPr lang="es-AR" dirty="0"/>
              <a:t>MAE:0.65</a:t>
            </a:r>
          </a:p>
          <a:p>
            <a:pPr marL="514350" lvl="4" indent="-285750">
              <a:buFont typeface="Courier New" panose="02070309020205020404" pitchFamily="49" charset="0"/>
              <a:buChar char="o"/>
            </a:pPr>
            <a:r>
              <a:rPr lang="es-AR" dirty="0"/>
              <a:t>R2:0.09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1547BB0-87FD-40B5-9A08-2CDBC48F42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7183" y="1039544"/>
            <a:ext cx="2305050" cy="37440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821D4E-4DEF-4A50-8F6E-92291AB15E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0315" y="188722"/>
            <a:ext cx="6365845" cy="743335"/>
          </a:xfrm>
        </p:spPr>
        <p:txBody>
          <a:bodyPr/>
          <a:lstStyle/>
          <a:p>
            <a:r>
              <a:rPr lang="es-AR" dirty="0"/>
              <a:t>Modelado: Regresión lineal simple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0D4175-3AAB-4385-87FC-517C9F7AEF4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  <p:sp>
        <p:nvSpPr>
          <p:cNvPr id="4" name="Google Shape;62;p14">
            <a:extLst>
              <a:ext uri="{FF2B5EF4-FFF2-40B4-BE49-F238E27FC236}">
                <a16:creationId xmlns:a16="http://schemas.microsoft.com/office/drawing/2014/main" id="{112B2B1A-AC86-40C7-9A47-769EA841CEA9}"/>
              </a:ext>
            </a:extLst>
          </p:cNvPr>
          <p:cNvSpPr txBox="1"/>
          <p:nvPr/>
        </p:nvSpPr>
        <p:spPr>
          <a:xfrm>
            <a:off x="324629" y="4804800"/>
            <a:ext cx="2592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/>
              <a:t>Curso Data Science - Digital House - 2022</a:t>
            </a:r>
            <a:endParaRPr sz="1000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2CADB3B-8200-463B-94D8-7F0CEFC69E06}"/>
              </a:ext>
            </a:extLst>
          </p:cNvPr>
          <p:cNvSpPr/>
          <p:nvPr/>
        </p:nvSpPr>
        <p:spPr>
          <a:xfrm>
            <a:off x="935975" y="1650775"/>
            <a:ext cx="809777" cy="25746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D14EAF67-F48C-4FC3-AF0F-E399BFD5DC11}"/>
              </a:ext>
            </a:extLst>
          </p:cNvPr>
          <p:cNvSpPr/>
          <p:nvPr/>
        </p:nvSpPr>
        <p:spPr>
          <a:xfrm>
            <a:off x="3914041" y="1618281"/>
            <a:ext cx="917335" cy="25278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D117E41-5DB3-48DE-A2A1-CE5D6CFF49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6200" y="2400300"/>
            <a:ext cx="1371600" cy="3429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761587B9-3B7F-4EEE-8EEF-4816402559ED}"/>
              </a:ext>
            </a:extLst>
          </p:cNvPr>
          <p:cNvSpPr txBox="1"/>
          <p:nvPr/>
        </p:nvSpPr>
        <p:spPr>
          <a:xfrm>
            <a:off x="6400957" y="1188223"/>
            <a:ext cx="2303836" cy="73866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dirty="0"/>
              <a:t>Superficie cubierta M2:</a:t>
            </a:r>
          </a:p>
          <a:p>
            <a:pPr marL="514350" lvl="4" indent="-285750">
              <a:buFont typeface="Courier New" panose="02070309020205020404" pitchFamily="49" charset="0"/>
              <a:buChar char="o"/>
            </a:pPr>
            <a:r>
              <a:rPr lang="es-AR" dirty="0"/>
              <a:t>MAE:0.67</a:t>
            </a:r>
          </a:p>
          <a:p>
            <a:pPr marL="514350" lvl="4" indent="-285750">
              <a:buFont typeface="Courier New" panose="02070309020205020404" pitchFamily="49" charset="0"/>
              <a:buChar char="o"/>
            </a:pPr>
            <a:r>
              <a:rPr lang="es-AR" dirty="0"/>
              <a:t>R2:0.03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2A04F8E-810C-41DB-BD2C-0E36D91B8D02}"/>
              </a:ext>
            </a:extLst>
          </p:cNvPr>
          <p:cNvSpPr txBox="1"/>
          <p:nvPr/>
        </p:nvSpPr>
        <p:spPr>
          <a:xfrm>
            <a:off x="3416777" y="1165981"/>
            <a:ext cx="143981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dirty="0"/>
              <a:t>Ambientes:</a:t>
            </a:r>
          </a:p>
          <a:p>
            <a:pPr marL="514350" lvl="4" indent="-285750">
              <a:buFont typeface="Courier New" panose="02070309020205020404" pitchFamily="49" charset="0"/>
              <a:buChar char="o"/>
            </a:pPr>
            <a:r>
              <a:rPr lang="es-AR" dirty="0"/>
              <a:t>MAE:0.7</a:t>
            </a:r>
          </a:p>
          <a:p>
            <a:pPr marL="514350" lvl="4" indent="-285750">
              <a:buFont typeface="Courier New" panose="02070309020205020404" pitchFamily="49" charset="0"/>
              <a:buChar char="o"/>
            </a:pPr>
            <a:r>
              <a:rPr lang="es-AR" dirty="0"/>
              <a:t>R2: -0.03</a:t>
            </a:r>
          </a:p>
        </p:txBody>
      </p:sp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993C4408-F88D-4DFB-8923-9032D2AD23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74801" y="2105702"/>
            <a:ext cx="3087432" cy="2172006"/>
          </a:xfrm>
          <a:prstGeom prst="rect">
            <a:avLst/>
          </a:prstGeom>
        </p:spPr>
      </p:pic>
      <p:pic>
        <p:nvPicPr>
          <p:cNvPr id="8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162B90A5-0AF8-4F1A-8818-55A0A91EDF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531" y="2098349"/>
            <a:ext cx="3004892" cy="2094652"/>
          </a:xfrm>
          <a:prstGeom prst="rect">
            <a:avLst/>
          </a:prstGeom>
        </p:spPr>
      </p:pic>
      <p:pic>
        <p:nvPicPr>
          <p:cNvPr id="10" name="Picture 9" descr="A picture containing indoor&#10;&#10;Description automatically generated">
            <a:extLst>
              <a:ext uri="{FF2B5EF4-FFF2-40B4-BE49-F238E27FC236}">
                <a16:creationId xmlns:a16="http://schemas.microsoft.com/office/drawing/2014/main" id="{8F2034ED-7A8D-456D-9784-DC9A05D384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96423" y="2087437"/>
            <a:ext cx="2957801" cy="2094652"/>
          </a:xfrm>
          <a:prstGeom prst="rect">
            <a:avLst/>
          </a:prstGeom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CBEB61BD-3A60-4D3B-B25B-34BEBCD601BB}"/>
              </a:ext>
            </a:extLst>
          </p:cNvPr>
          <p:cNvSpPr/>
          <p:nvPr/>
        </p:nvSpPr>
        <p:spPr>
          <a:xfrm>
            <a:off x="6884870" y="1668111"/>
            <a:ext cx="857206" cy="19770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484353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21D4E-4DEF-4A50-8F6E-92291AB15E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880" y="296090"/>
            <a:ext cx="6461639" cy="743335"/>
          </a:xfrm>
        </p:spPr>
        <p:txBody>
          <a:bodyPr/>
          <a:lstStyle/>
          <a:p>
            <a:r>
              <a:rPr lang="es-AR" dirty="0"/>
              <a:t>Modelado: Regresión lineal múltiple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0D4175-3AAB-4385-87FC-517C9F7AEF4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  <p:sp>
        <p:nvSpPr>
          <p:cNvPr id="4" name="Google Shape;62;p14">
            <a:extLst>
              <a:ext uri="{FF2B5EF4-FFF2-40B4-BE49-F238E27FC236}">
                <a16:creationId xmlns:a16="http://schemas.microsoft.com/office/drawing/2014/main" id="{112B2B1A-AC86-40C7-9A47-769EA841CEA9}"/>
              </a:ext>
            </a:extLst>
          </p:cNvPr>
          <p:cNvSpPr txBox="1"/>
          <p:nvPr/>
        </p:nvSpPr>
        <p:spPr>
          <a:xfrm>
            <a:off x="324629" y="4804800"/>
            <a:ext cx="2592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/>
              <a:t>Curso Data Science - Digital House - 2022</a:t>
            </a:r>
            <a:endParaRPr sz="1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8D54EE-173C-404D-96AF-CB565F91A013}"/>
              </a:ext>
            </a:extLst>
          </p:cNvPr>
          <p:cNvSpPr txBox="1"/>
          <p:nvPr/>
        </p:nvSpPr>
        <p:spPr>
          <a:xfrm>
            <a:off x="476794" y="1353093"/>
            <a:ext cx="699080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/>
              <a:t>Modelo 1</a:t>
            </a:r>
            <a:r>
              <a:rPr lang="es-ES" sz="2000" dirty="0"/>
              <a:t>: Uso de columnas Ambientes, Superficie cubierta, y Superficie total . </a:t>
            </a:r>
          </a:p>
          <a:p>
            <a:endParaRPr lang="es-ES" sz="2000" dirty="0"/>
          </a:p>
          <a:p>
            <a:endParaRPr lang="es-ES" sz="2000" dirty="0"/>
          </a:p>
          <a:p>
            <a:r>
              <a:rPr lang="es-ES" sz="2000" b="1" dirty="0"/>
              <a:t>Modelo 2</a:t>
            </a:r>
            <a:r>
              <a:rPr lang="es-ES" sz="2000" dirty="0"/>
              <a:t>: Agregamos colunas con valor predictivo al modelo 1, creadas a partir de campos descriptivos (Amenities, localización, servicios prestaciones y extras).</a:t>
            </a:r>
            <a:endParaRPr lang="es-AR" sz="2000" dirty="0"/>
          </a:p>
        </p:txBody>
      </p:sp>
    </p:spTree>
    <p:extLst>
      <p:ext uri="{BB962C8B-B14F-4D97-AF65-F5344CB8AC3E}">
        <p14:creationId xmlns:p14="http://schemas.microsoft.com/office/powerpoint/2010/main" val="10327130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E9C6A1EA-619D-426A-39BB-5BBD86CAD2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7313" y="1532918"/>
            <a:ext cx="2076450" cy="126682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95B6B9-4B5E-4942-8CDB-7F749450261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  <p:sp>
        <p:nvSpPr>
          <p:cNvPr id="7" name="Google Shape;61;p14">
            <a:extLst>
              <a:ext uri="{FF2B5EF4-FFF2-40B4-BE49-F238E27FC236}">
                <a16:creationId xmlns:a16="http://schemas.microsoft.com/office/drawing/2014/main" id="{E47221F4-1022-4713-A222-4DD15CF86F64}"/>
              </a:ext>
            </a:extLst>
          </p:cNvPr>
          <p:cNvSpPr txBox="1"/>
          <p:nvPr/>
        </p:nvSpPr>
        <p:spPr>
          <a:xfrm>
            <a:off x="91532" y="768056"/>
            <a:ext cx="2851966" cy="982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>
              <a:lnSpc>
                <a:spcPct val="107916"/>
              </a:lnSpc>
            </a:pPr>
            <a:r>
              <a:rPr lang="es-ES" sz="1600" b="1" dirty="0">
                <a:solidFill>
                  <a:schemeClr val="dk1"/>
                </a:solidFill>
                <a:latin typeface="Verdana"/>
                <a:ea typeface="Verdana"/>
                <a:sym typeface="Verdana"/>
              </a:rPr>
              <a:t>Modelo 1:</a:t>
            </a:r>
          </a:p>
          <a:p>
            <a:pPr algn="ctr">
              <a:lnSpc>
                <a:spcPct val="107916"/>
              </a:lnSpc>
            </a:pPr>
            <a:r>
              <a:rPr lang="es-ES" sz="1600" dirty="0">
                <a:solidFill>
                  <a:schemeClr val="dk1"/>
                </a:solidFill>
                <a:latin typeface="Verdana"/>
                <a:ea typeface="Verdana"/>
                <a:sym typeface="Verdana"/>
              </a:rPr>
              <a:t>RLM con las 3 features originales</a:t>
            </a:r>
            <a:endParaRPr sz="1600" dirty="0">
              <a:solidFill>
                <a:schemeClr val="dk1"/>
              </a:solidFill>
              <a:latin typeface="Verdana"/>
              <a:ea typeface="Verdana"/>
              <a:sym typeface="Verdana"/>
            </a:endParaRPr>
          </a:p>
        </p:txBody>
      </p:sp>
      <p:sp>
        <p:nvSpPr>
          <p:cNvPr id="14" name="Google Shape;61;p14">
            <a:extLst>
              <a:ext uri="{FF2B5EF4-FFF2-40B4-BE49-F238E27FC236}">
                <a16:creationId xmlns:a16="http://schemas.microsoft.com/office/drawing/2014/main" id="{596C1271-731F-49A9-94CB-A3C0CDF78ADE}"/>
              </a:ext>
            </a:extLst>
          </p:cNvPr>
          <p:cNvSpPr txBox="1"/>
          <p:nvPr/>
        </p:nvSpPr>
        <p:spPr>
          <a:xfrm>
            <a:off x="4006000" y="736523"/>
            <a:ext cx="3628867" cy="982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>
              <a:lnSpc>
                <a:spcPct val="107916"/>
              </a:lnSpc>
            </a:pPr>
            <a:r>
              <a:rPr lang="es-ES" sz="1600" b="1" dirty="0">
                <a:solidFill>
                  <a:schemeClr val="dk1"/>
                </a:solidFill>
                <a:latin typeface="Verdana"/>
                <a:ea typeface="Verdana"/>
                <a:sym typeface="Verdana"/>
              </a:rPr>
              <a:t>Modelo 2:</a:t>
            </a:r>
          </a:p>
          <a:p>
            <a:pPr algn="ctr">
              <a:lnSpc>
                <a:spcPct val="107916"/>
              </a:lnSpc>
            </a:pPr>
            <a:r>
              <a:rPr lang="es-ES" sz="1600" dirty="0">
                <a:solidFill>
                  <a:schemeClr val="dk1"/>
                </a:solidFill>
                <a:latin typeface="Verdana"/>
                <a:ea typeface="Verdana"/>
                <a:sym typeface="Verdana"/>
              </a:rPr>
              <a:t>RLM con las </a:t>
            </a:r>
            <a:r>
              <a:rPr lang="es-ES" sz="1600" dirty="0" err="1">
                <a:solidFill>
                  <a:schemeClr val="dk1"/>
                </a:solidFill>
                <a:latin typeface="Verdana"/>
                <a:ea typeface="Verdana"/>
                <a:sym typeface="Verdana"/>
              </a:rPr>
              <a:t>features</a:t>
            </a:r>
            <a:endParaRPr lang="es-ES" sz="1600" dirty="0">
              <a:solidFill>
                <a:schemeClr val="dk1"/>
              </a:solidFill>
              <a:latin typeface="Verdana"/>
              <a:ea typeface="Verdana"/>
              <a:sym typeface="Verdana"/>
            </a:endParaRPr>
          </a:p>
          <a:p>
            <a:pPr algn="ctr">
              <a:lnSpc>
                <a:spcPct val="107916"/>
              </a:lnSpc>
            </a:pPr>
            <a:r>
              <a:rPr lang="es-ES" sz="1600" dirty="0">
                <a:solidFill>
                  <a:schemeClr val="dk1"/>
                </a:solidFill>
                <a:latin typeface="Verdana"/>
                <a:ea typeface="Verdana"/>
                <a:sym typeface="Verdana"/>
              </a:rPr>
              <a:t>Adicionales creadas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C6EE4E74-C866-4818-8F77-605C23C47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5182" y="67402"/>
            <a:ext cx="6461639" cy="743335"/>
          </a:xfrm>
        </p:spPr>
        <p:txBody>
          <a:bodyPr/>
          <a:lstStyle/>
          <a:p>
            <a:r>
              <a:rPr lang="es-AR" dirty="0"/>
              <a:t>Modelado: Regresión lineal múltiple 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86BB18D5-E8D9-4D1C-9F21-A5F76C4FCC03}"/>
              </a:ext>
            </a:extLst>
          </p:cNvPr>
          <p:cNvSpPr/>
          <p:nvPr/>
        </p:nvSpPr>
        <p:spPr>
          <a:xfrm>
            <a:off x="5062075" y="2380419"/>
            <a:ext cx="1747604" cy="380529"/>
          </a:xfrm>
          <a:prstGeom prst="round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58D8FB4F-3660-EAEF-41A5-B951D0FA13AC}"/>
              </a:ext>
            </a:extLst>
          </p:cNvPr>
          <p:cNvCxnSpPr>
            <a:stCxn id="15" idx="2"/>
          </p:cNvCxnSpPr>
          <p:nvPr/>
        </p:nvCxnSpPr>
        <p:spPr>
          <a:xfrm flipH="1">
            <a:off x="3999571" y="810737"/>
            <a:ext cx="6431" cy="40703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Imagen 9">
            <a:extLst>
              <a:ext uri="{FF2B5EF4-FFF2-40B4-BE49-F238E27FC236}">
                <a16:creationId xmlns:a16="http://schemas.microsoft.com/office/drawing/2014/main" id="{7E9403F8-8103-ED10-59B3-CE8BDD7BCC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318" y="1627410"/>
            <a:ext cx="1905000" cy="1209675"/>
          </a:xfrm>
          <a:prstGeom prst="rect">
            <a:avLst/>
          </a:prstGeom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DE942467-3854-45AF-B0BB-E83EB1C07547}"/>
              </a:ext>
            </a:extLst>
          </p:cNvPr>
          <p:cNvSpPr/>
          <p:nvPr/>
        </p:nvSpPr>
        <p:spPr>
          <a:xfrm>
            <a:off x="690952" y="2397084"/>
            <a:ext cx="1863634" cy="36623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8B55DBD2-BD9B-CD72-28ED-2CB73BC6BD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2446" y="2796226"/>
            <a:ext cx="3119564" cy="2337412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61EBB04E-5543-C6CC-88B1-EF446C442C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3026" y="2788343"/>
            <a:ext cx="3018114" cy="2262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3674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16" name="Google Shape;3916;p22"/>
          <p:cNvPicPr preferRelativeResize="0"/>
          <p:nvPr/>
        </p:nvPicPr>
        <p:blipFill rotWithShape="1">
          <a:blip r:embed="rId3">
            <a:alphaModFix/>
          </a:blip>
          <a:srcRect l="21977" r="15991"/>
          <a:stretch/>
        </p:blipFill>
        <p:spPr>
          <a:xfrm>
            <a:off x="0" y="0"/>
            <a:ext cx="185492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917" name="Google Shape;3917;p22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5460774E-D280-4828-B678-9C919C5826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4140816"/>
              </p:ext>
            </p:extLst>
          </p:nvPr>
        </p:nvGraphicFramePr>
        <p:xfrm>
          <a:off x="2906432" y="1068586"/>
          <a:ext cx="3509554" cy="374650"/>
        </p:xfrm>
        <a:graphic>
          <a:graphicData uri="http://schemas.openxmlformats.org/drawingml/2006/table">
            <a:tbl>
              <a:tblPr firstRow="1" bandRow="1">
                <a:tableStyleId>{0F24753E-8A85-4BEE-97E2-441CDA198357}</a:tableStyleId>
              </a:tblPr>
              <a:tblGrid>
                <a:gridCol w="1754777">
                  <a:extLst>
                    <a:ext uri="{9D8B030D-6E8A-4147-A177-3AD203B41FA5}">
                      <a16:colId xmlns:a16="http://schemas.microsoft.com/office/drawing/2014/main" val="1995665476"/>
                    </a:ext>
                  </a:extLst>
                </a:gridCol>
                <a:gridCol w="1754777">
                  <a:extLst>
                    <a:ext uri="{9D8B030D-6E8A-4147-A177-3AD203B41FA5}">
                      <a16:colId xmlns:a16="http://schemas.microsoft.com/office/drawing/2014/main" val="1844881793"/>
                    </a:ext>
                  </a:extLst>
                </a:gridCol>
              </a:tblGrid>
              <a:tr h="374650">
                <a:tc>
                  <a:txBody>
                    <a:bodyPr/>
                    <a:lstStyle/>
                    <a:p>
                      <a:r>
                        <a:rPr lang="es-AR" dirty="0" err="1"/>
                        <a:t>orig</a:t>
                      </a:r>
                      <a:endParaRPr lang="es-A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 err="1"/>
                        <a:t>preedictido</a:t>
                      </a:r>
                      <a:endParaRPr lang="es-A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4200274"/>
                  </a:ext>
                </a:extLst>
              </a:tr>
            </a:tbl>
          </a:graphicData>
        </a:graphic>
      </p:graphicFrame>
      <p:sp>
        <p:nvSpPr>
          <p:cNvPr id="8" name="Google Shape;3914;p22">
            <a:extLst>
              <a:ext uri="{FF2B5EF4-FFF2-40B4-BE49-F238E27FC236}">
                <a16:creationId xmlns:a16="http://schemas.microsoft.com/office/drawing/2014/main" id="{962F0556-47A8-839D-63A6-C06CEC8285D7}"/>
              </a:ext>
            </a:extLst>
          </p:cNvPr>
          <p:cNvSpPr txBox="1">
            <a:spLocks/>
          </p:cNvSpPr>
          <p:nvPr/>
        </p:nvSpPr>
        <p:spPr>
          <a:xfrm>
            <a:off x="1854926" y="78830"/>
            <a:ext cx="6098777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r>
              <a:rPr lang="es-AR" dirty="0">
                <a:highlight>
                  <a:srgbClr val="FFFF00"/>
                </a:highlight>
              </a:rPr>
              <a:t>Ejemplos </a:t>
            </a:r>
            <a:r>
              <a:rPr lang="es-AR" dirty="0" err="1">
                <a:highlight>
                  <a:srgbClr val="FFFF00"/>
                </a:highlight>
              </a:rPr>
              <a:t>predecidos</a:t>
            </a:r>
            <a:endParaRPr lang="es-AR" dirty="0">
              <a:highlight>
                <a:srgbClr val="FFFF00"/>
              </a:highlight>
            </a:endParaRPr>
          </a:p>
          <a:p>
            <a:r>
              <a:rPr lang="es-AR" dirty="0">
                <a:highlight>
                  <a:srgbClr val="FFFF00"/>
                </a:highlight>
              </a:rPr>
              <a:t>Falta agregar 5 ejemplos</a:t>
            </a:r>
          </a:p>
        </p:txBody>
      </p:sp>
    </p:spTree>
    <p:extLst>
      <p:ext uri="{BB962C8B-B14F-4D97-AF65-F5344CB8AC3E}">
        <p14:creationId xmlns:p14="http://schemas.microsoft.com/office/powerpoint/2010/main" val="16039102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4" name="Google Shape;3914;p22"/>
          <p:cNvSpPr txBox="1">
            <a:spLocks noGrp="1"/>
          </p:cNvSpPr>
          <p:nvPr>
            <p:ph type="title"/>
          </p:nvPr>
        </p:nvSpPr>
        <p:spPr>
          <a:xfrm>
            <a:off x="3450248" y="-48599"/>
            <a:ext cx="3906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Conclusiones</a:t>
            </a:r>
            <a:endParaRPr dirty="0"/>
          </a:p>
        </p:txBody>
      </p:sp>
      <p:sp>
        <p:nvSpPr>
          <p:cNvPr id="3915" name="Google Shape;3915;p22"/>
          <p:cNvSpPr txBox="1">
            <a:spLocks noGrp="1"/>
          </p:cNvSpPr>
          <p:nvPr>
            <p:ph type="body" idx="1"/>
          </p:nvPr>
        </p:nvSpPr>
        <p:spPr>
          <a:xfrm>
            <a:off x="3450247" y="848834"/>
            <a:ext cx="4415079" cy="227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/>
            <a:r>
              <a:rPr lang="en" sz="1800" dirty="0"/>
              <a:t>Ninguna coluna por si mismo tiene un valor predictivo alto.</a:t>
            </a:r>
          </a:p>
          <a:p>
            <a:pPr marL="285750" indent="-285750"/>
            <a:r>
              <a:rPr lang="en-US" sz="1800" dirty="0"/>
              <a:t>S</a:t>
            </a:r>
            <a:r>
              <a:rPr lang="en" sz="1800" dirty="0"/>
              <a:t>e observa gran dispersion en los valores de precio por metro cuadrado de acuerdo a las caracteristicas de la propiedes.</a:t>
            </a:r>
          </a:p>
          <a:p>
            <a:pPr marL="285750" indent="-285750"/>
            <a:r>
              <a:rPr lang="en-US" sz="1800" dirty="0"/>
              <a:t>E</a:t>
            </a:r>
            <a:r>
              <a:rPr lang="en" sz="1800" dirty="0"/>
              <a:t>l modelo de </a:t>
            </a:r>
            <a:r>
              <a:rPr lang="en" sz="1800" dirty="0">
                <a:highlight>
                  <a:srgbClr val="FFFF00"/>
                </a:highlight>
              </a:rPr>
              <a:t>RLM</a:t>
            </a:r>
            <a:r>
              <a:rPr lang="en" sz="1800" dirty="0"/>
              <a:t> con features adicionales es el que mayor poder de prediccion nos brinda  .</a:t>
            </a:r>
          </a:p>
          <a:p>
            <a:pPr marL="285750" indent="-285750"/>
            <a:r>
              <a:rPr lang="en" sz="1800" dirty="0"/>
              <a:t>En este entregable validamos que la Regresión Lineal no es el mejor modelo de predicción para este dataset (validación supuestos de Markov)</a:t>
            </a:r>
            <a:endParaRPr sz="1800" dirty="0"/>
          </a:p>
        </p:txBody>
      </p:sp>
      <p:pic>
        <p:nvPicPr>
          <p:cNvPr id="3916" name="Google Shape;3916;p22"/>
          <p:cNvPicPr preferRelativeResize="0"/>
          <p:nvPr/>
        </p:nvPicPr>
        <p:blipFill rotWithShape="1">
          <a:blip r:embed="rId3">
            <a:alphaModFix/>
          </a:blip>
          <a:srcRect l="21977" r="15991"/>
          <a:stretch/>
        </p:blipFill>
        <p:spPr>
          <a:xfrm>
            <a:off x="0" y="0"/>
            <a:ext cx="31905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917" name="Google Shape;3917;p22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024925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21D4E-4DEF-4A50-8F6E-92291AB15E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880" y="296090"/>
            <a:ext cx="6461639" cy="743335"/>
          </a:xfrm>
        </p:spPr>
        <p:txBody>
          <a:bodyPr/>
          <a:lstStyle/>
          <a:p>
            <a:r>
              <a:rPr lang="es-AR" dirty="0"/>
              <a:t>Validación Supuestos de </a:t>
            </a:r>
            <a:r>
              <a:rPr lang="es-AR" dirty="0" err="1"/>
              <a:t>Markov</a:t>
            </a:r>
            <a:endParaRPr lang="es-AR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0D4175-3AAB-4385-87FC-517C9F7AEF4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  <p:sp>
        <p:nvSpPr>
          <p:cNvPr id="4" name="Google Shape;62;p14">
            <a:extLst>
              <a:ext uri="{FF2B5EF4-FFF2-40B4-BE49-F238E27FC236}">
                <a16:creationId xmlns:a16="http://schemas.microsoft.com/office/drawing/2014/main" id="{112B2B1A-AC86-40C7-9A47-769EA841CEA9}"/>
              </a:ext>
            </a:extLst>
          </p:cNvPr>
          <p:cNvSpPr txBox="1"/>
          <p:nvPr/>
        </p:nvSpPr>
        <p:spPr>
          <a:xfrm>
            <a:off x="324629" y="4804800"/>
            <a:ext cx="2592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/>
              <a:t>Curso Data Science - Digital House - 2022</a:t>
            </a:r>
            <a:endParaRPr sz="1000" dirty="0"/>
          </a:p>
        </p:txBody>
      </p:sp>
      <p:sp>
        <p:nvSpPr>
          <p:cNvPr id="6" name="Google Shape;3915;p22">
            <a:extLst>
              <a:ext uri="{FF2B5EF4-FFF2-40B4-BE49-F238E27FC236}">
                <a16:creationId xmlns:a16="http://schemas.microsoft.com/office/drawing/2014/main" id="{304DA933-CAD8-83A5-2072-67DD62989F90}"/>
              </a:ext>
            </a:extLst>
          </p:cNvPr>
          <p:cNvSpPr txBox="1">
            <a:spLocks/>
          </p:cNvSpPr>
          <p:nvPr/>
        </p:nvSpPr>
        <p:spPr>
          <a:xfrm>
            <a:off x="640231" y="1039425"/>
            <a:ext cx="6154670" cy="333185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AR" sz="1800" dirty="0"/>
              <a:t>Linealidad de los parámetros.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AR" sz="1800" dirty="0"/>
              <a:t>Estimadores se estiman a partir de una muestra aleatoria.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AR" sz="1800" dirty="0"/>
              <a:t>No existe colinealidad perfecta entre variables.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AR" sz="1800" dirty="0"/>
              <a:t>Error esperado = 0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AR" sz="1800" dirty="0"/>
              <a:t>Homocedasticidad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AR" sz="1800" dirty="0"/>
              <a:t>Normalidad de los errores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AR" sz="1800" dirty="0"/>
              <a:t>Autocorrelación (independencia de los errores)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s-AR" sz="1800" dirty="0"/>
          </a:p>
        </p:txBody>
      </p:sp>
      <p:sp>
        <p:nvSpPr>
          <p:cNvPr id="7" name="Google Shape;4580;p48">
            <a:extLst>
              <a:ext uri="{FF2B5EF4-FFF2-40B4-BE49-F238E27FC236}">
                <a16:creationId xmlns:a16="http://schemas.microsoft.com/office/drawing/2014/main" id="{B5754605-BA8E-F7A8-1013-9248F4BA4CF9}"/>
              </a:ext>
            </a:extLst>
          </p:cNvPr>
          <p:cNvSpPr/>
          <p:nvPr/>
        </p:nvSpPr>
        <p:spPr>
          <a:xfrm>
            <a:off x="5832435" y="2401760"/>
            <a:ext cx="339959" cy="339980"/>
          </a:xfrm>
          <a:custGeom>
            <a:avLst/>
            <a:gdLst/>
            <a:ahLst/>
            <a:cxnLst/>
            <a:rect l="l" t="t" r="r" b="b"/>
            <a:pathLst>
              <a:path w="16266" h="16267" extrusionOk="0">
                <a:moveTo>
                  <a:pt x="11503" y="5349"/>
                </a:moveTo>
                <a:lnTo>
                  <a:pt x="11650" y="5398"/>
                </a:lnTo>
                <a:lnTo>
                  <a:pt x="11796" y="5447"/>
                </a:lnTo>
                <a:lnTo>
                  <a:pt x="11919" y="5545"/>
                </a:lnTo>
                <a:lnTo>
                  <a:pt x="12065" y="5691"/>
                </a:lnTo>
                <a:lnTo>
                  <a:pt x="12163" y="5838"/>
                </a:lnTo>
                <a:lnTo>
                  <a:pt x="12212" y="6033"/>
                </a:lnTo>
                <a:lnTo>
                  <a:pt x="12236" y="6229"/>
                </a:lnTo>
                <a:lnTo>
                  <a:pt x="12236" y="6375"/>
                </a:lnTo>
                <a:lnTo>
                  <a:pt x="12187" y="6522"/>
                </a:lnTo>
                <a:lnTo>
                  <a:pt x="12138" y="6644"/>
                </a:lnTo>
                <a:lnTo>
                  <a:pt x="12041" y="6766"/>
                </a:lnTo>
                <a:lnTo>
                  <a:pt x="7938" y="10893"/>
                </a:lnTo>
                <a:lnTo>
                  <a:pt x="7816" y="11015"/>
                </a:lnTo>
                <a:lnTo>
                  <a:pt x="7645" y="11113"/>
                </a:lnTo>
                <a:lnTo>
                  <a:pt x="7474" y="11186"/>
                </a:lnTo>
                <a:lnTo>
                  <a:pt x="7303" y="11211"/>
                </a:lnTo>
                <a:lnTo>
                  <a:pt x="7083" y="11211"/>
                </a:lnTo>
                <a:lnTo>
                  <a:pt x="6912" y="11162"/>
                </a:lnTo>
                <a:lnTo>
                  <a:pt x="6765" y="11064"/>
                </a:lnTo>
                <a:lnTo>
                  <a:pt x="6619" y="10967"/>
                </a:lnTo>
                <a:lnTo>
                  <a:pt x="4567" y="8915"/>
                </a:lnTo>
                <a:lnTo>
                  <a:pt x="4470" y="8769"/>
                </a:lnTo>
                <a:lnTo>
                  <a:pt x="4372" y="8622"/>
                </a:lnTo>
                <a:lnTo>
                  <a:pt x="4323" y="8451"/>
                </a:lnTo>
                <a:lnTo>
                  <a:pt x="4323" y="8280"/>
                </a:lnTo>
                <a:lnTo>
                  <a:pt x="4323" y="8109"/>
                </a:lnTo>
                <a:lnTo>
                  <a:pt x="4372" y="7938"/>
                </a:lnTo>
                <a:lnTo>
                  <a:pt x="4470" y="7792"/>
                </a:lnTo>
                <a:lnTo>
                  <a:pt x="4567" y="7670"/>
                </a:lnTo>
                <a:lnTo>
                  <a:pt x="4714" y="7547"/>
                </a:lnTo>
                <a:lnTo>
                  <a:pt x="4860" y="7474"/>
                </a:lnTo>
                <a:lnTo>
                  <a:pt x="5031" y="7425"/>
                </a:lnTo>
                <a:lnTo>
                  <a:pt x="5202" y="7401"/>
                </a:lnTo>
                <a:lnTo>
                  <a:pt x="5373" y="7425"/>
                </a:lnTo>
                <a:lnTo>
                  <a:pt x="5520" y="7474"/>
                </a:lnTo>
                <a:lnTo>
                  <a:pt x="5691" y="7547"/>
                </a:lnTo>
                <a:lnTo>
                  <a:pt x="5813" y="7670"/>
                </a:lnTo>
                <a:lnTo>
                  <a:pt x="7181" y="9013"/>
                </a:lnTo>
                <a:lnTo>
                  <a:pt x="10673" y="5667"/>
                </a:lnTo>
                <a:lnTo>
                  <a:pt x="10820" y="5520"/>
                </a:lnTo>
                <a:lnTo>
                  <a:pt x="10991" y="5423"/>
                </a:lnTo>
                <a:lnTo>
                  <a:pt x="11161" y="5374"/>
                </a:lnTo>
                <a:lnTo>
                  <a:pt x="11357" y="5349"/>
                </a:lnTo>
                <a:close/>
                <a:moveTo>
                  <a:pt x="7718" y="1"/>
                </a:moveTo>
                <a:lnTo>
                  <a:pt x="7303" y="50"/>
                </a:lnTo>
                <a:lnTo>
                  <a:pt x="6887" y="98"/>
                </a:lnTo>
                <a:lnTo>
                  <a:pt x="6497" y="172"/>
                </a:lnTo>
                <a:lnTo>
                  <a:pt x="6106" y="245"/>
                </a:lnTo>
                <a:lnTo>
                  <a:pt x="5715" y="367"/>
                </a:lnTo>
                <a:lnTo>
                  <a:pt x="5349" y="489"/>
                </a:lnTo>
                <a:lnTo>
                  <a:pt x="4958" y="636"/>
                </a:lnTo>
                <a:lnTo>
                  <a:pt x="4616" y="807"/>
                </a:lnTo>
                <a:lnTo>
                  <a:pt x="4250" y="978"/>
                </a:lnTo>
                <a:lnTo>
                  <a:pt x="3908" y="1173"/>
                </a:lnTo>
                <a:lnTo>
                  <a:pt x="3590" y="1393"/>
                </a:lnTo>
                <a:lnTo>
                  <a:pt x="3273" y="1613"/>
                </a:lnTo>
                <a:lnTo>
                  <a:pt x="2955" y="1857"/>
                </a:lnTo>
                <a:lnTo>
                  <a:pt x="2662" y="2125"/>
                </a:lnTo>
                <a:lnTo>
                  <a:pt x="2394" y="2394"/>
                </a:lnTo>
                <a:lnTo>
                  <a:pt x="2125" y="2663"/>
                </a:lnTo>
                <a:lnTo>
                  <a:pt x="1856" y="2956"/>
                </a:lnTo>
                <a:lnTo>
                  <a:pt x="1612" y="3273"/>
                </a:lnTo>
                <a:lnTo>
                  <a:pt x="1392" y="3591"/>
                </a:lnTo>
                <a:lnTo>
                  <a:pt x="1172" y="3908"/>
                </a:lnTo>
                <a:lnTo>
                  <a:pt x="977" y="4250"/>
                </a:lnTo>
                <a:lnTo>
                  <a:pt x="806" y="4617"/>
                </a:lnTo>
                <a:lnTo>
                  <a:pt x="635" y="4959"/>
                </a:lnTo>
                <a:lnTo>
                  <a:pt x="489" y="5349"/>
                </a:lnTo>
                <a:lnTo>
                  <a:pt x="366" y="5716"/>
                </a:lnTo>
                <a:lnTo>
                  <a:pt x="244" y="6106"/>
                </a:lnTo>
                <a:lnTo>
                  <a:pt x="171" y="6497"/>
                </a:lnTo>
                <a:lnTo>
                  <a:pt x="98" y="6888"/>
                </a:lnTo>
                <a:lnTo>
                  <a:pt x="49" y="7303"/>
                </a:lnTo>
                <a:lnTo>
                  <a:pt x="0" y="7718"/>
                </a:lnTo>
                <a:lnTo>
                  <a:pt x="0" y="8134"/>
                </a:lnTo>
                <a:lnTo>
                  <a:pt x="0" y="8549"/>
                </a:lnTo>
                <a:lnTo>
                  <a:pt x="49" y="8964"/>
                </a:lnTo>
                <a:lnTo>
                  <a:pt x="98" y="9379"/>
                </a:lnTo>
                <a:lnTo>
                  <a:pt x="171" y="9770"/>
                </a:lnTo>
                <a:lnTo>
                  <a:pt x="244" y="10161"/>
                </a:lnTo>
                <a:lnTo>
                  <a:pt x="366" y="10551"/>
                </a:lnTo>
                <a:lnTo>
                  <a:pt x="489" y="10918"/>
                </a:lnTo>
                <a:lnTo>
                  <a:pt x="635" y="11309"/>
                </a:lnTo>
                <a:lnTo>
                  <a:pt x="806" y="11650"/>
                </a:lnTo>
                <a:lnTo>
                  <a:pt x="977" y="12017"/>
                </a:lnTo>
                <a:lnTo>
                  <a:pt x="1172" y="12359"/>
                </a:lnTo>
                <a:lnTo>
                  <a:pt x="1392" y="12676"/>
                </a:lnTo>
                <a:lnTo>
                  <a:pt x="1612" y="12994"/>
                </a:lnTo>
                <a:lnTo>
                  <a:pt x="1856" y="13311"/>
                </a:lnTo>
                <a:lnTo>
                  <a:pt x="2125" y="13604"/>
                </a:lnTo>
                <a:lnTo>
                  <a:pt x="2394" y="13873"/>
                </a:lnTo>
                <a:lnTo>
                  <a:pt x="2662" y="14142"/>
                </a:lnTo>
                <a:lnTo>
                  <a:pt x="2955" y="14410"/>
                </a:lnTo>
                <a:lnTo>
                  <a:pt x="3273" y="14655"/>
                </a:lnTo>
                <a:lnTo>
                  <a:pt x="3590" y="14874"/>
                </a:lnTo>
                <a:lnTo>
                  <a:pt x="3908" y="15094"/>
                </a:lnTo>
                <a:lnTo>
                  <a:pt x="4250" y="15290"/>
                </a:lnTo>
                <a:lnTo>
                  <a:pt x="4616" y="15460"/>
                </a:lnTo>
                <a:lnTo>
                  <a:pt x="4958" y="15631"/>
                </a:lnTo>
                <a:lnTo>
                  <a:pt x="5349" y="15778"/>
                </a:lnTo>
                <a:lnTo>
                  <a:pt x="5715" y="15900"/>
                </a:lnTo>
                <a:lnTo>
                  <a:pt x="6106" y="16022"/>
                </a:lnTo>
                <a:lnTo>
                  <a:pt x="6497" y="16095"/>
                </a:lnTo>
                <a:lnTo>
                  <a:pt x="6887" y="16169"/>
                </a:lnTo>
                <a:lnTo>
                  <a:pt x="7303" y="16218"/>
                </a:lnTo>
                <a:lnTo>
                  <a:pt x="7718" y="16266"/>
                </a:lnTo>
                <a:lnTo>
                  <a:pt x="8548" y="16266"/>
                </a:lnTo>
                <a:lnTo>
                  <a:pt x="8963" y="16218"/>
                </a:lnTo>
                <a:lnTo>
                  <a:pt x="9379" y="16169"/>
                </a:lnTo>
                <a:lnTo>
                  <a:pt x="9769" y="16095"/>
                </a:lnTo>
                <a:lnTo>
                  <a:pt x="10160" y="16022"/>
                </a:lnTo>
                <a:lnTo>
                  <a:pt x="10551" y="15900"/>
                </a:lnTo>
                <a:lnTo>
                  <a:pt x="10942" y="15778"/>
                </a:lnTo>
                <a:lnTo>
                  <a:pt x="11308" y="15631"/>
                </a:lnTo>
                <a:lnTo>
                  <a:pt x="11650" y="15460"/>
                </a:lnTo>
                <a:lnTo>
                  <a:pt x="12016" y="15290"/>
                </a:lnTo>
                <a:lnTo>
                  <a:pt x="12358" y="15094"/>
                </a:lnTo>
                <a:lnTo>
                  <a:pt x="12676" y="14874"/>
                </a:lnTo>
                <a:lnTo>
                  <a:pt x="12993" y="14655"/>
                </a:lnTo>
                <a:lnTo>
                  <a:pt x="13311" y="14410"/>
                </a:lnTo>
                <a:lnTo>
                  <a:pt x="13604" y="14142"/>
                </a:lnTo>
                <a:lnTo>
                  <a:pt x="13872" y="13873"/>
                </a:lnTo>
                <a:lnTo>
                  <a:pt x="14166" y="13604"/>
                </a:lnTo>
                <a:lnTo>
                  <a:pt x="14410" y="13311"/>
                </a:lnTo>
                <a:lnTo>
                  <a:pt x="14654" y="12994"/>
                </a:lnTo>
                <a:lnTo>
                  <a:pt x="14874" y="12676"/>
                </a:lnTo>
                <a:lnTo>
                  <a:pt x="15094" y="12359"/>
                </a:lnTo>
                <a:lnTo>
                  <a:pt x="15289" y="12017"/>
                </a:lnTo>
                <a:lnTo>
                  <a:pt x="15460" y="11650"/>
                </a:lnTo>
                <a:lnTo>
                  <a:pt x="15631" y="11309"/>
                </a:lnTo>
                <a:lnTo>
                  <a:pt x="15777" y="10918"/>
                </a:lnTo>
                <a:lnTo>
                  <a:pt x="15900" y="10551"/>
                </a:lnTo>
                <a:lnTo>
                  <a:pt x="16022" y="10161"/>
                </a:lnTo>
                <a:lnTo>
                  <a:pt x="16095" y="9770"/>
                </a:lnTo>
                <a:lnTo>
                  <a:pt x="16168" y="9379"/>
                </a:lnTo>
                <a:lnTo>
                  <a:pt x="16217" y="8964"/>
                </a:lnTo>
                <a:lnTo>
                  <a:pt x="16266" y="8549"/>
                </a:lnTo>
                <a:lnTo>
                  <a:pt x="16266" y="8134"/>
                </a:lnTo>
                <a:lnTo>
                  <a:pt x="16266" y="7718"/>
                </a:lnTo>
                <a:lnTo>
                  <a:pt x="16217" y="7303"/>
                </a:lnTo>
                <a:lnTo>
                  <a:pt x="16168" y="6888"/>
                </a:lnTo>
                <a:lnTo>
                  <a:pt x="16095" y="6497"/>
                </a:lnTo>
                <a:lnTo>
                  <a:pt x="16022" y="6106"/>
                </a:lnTo>
                <a:lnTo>
                  <a:pt x="15900" y="5716"/>
                </a:lnTo>
                <a:lnTo>
                  <a:pt x="15777" y="5349"/>
                </a:lnTo>
                <a:lnTo>
                  <a:pt x="15631" y="4959"/>
                </a:lnTo>
                <a:lnTo>
                  <a:pt x="15460" y="4617"/>
                </a:lnTo>
                <a:lnTo>
                  <a:pt x="15289" y="4250"/>
                </a:lnTo>
                <a:lnTo>
                  <a:pt x="15094" y="3908"/>
                </a:lnTo>
                <a:lnTo>
                  <a:pt x="14874" y="3591"/>
                </a:lnTo>
                <a:lnTo>
                  <a:pt x="14654" y="3273"/>
                </a:lnTo>
                <a:lnTo>
                  <a:pt x="14410" y="2956"/>
                </a:lnTo>
                <a:lnTo>
                  <a:pt x="14166" y="2663"/>
                </a:lnTo>
                <a:lnTo>
                  <a:pt x="13872" y="2394"/>
                </a:lnTo>
                <a:lnTo>
                  <a:pt x="13604" y="2125"/>
                </a:lnTo>
                <a:lnTo>
                  <a:pt x="13311" y="1857"/>
                </a:lnTo>
                <a:lnTo>
                  <a:pt x="12993" y="1613"/>
                </a:lnTo>
                <a:lnTo>
                  <a:pt x="12676" y="1393"/>
                </a:lnTo>
                <a:lnTo>
                  <a:pt x="12358" y="1173"/>
                </a:lnTo>
                <a:lnTo>
                  <a:pt x="12016" y="978"/>
                </a:lnTo>
                <a:lnTo>
                  <a:pt x="11650" y="807"/>
                </a:lnTo>
                <a:lnTo>
                  <a:pt x="11308" y="636"/>
                </a:lnTo>
                <a:lnTo>
                  <a:pt x="10942" y="489"/>
                </a:lnTo>
                <a:lnTo>
                  <a:pt x="10551" y="367"/>
                </a:lnTo>
                <a:lnTo>
                  <a:pt x="10160" y="245"/>
                </a:lnTo>
                <a:lnTo>
                  <a:pt x="9769" y="172"/>
                </a:lnTo>
                <a:lnTo>
                  <a:pt x="9379" y="98"/>
                </a:lnTo>
                <a:lnTo>
                  <a:pt x="8963" y="50"/>
                </a:lnTo>
                <a:lnTo>
                  <a:pt x="8548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4582;p48">
            <a:extLst>
              <a:ext uri="{FF2B5EF4-FFF2-40B4-BE49-F238E27FC236}">
                <a16:creationId xmlns:a16="http://schemas.microsoft.com/office/drawing/2014/main" id="{6B9B5279-C48D-51F7-5AC8-4B503E502FE8}"/>
              </a:ext>
            </a:extLst>
          </p:cNvPr>
          <p:cNvSpPr/>
          <p:nvPr/>
        </p:nvSpPr>
        <p:spPr>
          <a:xfrm>
            <a:off x="3145714" y="3242776"/>
            <a:ext cx="343053" cy="343032"/>
          </a:xfrm>
          <a:custGeom>
            <a:avLst/>
            <a:gdLst/>
            <a:ahLst/>
            <a:cxnLst/>
            <a:rect l="l" t="t" r="r" b="b"/>
            <a:pathLst>
              <a:path w="16414" h="16413" extrusionOk="0">
                <a:moveTo>
                  <a:pt x="10088" y="5080"/>
                </a:moveTo>
                <a:lnTo>
                  <a:pt x="10234" y="5105"/>
                </a:lnTo>
                <a:lnTo>
                  <a:pt x="10307" y="5129"/>
                </a:lnTo>
                <a:lnTo>
                  <a:pt x="10356" y="5178"/>
                </a:lnTo>
                <a:lnTo>
                  <a:pt x="11235" y="6057"/>
                </a:lnTo>
                <a:lnTo>
                  <a:pt x="11284" y="6106"/>
                </a:lnTo>
                <a:lnTo>
                  <a:pt x="11309" y="6179"/>
                </a:lnTo>
                <a:lnTo>
                  <a:pt x="11333" y="6326"/>
                </a:lnTo>
                <a:lnTo>
                  <a:pt x="11309" y="6473"/>
                </a:lnTo>
                <a:lnTo>
                  <a:pt x="11284" y="6546"/>
                </a:lnTo>
                <a:lnTo>
                  <a:pt x="11235" y="6595"/>
                </a:lnTo>
                <a:lnTo>
                  <a:pt x="9892" y="7938"/>
                </a:lnTo>
                <a:lnTo>
                  <a:pt x="9843" y="7987"/>
                </a:lnTo>
                <a:lnTo>
                  <a:pt x="9819" y="8060"/>
                </a:lnTo>
                <a:lnTo>
                  <a:pt x="9795" y="8207"/>
                </a:lnTo>
                <a:lnTo>
                  <a:pt x="9819" y="8353"/>
                </a:lnTo>
                <a:lnTo>
                  <a:pt x="9843" y="8426"/>
                </a:lnTo>
                <a:lnTo>
                  <a:pt x="9892" y="8475"/>
                </a:lnTo>
                <a:lnTo>
                  <a:pt x="11235" y="9818"/>
                </a:lnTo>
                <a:lnTo>
                  <a:pt x="11284" y="9867"/>
                </a:lnTo>
                <a:lnTo>
                  <a:pt x="11309" y="9941"/>
                </a:lnTo>
                <a:lnTo>
                  <a:pt x="11333" y="10087"/>
                </a:lnTo>
                <a:lnTo>
                  <a:pt x="11309" y="10234"/>
                </a:lnTo>
                <a:lnTo>
                  <a:pt x="11284" y="10307"/>
                </a:lnTo>
                <a:lnTo>
                  <a:pt x="11235" y="10356"/>
                </a:lnTo>
                <a:lnTo>
                  <a:pt x="10356" y="11235"/>
                </a:lnTo>
                <a:lnTo>
                  <a:pt x="10307" y="11284"/>
                </a:lnTo>
                <a:lnTo>
                  <a:pt x="10234" y="11308"/>
                </a:lnTo>
                <a:lnTo>
                  <a:pt x="10088" y="11333"/>
                </a:lnTo>
                <a:lnTo>
                  <a:pt x="9941" y="11308"/>
                </a:lnTo>
                <a:lnTo>
                  <a:pt x="9868" y="11284"/>
                </a:lnTo>
                <a:lnTo>
                  <a:pt x="9819" y="11235"/>
                </a:lnTo>
                <a:lnTo>
                  <a:pt x="8476" y="9892"/>
                </a:lnTo>
                <a:lnTo>
                  <a:pt x="8427" y="9843"/>
                </a:lnTo>
                <a:lnTo>
                  <a:pt x="8354" y="9818"/>
                </a:lnTo>
                <a:lnTo>
                  <a:pt x="8207" y="9794"/>
                </a:lnTo>
                <a:lnTo>
                  <a:pt x="8061" y="9818"/>
                </a:lnTo>
                <a:lnTo>
                  <a:pt x="7987" y="9843"/>
                </a:lnTo>
                <a:lnTo>
                  <a:pt x="7938" y="9892"/>
                </a:lnTo>
                <a:lnTo>
                  <a:pt x="6595" y="11235"/>
                </a:lnTo>
                <a:lnTo>
                  <a:pt x="6546" y="11284"/>
                </a:lnTo>
                <a:lnTo>
                  <a:pt x="6473" y="11308"/>
                </a:lnTo>
                <a:lnTo>
                  <a:pt x="6326" y="11333"/>
                </a:lnTo>
                <a:lnTo>
                  <a:pt x="6180" y="11308"/>
                </a:lnTo>
                <a:lnTo>
                  <a:pt x="6107" y="11284"/>
                </a:lnTo>
                <a:lnTo>
                  <a:pt x="6058" y="11235"/>
                </a:lnTo>
                <a:lnTo>
                  <a:pt x="5179" y="10356"/>
                </a:lnTo>
                <a:lnTo>
                  <a:pt x="5130" y="10307"/>
                </a:lnTo>
                <a:lnTo>
                  <a:pt x="5105" y="10234"/>
                </a:lnTo>
                <a:lnTo>
                  <a:pt x="5081" y="10087"/>
                </a:lnTo>
                <a:lnTo>
                  <a:pt x="5105" y="9941"/>
                </a:lnTo>
                <a:lnTo>
                  <a:pt x="5130" y="9867"/>
                </a:lnTo>
                <a:lnTo>
                  <a:pt x="5179" y="9818"/>
                </a:lnTo>
                <a:lnTo>
                  <a:pt x="6522" y="8475"/>
                </a:lnTo>
                <a:lnTo>
                  <a:pt x="6571" y="8426"/>
                </a:lnTo>
                <a:lnTo>
                  <a:pt x="6595" y="8353"/>
                </a:lnTo>
                <a:lnTo>
                  <a:pt x="6620" y="8207"/>
                </a:lnTo>
                <a:lnTo>
                  <a:pt x="6595" y="8060"/>
                </a:lnTo>
                <a:lnTo>
                  <a:pt x="6571" y="7987"/>
                </a:lnTo>
                <a:lnTo>
                  <a:pt x="6522" y="7938"/>
                </a:lnTo>
                <a:lnTo>
                  <a:pt x="5179" y="6595"/>
                </a:lnTo>
                <a:lnTo>
                  <a:pt x="5130" y="6546"/>
                </a:lnTo>
                <a:lnTo>
                  <a:pt x="5105" y="6473"/>
                </a:lnTo>
                <a:lnTo>
                  <a:pt x="5081" y="6326"/>
                </a:lnTo>
                <a:lnTo>
                  <a:pt x="5105" y="6179"/>
                </a:lnTo>
                <a:lnTo>
                  <a:pt x="5130" y="6106"/>
                </a:lnTo>
                <a:lnTo>
                  <a:pt x="5179" y="6057"/>
                </a:lnTo>
                <a:lnTo>
                  <a:pt x="6058" y="5178"/>
                </a:lnTo>
                <a:lnTo>
                  <a:pt x="6107" y="5129"/>
                </a:lnTo>
                <a:lnTo>
                  <a:pt x="6180" y="5105"/>
                </a:lnTo>
                <a:lnTo>
                  <a:pt x="6326" y="5080"/>
                </a:lnTo>
                <a:lnTo>
                  <a:pt x="6473" y="5105"/>
                </a:lnTo>
                <a:lnTo>
                  <a:pt x="6546" y="5129"/>
                </a:lnTo>
                <a:lnTo>
                  <a:pt x="6595" y="5178"/>
                </a:lnTo>
                <a:lnTo>
                  <a:pt x="7938" y="6521"/>
                </a:lnTo>
                <a:lnTo>
                  <a:pt x="7987" y="6570"/>
                </a:lnTo>
                <a:lnTo>
                  <a:pt x="8061" y="6595"/>
                </a:lnTo>
                <a:lnTo>
                  <a:pt x="8207" y="6619"/>
                </a:lnTo>
                <a:lnTo>
                  <a:pt x="8354" y="6595"/>
                </a:lnTo>
                <a:lnTo>
                  <a:pt x="8427" y="6570"/>
                </a:lnTo>
                <a:lnTo>
                  <a:pt x="8476" y="6521"/>
                </a:lnTo>
                <a:lnTo>
                  <a:pt x="9819" y="5178"/>
                </a:lnTo>
                <a:lnTo>
                  <a:pt x="9868" y="5129"/>
                </a:lnTo>
                <a:lnTo>
                  <a:pt x="9941" y="5105"/>
                </a:lnTo>
                <a:lnTo>
                  <a:pt x="10088" y="5080"/>
                </a:lnTo>
                <a:close/>
                <a:moveTo>
                  <a:pt x="5130" y="0"/>
                </a:moveTo>
                <a:lnTo>
                  <a:pt x="4934" y="25"/>
                </a:lnTo>
                <a:lnTo>
                  <a:pt x="4739" y="74"/>
                </a:lnTo>
                <a:lnTo>
                  <a:pt x="4568" y="171"/>
                </a:lnTo>
                <a:lnTo>
                  <a:pt x="4397" y="293"/>
                </a:lnTo>
                <a:lnTo>
                  <a:pt x="294" y="4397"/>
                </a:lnTo>
                <a:lnTo>
                  <a:pt x="172" y="4568"/>
                </a:lnTo>
                <a:lnTo>
                  <a:pt x="74" y="4738"/>
                </a:lnTo>
                <a:lnTo>
                  <a:pt x="25" y="4934"/>
                </a:lnTo>
                <a:lnTo>
                  <a:pt x="1" y="5129"/>
                </a:lnTo>
                <a:lnTo>
                  <a:pt x="1" y="11284"/>
                </a:lnTo>
                <a:lnTo>
                  <a:pt x="25" y="11479"/>
                </a:lnTo>
                <a:lnTo>
                  <a:pt x="74" y="11675"/>
                </a:lnTo>
                <a:lnTo>
                  <a:pt x="172" y="11846"/>
                </a:lnTo>
                <a:lnTo>
                  <a:pt x="294" y="12017"/>
                </a:lnTo>
                <a:lnTo>
                  <a:pt x="4397" y="16120"/>
                </a:lnTo>
                <a:lnTo>
                  <a:pt x="4568" y="16242"/>
                </a:lnTo>
                <a:lnTo>
                  <a:pt x="4739" y="16339"/>
                </a:lnTo>
                <a:lnTo>
                  <a:pt x="4934" y="16388"/>
                </a:lnTo>
                <a:lnTo>
                  <a:pt x="5130" y="16413"/>
                </a:lnTo>
                <a:lnTo>
                  <a:pt x="11284" y="16413"/>
                </a:lnTo>
                <a:lnTo>
                  <a:pt x="11480" y="16388"/>
                </a:lnTo>
                <a:lnTo>
                  <a:pt x="11675" y="16339"/>
                </a:lnTo>
                <a:lnTo>
                  <a:pt x="11846" y="16242"/>
                </a:lnTo>
                <a:lnTo>
                  <a:pt x="12017" y="16120"/>
                </a:lnTo>
                <a:lnTo>
                  <a:pt x="16120" y="12017"/>
                </a:lnTo>
                <a:lnTo>
                  <a:pt x="16242" y="11846"/>
                </a:lnTo>
                <a:lnTo>
                  <a:pt x="16340" y="11675"/>
                </a:lnTo>
                <a:lnTo>
                  <a:pt x="16389" y="11479"/>
                </a:lnTo>
                <a:lnTo>
                  <a:pt x="16413" y="11284"/>
                </a:lnTo>
                <a:lnTo>
                  <a:pt x="16413" y="5129"/>
                </a:lnTo>
                <a:lnTo>
                  <a:pt x="16389" y="4934"/>
                </a:lnTo>
                <a:lnTo>
                  <a:pt x="16340" y="4738"/>
                </a:lnTo>
                <a:lnTo>
                  <a:pt x="16242" y="4568"/>
                </a:lnTo>
                <a:lnTo>
                  <a:pt x="16120" y="4397"/>
                </a:lnTo>
                <a:lnTo>
                  <a:pt x="12017" y="293"/>
                </a:lnTo>
                <a:lnTo>
                  <a:pt x="11846" y="171"/>
                </a:lnTo>
                <a:lnTo>
                  <a:pt x="11675" y="74"/>
                </a:lnTo>
                <a:lnTo>
                  <a:pt x="11480" y="25"/>
                </a:lnTo>
                <a:lnTo>
                  <a:pt x="11284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4580;p48">
            <a:extLst>
              <a:ext uri="{FF2B5EF4-FFF2-40B4-BE49-F238E27FC236}">
                <a16:creationId xmlns:a16="http://schemas.microsoft.com/office/drawing/2014/main" id="{4289F2A8-5347-66DA-0CAA-E8430CF6E1A3}"/>
              </a:ext>
            </a:extLst>
          </p:cNvPr>
          <p:cNvSpPr/>
          <p:nvPr/>
        </p:nvSpPr>
        <p:spPr>
          <a:xfrm>
            <a:off x="3779628" y="3656897"/>
            <a:ext cx="339959" cy="339980"/>
          </a:xfrm>
          <a:custGeom>
            <a:avLst/>
            <a:gdLst/>
            <a:ahLst/>
            <a:cxnLst/>
            <a:rect l="l" t="t" r="r" b="b"/>
            <a:pathLst>
              <a:path w="16266" h="16267" extrusionOk="0">
                <a:moveTo>
                  <a:pt x="11503" y="5349"/>
                </a:moveTo>
                <a:lnTo>
                  <a:pt x="11650" y="5398"/>
                </a:lnTo>
                <a:lnTo>
                  <a:pt x="11796" y="5447"/>
                </a:lnTo>
                <a:lnTo>
                  <a:pt x="11919" y="5545"/>
                </a:lnTo>
                <a:lnTo>
                  <a:pt x="12065" y="5691"/>
                </a:lnTo>
                <a:lnTo>
                  <a:pt x="12163" y="5838"/>
                </a:lnTo>
                <a:lnTo>
                  <a:pt x="12212" y="6033"/>
                </a:lnTo>
                <a:lnTo>
                  <a:pt x="12236" y="6229"/>
                </a:lnTo>
                <a:lnTo>
                  <a:pt x="12236" y="6375"/>
                </a:lnTo>
                <a:lnTo>
                  <a:pt x="12187" y="6522"/>
                </a:lnTo>
                <a:lnTo>
                  <a:pt x="12138" y="6644"/>
                </a:lnTo>
                <a:lnTo>
                  <a:pt x="12041" y="6766"/>
                </a:lnTo>
                <a:lnTo>
                  <a:pt x="7938" y="10893"/>
                </a:lnTo>
                <a:lnTo>
                  <a:pt x="7816" y="11015"/>
                </a:lnTo>
                <a:lnTo>
                  <a:pt x="7645" y="11113"/>
                </a:lnTo>
                <a:lnTo>
                  <a:pt x="7474" y="11186"/>
                </a:lnTo>
                <a:lnTo>
                  <a:pt x="7303" y="11211"/>
                </a:lnTo>
                <a:lnTo>
                  <a:pt x="7083" y="11211"/>
                </a:lnTo>
                <a:lnTo>
                  <a:pt x="6912" y="11162"/>
                </a:lnTo>
                <a:lnTo>
                  <a:pt x="6765" y="11064"/>
                </a:lnTo>
                <a:lnTo>
                  <a:pt x="6619" y="10967"/>
                </a:lnTo>
                <a:lnTo>
                  <a:pt x="4567" y="8915"/>
                </a:lnTo>
                <a:lnTo>
                  <a:pt x="4470" y="8769"/>
                </a:lnTo>
                <a:lnTo>
                  <a:pt x="4372" y="8622"/>
                </a:lnTo>
                <a:lnTo>
                  <a:pt x="4323" y="8451"/>
                </a:lnTo>
                <a:lnTo>
                  <a:pt x="4323" y="8280"/>
                </a:lnTo>
                <a:lnTo>
                  <a:pt x="4323" y="8109"/>
                </a:lnTo>
                <a:lnTo>
                  <a:pt x="4372" y="7938"/>
                </a:lnTo>
                <a:lnTo>
                  <a:pt x="4470" y="7792"/>
                </a:lnTo>
                <a:lnTo>
                  <a:pt x="4567" y="7670"/>
                </a:lnTo>
                <a:lnTo>
                  <a:pt x="4714" y="7547"/>
                </a:lnTo>
                <a:lnTo>
                  <a:pt x="4860" y="7474"/>
                </a:lnTo>
                <a:lnTo>
                  <a:pt x="5031" y="7425"/>
                </a:lnTo>
                <a:lnTo>
                  <a:pt x="5202" y="7401"/>
                </a:lnTo>
                <a:lnTo>
                  <a:pt x="5373" y="7425"/>
                </a:lnTo>
                <a:lnTo>
                  <a:pt x="5520" y="7474"/>
                </a:lnTo>
                <a:lnTo>
                  <a:pt x="5691" y="7547"/>
                </a:lnTo>
                <a:lnTo>
                  <a:pt x="5813" y="7670"/>
                </a:lnTo>
                <a:lnTo>
                  <a:pt x="7181" y="9013"/>
                </a:lnTo>
                <a:lnTo>
                  <a:pt x="10673" y="5667"/>
                </a:lnTo>
                <a:lnTo>
                  <a:pt x="10820" y="5520"/>
                </a:lnTo>
                <a:lnTo>
                  <a:pt x="10991" y="5423"/>
                </a:lnTo>
                <a:lnTo>
                  <a:pt x="11161" y="5374"/>
                </a:lnTo>
                <a:lnTo>
                  <a:pt x="11357" y="5349"/>
                </a:lnTo>
                <a:close/>
                <a:moveTo>
                  <a:pt x="7718" y="1"/>
                </a:moveTo>
                <a:lnTo>
                  <a:pt x="7303" y="50"/>
                </a:lnTo>
                <a:lnTo>
                  <a:pt x="6887" y="98"/>
                </a:lnTo>
                <a:lnTo>
                  <a:pt x="6497" y="172"/>
                </a:lnTo>
                <a:lnTo>
                  <a:pt x="6106" y="245"/>
                </a:lnTo>
                <a:lnTo>
                  <a:pt x="5715" y="367"/>
                </a:lnTo>
                <a:lnTo>
                  <a:pt x="5349" y="489"/>
                </a:lnTo>
                <a:lnTo>
                  <a:pt x="4958" y="636"/>
                </a:lnTo>
                <a:lnTo>
                  <a:pt x="4616" y="807"/>
                </a:lnTo>
                <a:lnTo>
                  <a:pt x="4250" y="978"/>
                </a:lnTo>
                <a:lnTo>
                  <a:pt x="3908" y="1173"/>
                </a:lnTo>
                <a:lnTo>
                  <a:pt x="3590" y="1393"/>
                </a:lnTo>
                <a:lnTo>
                  <a:pt x="3273" y="1613"/>
                </a:lnTo>
                <a:lnTo>
                  <a:pt x="2955" y="1857"/>
                </a:lnTo>
                <a:lnTo>
                  <a:pt x="2662" y="2125"/>
                </a:lnTo>
                <a:lnTo>
                  <a:pt x="2394" y="2394"/>
                </a:lnTo>
                <a:lnTo>
                  <a:pt x="2125" y="2663"/>
                </a:lnTo>
                <a:lnTo>
                  <a:pt x="1856" y="2956"/>
                </a:lnTo>
                <a:lnTo>
                  <a:pt x="1612" y="3273"/>
                </a:lnTo>
                <a:lnTo>
                  <a:pt x="1392" y="3591"/>
                </a:lnTo>
                <a:lnTo>
                  <a:pt x="1172" y="3908"/>
                </a:lnTo>
                <a:lnTo>
                  <a:pt x="977" y="4250"/>
                </a:lnTo>
                <a:lnTo>
                  <a:pt x="806" y="4617"/>
                </a:lnTo>
                <a:lnTo>
                  <a:pt x="635" y="4959"/>
                </a:lnTo>
                <a:lnTo>
                  <a:pt x="489" y="5349"/>
                </a:lnTo>
                <a:lnTo>
                  <a:pt x="366" y="5716"/>
                </a:lnTo>
                <a:lnTo>
                  <a:pt x="244" y="6106"/>
                </a:lnTo>
                <a:lnTo>
                  <a:pt x="171" y="6497"/>
                </a:lnTo>
                <a:lnTo>
                  <a:pt x="98" y="6888"/>
                </a:lnTo>
                <a:lnTo>
                  <a:pt x="49" y="7303"/>
                </a:lnTo>
                <a:lnTo>
                  <a:pt x="0" y="7718"/>
                </a:lnTo>
                <a:lnTo>
                  <a:pt x="0" y="8134"/>
                </a:lnTo>
                <a:lnTo>
                  <a:pt x="0" y="8549"/>
                </a:lnTo>
                <a:lnTo>
                  <a:pt x="49" y="8964"/>
                </a:lnTo>
                <a:lnTo>
                  <a:pt x="98" y="9379"/>
                </a:lnTo>
                <a:lnTo>
                  <a:pt x="171" y="9770"/>
                </a:lnTo>
                <a:lnTo>
                  <a:pt x="244" y="10161"/>
                </a:lnTo>
                <a:lnTo>
                  <a:pt x="366" y="10551"/>
                </a:lnTo>
                <a:lnTo>
                  <a:pt x="489" y="10918"/>
                </a:lnTo>
                <a:lnTo>
                  <a:pt x="635" y="11309"/>
                </a:lnTo>
                <a:lnTo>
                  <a:pt x="806" y="11650"/>
                </a:lnTo>
                <a:lnTo>
                  <a:pt x="977" y="12017"/>
                </a:lnTo>
                <a:lnTo>
                  <a:pt x="1172" y="12359"/>
                </a:lnTo>
                <a:lnTo>
                  <a:pt x="1392" y="12676"/>
                </a:lnTo>
                <a:lnTo>
                  <a:pt x="1612" y="12994"/>
                </a:lnTo>
                <a:lnTo>
                  <a:pt x="1856" y="13311"/>
                </a:lnTo>
                <a:lnTo>
                  <a:pt x="2125" y="13604"/>
                </a:lnTo>
                <a:lnTo>
                  <a:pt x="2394" y="13873"/>
                </a:lnTo>
                <a:lnTo>
                  <a:pt x="2662" y="14142"/>
                </a:lnTo>
                <a:lnTo>
                  <a:pt x="2955" y="14410"/>
                </a:lnTo>
                <a:lnTo>
                  <a:pt x="3273" y="14655"/>
                </a:lnTo>
                <a:lnTo>
                  <a:pt x="3590" y="14874"/>
                </a:lnTo>
                <a:lnTo>
                  <a:pt x="3908" y="15094"/>
                </a:lnTo>
                <a:lnTo>
                  <a:pt x="4250" y="15290"/>
                </a:lnTo>
                <a:lnTo>
                  <a:pt x="4616" y="15460"/>
                </a:lnTo>
                <a:lnTo>
                  <a:pt x="4958" y="15631"/>
                </a:lnTo>
                <a:lnTo>
                  <a:pt x="5349" y="15778"/>
                </a:lnTo>
                <a:lnTo>
                  <a:pt x="5715" y="15900"/>
                </a:lnTo>
                <a:lnTo>
                  <a:pt x="6106" y="16022"/>
                </a:lnTo>
                <a:lnTo>
                  <a:pt x="6497" y="16095"/>
                </a:lnTo>
                <a:lnTo>
                  <a:pt x="6887" y="16169"/>
                </a:lnTo>
                <a:lnTo>
                  <a:pt x="7303" y="16218"/>
                </a:lnTo>
                <a:lnTo>
                  <a:pt x="7718" y="16266"/>
                </a:lnTo>
                <a:lnTo>
                  <a:pt x="8548" y="16266"/>
                </a:lnTo>
                <a:lnTo>
                  <a:pt x="8963" y="16218"/>
                </a:lnTo>
                <a:lnTo>
                  <a:pt x="9379" y="16169"/>
                </a:lnTo>
                <a:lnTo>
                  <a:pt x="9769" y="16095"/>
                </a:lnTo>
                <a:lnTo>
                  <a:pt x="10160" y="16022"/>
                </a:lnTo>
                <a:lnTo>
                  <a:pt x="10551" y="15900"/>
                </a:lnTo>
                <a:lnTo>
                  <a:pt x="10942" y="15778"/>
                </a:lnTo>
                <a:lnTo>
                  <a:pt x="11308" y="15631"/>
                </a:lnTo>
                <a:lnTo>
                  <a:pt x="11650" y="15460"/>
                </a:lnTo>
                <a:lnTo>
                  <a:pt x="12016" y="15290"/>
                </a:lnTo>
                <a:lnTo>
                  <a:pt x="12358" y="15094"/>
                </a:lnTo>
                <a:lnTo>
                  <a:pt x="12676" y="14874"/>
                </a:lnTo>
                <a:lnTo>
                  <a:pt x="12993" y="14655"/>
                </a:lnTo>
                <a:lnTo>
                  <a:pt x="13311" y="14410"/>
                </a:lnTo>
                <a:lnTo>
                  <a:pt x="13604" y="14142"/>
                </a:lnTo>
                <a:lnTo>
                  <a:pt x="13872" y="13873"/>
                </a:lnTo>
                <a:lnTo>
                  <a:pt x="14166" y="13604"/>
                </a:lnTo>
                <a:lnTo>
                  <a:pt x="14410" y="13311"/>
                </a:lnTo>
                <a:lnTo>
                  <a:pt x="14654" y="12994"/>
                </a:lnTo>
                <a:lnTo>
                  <a:pt x="14874" y="12676"/>
                </a:lnTo>
                <a:lnTo>
                  <a:pt x="15094" y="12359"/>
                </a:lnTo>
                <a:lnTo>
                  <a:pt x="15289" y="12017"/>
                </a:lnTo>
                <a:lnTo>
                  <a:pt x="15460" y="11650"/>
                </a:lnTo>
                <a:lnTo>
                  <a:pt x="15631" y="11309"/>
                </a:lnTo>
                <a:lnTo>
                  <a:pt x="15777" y="10918"/>
                </a:lnTo>
                <a:lnTo>
                  <a:pt x="15900" y="10551"/>
                </a:lnTo>
                <a:lnTo>
                  <a:pt x="16022" y="10161"/>
                </a:lnTo>
                <a:lnTo>
                  <a:pt x="16095" y="9770"/>
                </a:lnTo>
                <a:lnTo>
                  <a:pt x="16168" y="9379"/>
                </a:lnTo>
                <a:lnTo>
                  <a:pt x="16217" y="8964"/>
                </a:lnTo>
                <a:lnTo>
                  <a:pt x="16266" y="8549"/>
                </a:lnTo>
                <a:lnTo>
                  <a:pt x="16266" y="8134"/>
                </a:lnTo>
                <a:lnTo>
                  <a:pt x="16266" y="7718"/>
                </a:lnTo>
                <a:lnTo>
                  <a:pt x="16217" y="7303"/>
                </a:lnTo>
                <a:lnTo>
                  <a:pt x="16168" y="6888"/>
                </a:lnTo>
                <a:lnTo>
                  <a:pt x="16095" y="6497"/>
                </a:lnTo>
                <a:lnTo>
                  <a:pt x="16022" y="6106"/>
                </a:lnTo>
                <a:lnTo>
                  <a:pt x="15900" y="5716"/>
                </a:lnTo>
                <a:lnTo>
                  <a:pt x="15777" y="5349"/>
                </a:lnTo>
                <a:lnTo>
                  <a:pt x="15631" y="4959"/>
                </a:lnTo>
                <a:lnTo>
                  <a:pt x="15460" y="4617"/>
                </a:lnTo>
                <a:lnTo>
                  <a:pt x="15289" y="4250"/>
                </a:lnTo>
                <a:lnTo>
                  <a:pt x="15094" y="3908"/>
                </a:lnTo>
                <a:lnTo>
                  <a:pt x="14874" y="3591"/>
                </a:lnTo>
                <a:lnTo>
                  <a:pt x="14654" y="3273"/>
                </a:lnTo>
                <a:lnTo>
                  <a:pt x="14410" y="2956"/>
                </a:lnTo>
                <a:lnTo>
                  <a:pt x="14166" y="2663"/>
                </a:lnTo>
                <a:lnTo>
                  <a:pt x="13872" y="2394"/>
                </a:lnTo>
                <a:lnTo>
                  <a:pt x="13604" y="2125"/>
                </a:lnTo>
                <a:lnTo>
                  <a:pt x="13311" y="1857"/>
                </a:lnTo>
                <a:lnTo>
                  <a:pt x="12993" y="1613"/>
                </a:lnTo>
                <a:lnTo>
                  <a:pt x="12676" y="1393"/>
                </a:lnTo>
                <a:lnTo>
                  <a:pt x="12358" y="1173"/>
                </a:lnTo>
                <a:lnTo>
                  <a:pt x="12016" y="978"/>
                </a:lnTo>
                <a:lnTo>
                  <a:pt x="11650" y="807"/>
                </a:lnTo>
                <a:lnTo>
                  <a:pt x="11308" y="636"/>
                </a:lnTo>
                <a:lnTo>
                  <a:pt x="10942" y="489"/>
                </a:lnTo>
                <a:lnTo>
                  <a:pt x="10551" y="367"/>
                </a:lnTo>
                <a:lnTo>
                  <a:pt x="10160" y="245"/>
                </a:lnTo>
                <a:lnTo>
                  <a:pt x="9769" y="172"/>
                </a:lnTo>
                <a:lnTo>
                  <a:pt x="9379" y="98"/>
                </a:lnTo>
                <a:lnTo>
                  <a:pt x="8963" y="50"/>
                </a:lnTo>
                <a:lnTo>
                  <a:pt x="8548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4580;p48">
            <a:extLst>
              <a:ext uri="{FF2B5EF4-FFF2-40B4-BE49-F238E27FC236}">
                <a16:creationId xmlns:a16="http://schemas.microsoft.com/office/drawing/2014/main" id="{246E414F-67D5-A7A8-041D-B4C3173BCBA8}"/>
              </a:ext>
            </a:extLst>
          </p:cNvPr>
          <p:cNvSpPr/>
          <p:nvPr/>
        </p:nvSpPr>
        <p:spPr>
          <a:xfrm>
            <a:off x="2052172" y="1969346"/>
            <a:ext cx="339959" cy="339980"/>
          </a:xfrm>
          <a:custGeom>
            <a:avLst/>
            <a:gdLst/>
            <a:ahLst/>
            <a:cxnLst/>
            <a:rect l="l" t="t" r="r" b="b"/>
            <a:pathLst>
              <a:path w="16266" h="16267" extrusionOk="0">
                <a:moveTo>
                  <a:pt x="11503" y="5349"/>
                </a:moveTo>
                <a:lnTo>
                  <a:pt x="11650" y="5398"/>
                </a:lnTo>
                <a:lnTo>
                  <a:pt x="11796" y="5447"/>
                </a:lnTo>
                <a:lnTo>
                  <a:pt x="11919" y="5545"/>
                </a:lnTo>
                <a:lnTo>
                  <a:pt x="12065" y="5691"/>
                </a:lnTo>
                <a:lnTo>
                  <a:pt x="12163" y="5838"/>
                </a:lnTo>
                <a:lnTo>
                  <a:pt x="12212" y="6033"/>
                </a:lnTo>
                <a:lnTo>
                  <a:pt x="12236" y="6229"/>
                </a:lnTo>
                <a:lnTo>
                  <a:pt x="12236" y="6375"/>
                </a:lnTo>
                <a:lnTo>
                  <a:pt x="12187" y="6522"/>
                </a:lnTo>
                <a:lnTo>
                  <a:pt x="12138" y="6644"/>
                </a:lnTo>
                <a:lnTo>
                  <a:pt x="12041" y="6766"/>
                </a:lnTo>
                <a:lnTo>
                  <a:pt x="7938" y="10893"/>
                </a:lnTo>
                <a:lnTo>
                  <a:pt x="7816" y="11015"/>
                </a:lnTo>
                <a:lnTo>
                  <a:pt x="7645" y="11113"/>
                </a:lnTo>
                <a:lnTo>
                  <a:pt x="7474" y="11186"/>
                </a:lnTo>
                <a:lnTo>
                  <a:pt x="7303" y="11211"/>
                </a:lnTo>
                <a:lnTo>
                  <a:pt x="7083" y="11211"/>
                </a:lnTo>
                <a:lnTo>
                  <a:pt x="6912" y="11162"/>
                </a:lnTo>
                <a:lnTo>
                  <a:pt x="6765" y="11064"/>
                </a:lnTo>
                <a:lnTo>
                  <a:pt x="6619" y="10967"/>
                </a:lnTo>
                <a:lnTo>
                  <a:pt x="4567" y="8915"/>
                </a:lnTo>
                <a:lnTo>
                  <a:pt x="4470" y="8769"/>
                </a:lnTo>
                <a:lnTo>
                  <a:pt x="4372" y="8622"/>
                </a:lnTo>
                <a:lnTo>
                  <a:pt x="4323" y="8451"/>
                </a:lnTo>
                <a:lnTo>
                  <a:pt x="4323" y="8280"/>
                </a:lnTo>
                <a:lnTo>
                  <a:pt x="4323" y="8109"/>
                </a:lnTo>
                <a:lnTo>
                  <a:pt x="4372" y="7938"/>
                </a:lnTo>
                <a:lnTo>
                  <a:pt x="4470" y="7792"/>
                </a:lnTo>
                <a:lnTo>
                  <a:pt x="4567" y="7670"/>
                </a:lnTo>
                <a:lnTo>
                  <a:pt x="4714" y="7547"/>
                </a:lnTo>
                <a:lnTo>
                  <a:pt x="4860" y="7474"/>
                </a:lnTo>
                <a:lnTo>
                  <a:pt x="5031" y="7425"/>
                </a:lnTo>
                <a:lnTo>
                  <a:pt x="5202" y="7401"/>
                </a:lnTo>
                <a:lnTo>
                  <a:pt x="5373" y="7425"/>
                </a:lnTo>
                <a:lnTo>
                  <a:pt x="5520" y="7474"/>
                </a:lnTo>
                <a:lnTo>
                  <a:pt x="5691" y="7547"/>
                </a:lnTo>
                <a:lnTo>
                  <a:pt x="5813" y="7670"/>
                </a:lnTo>
                <a:lnTo>
                  <a:pt x="7181" y="9013"/>
                </a:lnTo>
                <a:lnTo>
                  <a:pt x="10673" y="5667"/>
                </a:lnTo>
                <a:lnTo>
                  <a:pt x="10820" y="5520"/>
                </a:lnTo>
                <a:lnTo>
                  <a:pt x="10991" y="5423"/>
                </a:lnTo>
                <a:lnTo>
                  <a:pt x="11161" y="5374"/>
                </a:lnTo>
                <a:lnTo>
                  <a:pt x="11357" y="5349"/>
                </a:lnTo>
                <a:close/>
                <a:moveTo>
                  <a:pt x="7718" y="1"/>
                </a:moveTo>
                <a:lnTo>
                  <a:pt x="7303" y="50"/>
                </a:lnTo>
                <a:lnTo>
                  <a:pt x="6887" y="98"/>
                </a:lnTo>
                <a:lnTo>
                  <a:pt x="6497" y="172"/>
                </a:lnTo>
                <a:lnTo>
                  <a:pt x="6106" y="245"/>
                </a:lnTo>
                <a:lnTo>
                  <a:pt x="5715" y="367"/>
                </a:lnTo>
                <a:lnTo>
                  <a:pt x="5349" y="489"/>
                </a:lnTo>
                <a:lnTo>
                  <a:pt x="4958" y="636"/>
                </a:lnTo>
                <a:lnTo>
                  <a:pt x="4616" y="807"/>
                </a:lnTo>
                <a:lnTo>
                  <a:pt x="4250" y="978"/>
                </a:lnTo>
                <a:lnTo>
                  <a:pt x="3908" y="1173"/>
                </a:lnTo>
                <a:lnTo>
                  <a:pt x="3590" y="1393"/>
                </a:lnTo>
                <a:lnTo>
                  <a:pt x="3273" y="1613"/>
                </a:lnTo>
                <a:lnTo>
                  <a:pt x="2955" y="1857"/>
                </a:lnTo>
                <a:lnTo>
                  <a:pt x="2662" y="2125"/>
                </a:lnTo>
                <a:lnTo>
                  <a:pt x="2394" y="2394"/>
                </a:lnTo>
                <a:lnTo>
                  <a:pt x="2125" y="2663"/>
                </a:lnTo>
                <a:lnTo>
                  <a:pt x="1856" y="2956"/>
                </a:lnTo>
                <a:lnTo>
                  <a:pt x="1612" y="3273"/>
                </a:lnTo>
                <a:lnTo>
                  <a:pt x="1392" y="3591"/>
                </a:lnTo>
                <a:lnTo>
                  <a:pt x="1172" y="3908"/>
                </a:lnTo>
                <a:lnTo>
                  <a:pt x="977" y="4250"/>
                </a:lnTo>
                <a:lnTo>
                  <a:pt x="806" y="4617"/>
                </a:lnTo>
                <a:lnTo>
                  <a:pt x="635" y="4959"/>
                </a:lnTo>
                <a:lnTo>
                  <a:pt x="489" y="5349"/>
                </a:lnTo>
                <a:lnTo>
                  <a:pt x="366" y="5716"/>
                </a:lnTo>
                <a:lnTo>
                  <a:pt x="244" y="6106"/>
                </a:lnTo>
                <a:lnTo>
                  <a:pt x="171" y="6497"/>
                </a:lnTo>
                <a:lnTo>
                  <a:pt x="98" y="6888"/>
                </a:lnTo>
                <a:lnTo>
                  <a:pt x="49" y="7303"/>
                </a:lnTo>
                <a:lnTo>
                  <a:pt x="0" y="7718"/>
                </a:lnTo>
                <a:lnTo>
                  <a:pt x="0" y="8134"/>
                </a:lnTo>
                <a:lnTo>
                  <a:pt x="0" y="8549"/>
                </a:lnTo>
                <a:lnTo>
                  <a:pt x="49" y="8964"/>
                </a:lnTo>
                <a:lnTo>
                  <a:pt x="98" y="9379"/>
                </a:lnTo>
                <a:lnTo>
                  <a:pt x="171" y="9770"/>
                </a:lnTo>
                <a:lnTo>
                  <a:pt x="244" y="10161"/>
                </a:lnTo>
                <a:lnTo>
                  <a:pt x="366" y="10551"/>
                </a:lnTo>
                <a:lnTo>
                  <a:pt x="489" y="10918"/>
                </a:lnTo>
                <a:lnTo>
                  <a:pt x="635" y="11309"/>
                </a:lnTo>
                <a:lnTo>
                  <a:pt x="806" y="11650"/>
                </a:lnTo>
                <a:lnTo>
                  <a:pt x="977" y="12017"/>
                </a:lnTo>
                <a:lnTo>
                  <a:pt x="1172" y="12359"/>
                </a:lnTo>
                <a:lnTo>
                  <a:pt x="1392" y="12676"/>
                </a:lnTo>
                <a:lnTo>
                  <a:pt x="1612" y="12994"/>
                </a:lnTo>
                <a:lnTo>
                  <a:pt x="1856" y="13311"/>
                </a:lnTo>
                <a:lnTo>
                  <a:pt x="2125" y="13604"/>
                </a:lnTo>
                <a:lnTo>
                  <a:pt x="2394" y="13873"/>
                </a:lnTo>
                <a:lnTo>
                  <a:pt x="2662" y="14142"/>
                </a:lnTo>
                <a:lnTo>
                  <a:pt x="2955" y="14410"/>
                </a:lnTo>
                <a:lnTo>
                  <a:pt x="3273" y="14655"/>
                </a:lnTo>
                <a:lnTo>
                  <a:pt x="3590" y="14874"/>
                </a:lnTo>
                <a:lnTo>
                  <a:pt x="3908" y="15094"/>
                </a:lnTo>
                <a:lnTo>
                  <a:pt x="4250" y="15290"/>
                </a:lnTo>
                <a:lnTo>
                  <a:pt x="4616" y="15460"/>
                </a:lnTo>
                <a:lnTo>
                  <a:pt x="4958" y="15631"/>
                </a:lnTo>
                <a:lnTo>
                  <a:pt x="5349" y="15778"/>
                </a:lnTo>
                <a:lnTo>
                  <a:pt x="5715" y="15900"/>
                </a:lnTo>
                <a:lnTo>
                  <a:pt x="6106" y="16022"/>
                </a:lnTo>
                <a:lnTo>
                  <a:pt x="6497" y="16095"/>
                </a:lnTo>
                <a:lnTo>
                  <a:pt x="6887" y="16169"/>
                </a:lnTo>
                <a:lnTo>
                  <a:pt x="7303" y="16218"/>
                </a:lnTo>
                <a:lnTo>
                  <a:pt x="7718" y="16266"/>
                </a:lnTo>
                <a:lnTo>
                  <a:pt x="8548" y="16266"/>
                </a:lnTo>
                <a:lnTo>
                  <a:pt x="8963" y="16218"/>
                </a:lnTo>
                <a:lnTo>
                  <a:pt x="9379" y="16169"/>
                </a:lnTo>
                <a:lnTo>
                  <a:pt x="9769" y="16095"/>
                </a:lnTo>
                <a:lnTo>
                  <a:pt x="10160" y="16022"/>
                </a:lnTo>
                <a:lnTo>
                  <a:pt x="10551" y="15900"/>
                </a:lnTo>
                <a:lnTo>
                  <a:pt x="10942" y="15778"/>
                </a:lnTo>
                <a:lnTo>
                  <a:pt x="11308" y="15631"/>
                </a:lnTo>
                <a:lnTo>
                  <a:pt x="11650" y="15460"/>
                </a:lnTo>
                <a:lnTo>
                  <a:pt x="12016" y="15290"/>
                </a:lnTo>
                <a:lnTo>
                  <a:pt x="12358" y="15094"/>
                </a:lnTo>
                <a:lnTo>
                  <a:pt x="12676" y="14874"/>
                </a:lnTo>
                <a:lnTo>
                  <a:pt x="12993" y="14655"/>
                </a:lnTo>
                <a:lnTo>
                  <a:pt x="13311" y="14410"/>
                </a:lnTo>
                <a:lnTo>
                  <a:pt x="13604" y="14142"/>
                </a:lnTo>
                <a:lnTo>
                  <a:pt x="13872" y="13873"/>
                </a:lnTo>
                <a:lnTo>
                  <a:pt x="14166" y="13604"/>
                </a:lnTo>
                <a:lnTo>
                  <a:pt x="14410" y="13311"/>
                </a:lnTo>
                <a:lnTo>
                  <a:pt x="14654" y="12994"/>
                </a:lnTo>
                <a:lnTo>
                  <a:pt x="14874" y="12676"/>
                </a:lnTo>
                <a:lnTo>
                  <a:pt x="15094" y="12359"/>
                </a:lnTo>
                <a:lnTo>
                  <a:pt x="15289" y="12017"/>
                </a:lnTo>
                <a:lnTo>
                  <a:pt x="15460" y="11650"/>
                </a:lnTo>
                <a:lnTo>
                  <a:pt x="15631" y="11309"/>
                </a:lnTo>
                <a:lnTo>
                  <a:pt x="15777" y="10918"/>
                </a:lnTo>
                <a:lnTo>
                  <a:pt x="15900" y="10551"/>
                </a:lnTo>
                <a:lnTo>
                  <a:pt x="16022" y="10161"/>
                </a:lnTo>
                <a:lnTo>
                  <a:pt x="16095" y="9770"/>
                </a:lnTo>
                <a:lnTo>
                  <a:pt x="16168" y="9379"/>
                </a:lnTo>
                <a:lnTo>
                  <a:pt x="16217" y="8964"/>
                </a:lnTo>
                <a:lnTo>
                  <a:pt x="16266" y="8549"/>
                </a:lnTo>
                <a:lnTo>
                  <a:pt x="16266" y="8134"/>
                </a:lnTo>
                <a:lnTo>
                  <a:pt x="16266" y="7718"/>
                </a:lnTo>
                <a:lnTo>
                  <a:pt x="16217" y="7303"/>
                </a:lnTo>
                <a:lnTo>
                  <a:pt x="16168" y="6888"/>
                </a:lnTo>
                <a:lnTo>
                  <a:pt x="16095" y="6497"/>
                </a:lnTo>
                <a:lnTo>
                  <a:pt x="16022" y="6106"/>
                </a:lnTo>
                <a:lnTo>
                  <a:pt x="15900" y="5716"/>
                </a:lnTo>
                <a:lnTo>
                  <a:pt x="15777" y="5349"/>
                </a:lnTo>
                <a:lnTo>
                  <a:pt x="15631" y="4959"/>
                </a:lnTo>
                <a:lnTo>
                  <a:pt x="15460" y="4617"/>
                </a:lnTo>
                <a:lnTo>
                  <a:pt x="15289" y="4250"/>
                </a:lnTo>
                <a:lnTo>
                  <a:pt x="15094" y="3908"/>
                </a:lnTo>
                <a:lnTo>
                  <a:pt x="14874" y="3591"/>
                </a:lnTo>
                <a:lnTo>
                  <a:pt x="14654" y="3273"/>
                </a:lnTo>
                <a:lnTo>
                  <a:pt x="14410" y="2956"/>
                </a:lnTo>
                <a:lnTo>
                  <a:pt x="14166" y="2663"/>
                </a:lnTo>
                <a:lnTo>
                  <a:pt x="13872" y="2394"/>
                </a:lnTo>
                <a:lnTo>
                  <a:pt x="13604" y="2125"/>
                </a:lnTo>
                <a:lnTo>
                  <a:pt x="13311" y="1857"/>
                </a:lnTo>
                <a:lnTo>
                  <a:pt x="12993" y="1613"/>
                </a:lnTo>
                <a:lnTo>
                  <a:pt x="12676" y="1393"/>
                </a:lnTo>
                <a:lnTo>
                  <a:pt x="12358" y="1173"/>
                </a:lnTo>
                <a:lnTo>
                  <a:pt x="12016" y="978"/>
                </a:lnTo>
                <a:lnTo>
                  <a:pt x="11650" y="807"/>
                </a:lnTo>
                <a:lnTo>
                  <a:pt x="11308" y="636"/>
                </a:lnTo>
                <a:lnTo>
                  <a:pt x="10942" y="489"/>
                </a:lnTo>
                <a:lnTo>
                  <a:pt x="10551" y="367"/>
                </a:lnTo>
                <a:lnTo>
                  <a:pt x="10160" y="245"/>
                </a:lnTo>
                <a:lnTo>
                  <a:pt x="9769" y="172"/>
                </a:lnTo>
                <a:lnTo>
                  <a:pt x="9379" y="98"/>
                </a:lnTo>
                <a:lnTo>
                  <a:pt x="8963" y="50"/>
                </a:lnTo>
                <a:lnTo>
                  <a:pt x="8548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4582;p48">
            <a:extLst>
              <a:ext uri="{FF2B5EF4-FFF2-40B4-BE49-F238E27FC236}">
                <a16:creationId xmlns:a16="http://schemas.microsoft.com/office/drawing/2014/main" id="{88CAE0B4-24A9-E6CD-4E61-86F59681B1B7}"/>
              </a:ext>
            </a:extLst>
          </p:cNvPr>
          <p:cNvSpPr/>
          <p:nvPr/>
        </p:nvSpPr>
        <p:spPr>
          <a:xfrm>
            <a:off x="3082524" y="2852589"/>
            <a:ext cx="343053" cy="343032"/>
          </a:xfrm>
          <a:custGeom>
            <a:avLst/>
            <a:gdLst/>
            <a:ahLst/>
            <a:cxnLst/>
            <a:rect l="l" t="t" r="r" b="b"/>
            <a:pathLst>
              <a:path w="16414" h="16413" extrusionOk="0">
                <a:moveTo>
                  <a:pt x="10088" y="5080"/>
                </a:moveTo>
                <a:lnTo>
                  <a:pt x="10234" y="5105"/>
                </a:lnTo>
                <a:lnTo>
                  <a:pt x="10307" y="5129"/>
                </a:lnTo>
                <a:lnTo>
                  <a:pt x="10356" y="5178"/>
                </a:lnTo>
                <a:lnTo>
                  <a:pt x="11235" y="6057"/>
                </a:lnTo>
                <a:lnTo>
                  <a:pt x="11284" y="6106"/>
                </a:lnTo>
                <a:lnTo>
                  <a:pt x="11309" y="6179"/>
                </a:lnTo>
                <a:lnTo>
                  <a:pt x="11333" y="6326"/>
                </a:lnTo>
                <a:lnTo>
                  <a:pt x="11309" y="6473"/>
                </a:lnTo>
                <a:lnTo>
                  <a:pt x="11284" y="6546"/>
                </a:lnTo>
                <a:lnTo>
                  <a:pt x="11235" y="6595"/>
                </a:lnTo>
                <a:lnTo>
                  <a:pt x="9892" y="7938"/>
                </a:lnTo>
                <a:lnTo>
                  <a:pt x="9843" y="7987"/>
                </a:lnTo>
                <a:lnTo>
                  <a:pt x="9819" y="8060"/>
                </a:lnTo>
                <a:lnTo>
                  <a:pt x="9795" y="8207"/>
                </a:lnTo>
                <a:lnTo>
                  <a:pt x="9819" y="8353"/>
                </a:lnTo>
                <a:lnTo>
                  <a:pt x="9843" y="8426"/>
                </a:lnTo>
                <a:lnTo>
                  <a:pt x="9892" y="8475"/>
                </a:lnTo>
                <a:lnTo>
                  <a:pt x="11235" y="9818"/>
                </a:lnTo>
                <a:lnTo>
                  <a:pt x="11284" y="9867"/>
                </a:lnTo>
                <a:lnTo>
                  <a:pt x="11309" y="9941"/>
                </a:lnTo>
                <a:lnTo>
                  <a:pt x="11333" y="10087"/>
                </a:lnTo>
                <a:lnTo>
                  <a:pt x="11309" y="10234"/>
                </a:lnTo>
                <a:lnTo>
                  <a:pt x="11284" y="10307"/>
                </a:lnTo>
                <a:lnTo>
                  <a:pt x="11235" y="10356"/>
                </a:lnTo>
                <a:lnTo>
                  <a:pt x="10356" y="11235"/>
                </a:lnTo>
                <a:lnTo>
                  <a:pt x="10307" y="11284"/>
                </a:lnTo>
                <a:lnTo>
                  <a:pt x="10234" y="11308"/>
                </a:lnTo>
                <a:lnTo>
                  <a:pt x="10088" y="11333"/>
                </a:lnTo>
                <a:lnTo>
                  <a:pt x="9941" y="11308"/>
                </a:lnTo>
                <a:lnTo>
                  <a:pt x="9868" y="11284"/>
                </a:lnTo>
                <a:lnTo>
                  <a:pt x="9819" y="11235"/>
                </a:lnTo>
                <a:lnTo>
                  <a:pt x="8476" y="9892"/>
                </a:lnTo>
                <a:lnTo>
                  <a:pt x="8427" y="9843"/>
                </a:lnTo>
                <a:lnTo>
                  <a:pt x="8354" y="9818"/>
                </a:lnTo>
                <a:lnTo>
                  <a:pt x="8207" y="9794"/>
                </a:lnTo>
                <a:lnTo>
                  <a:pt x="8061" y="9818"/>
                </a:lnTo>
                <a:lnTo>
                  <a:pt x="7987" y="9843"/>
                </a:lnTo>
                <a:lnTo>
                  <a:pt x="7938" y="9892"/>
                </a:lnTo>
                <a:lnTo>
                  <a:pt x="6595" y="11235"/>
                </a:lnTo>
                <a:lnTo>
                  <a:pt x="6546" y="11284"/>
                </a:lnTo>
                <a:lnTo>
                  <a:pt x="6473" y="11308"/>
                </a:lnTo>
                <a:lnTo>
                  <a:pt x="6326" y="11333"/>
                </a:lnTo>
                <a:lnTo>
                  <a:pt x="6180" y="11308"/>
                </a:lnTo>
                <a:lnTo>
                  <a:pt x="6107" y="11284"/>
                </a:lnTo>
                <a:lnTo>
                  <a:pt x="6058" y="11235"/>
                </a:lnTo>
                <a:lnTo>
                  <a:pt x="5179" y="10356"/>
                </a:lnTo>
                <a:lnTo>
                  <a:pt x="5130" y="10307"/>
                </a:lnTo>
                <a:lnTo>
                  <a:pt x="5105" y="10234"/>
                </a:lnTo>
                <a:lnTo>
                  <a:pt x="5081" y="10087"/>
                </a:lnTo>
                <a:lnTo>
                  <a:pt x="5105" y="9941"/>
                </a:lnTo>
                <a:lnTo>
                  <a:pt x="5130" y="9867"/>
                </a:lnTo>
                <a:lnTo>
                  <a:pt x="5179" y="9818"/>
                </a:lnTo>
                <a:lnTo>
                  <a:pt x="6522" y="8475"/>
                </a:lnTo>
                <a:lnTo>
                  <a:pt x="6571" y="8426"/>
                </a:lnTo>
                <a:lnTo>
                  <a:pt x="6595" y="8353"/>
                </a:lnTo>
                <a:lnTo>
                  <a:pt x="6620" y="8207"/>
                </a:lnTo>
                <a:lnTo>
                  <a:pt x="6595" y="8060"/>
                </a:lnTo>
                <a:lnTo>
                  <a:pt x="6571" y="7987"/>
                </a:lnTo>
                <a:lnTo>
                  <a:pt x="6522" y="7938"/>
                </a:lnTo>
                <a:lnTo>
                  <a:pt x="5179" y="6595"/>
                </a:lnTo>
                <a:lnTo>
                  <a:pt x="5130" y="6546"/>
                </a:lnTo>
                <a:lnTo>
                  <a:pt x="5105" y="6473"/>
                </a:lnTo>
                <a:lnTo>
                  <a:pt x="5081" y="6326"/>
                </a:lnTo>
                <a:lnTo>
                  <a:pt x="5105" y="6179"/>
                </a:lnTo>
                <a:lnTo>
                  <a:pt x="5130" y="6106"/>
                </a:lnTo>
                <a:lnTo>
                  <a:pt x="5179" y="6057"/>
                </a:lnTo>
                <a:lnTo>
                  <a:pt x="6058" y="5178"/>
                </a:lnTo>
                <a:lnTo>
                  <a:pt x="6107" y="5129"/>
                </a:lnTo>
                <a:lnTo>
                  <a:pt x="6180" y="5105"/>
                </a:lnTo>
                <a:lnTo>
                  <a:pt x="6326" y="5080"/>
                </a:lnTo>
                <a:lnTo>
                  <a:pt x="6473" y="5105"/>
                </a:lnTo>
                <a:lnTo>
                  <a:pt x="6546" y="5129"/>
                </a:lnTo>
                <a:lnTo>
                  <a:pt x="6595" y="5178"/>
                </a:lnTo>
                <a:lnTo>
                  <a:pt x="7938" y="6521"/>
                </a:lnTo>
                <a:lnTo>
                  <a:pt x="7987" y="6570"/>
                </a:lnTo>
                <a:lnTo>
                  <a:pt x="8061" y="6595"/>
                </a:lnTo>
                <a:lnTo>
                  <a:pt x="8207" y="6619"/>
                </a:lnTo>
                <a:lnTo>
                  <a:pt x="8354" y="6595"/>
                </a:lnTo>
                <a:lnTo>
                  <a:pt x="8427" y="6570"/>
                </a:lnTo>
                <a:lnTo>
                  <a:pt x="8476" y="6521"/>
                </a:lnTo>
                <a:lnTo>
                  <a:pt x="9819" y="5178"/>
                </a:lnTo>
                <a:lnTo>
                  <a:pt x="9868" y="5129"/>
                </a:lnTo>
                <a:lnTo>
                  <a:pt x="9941" y="5105"/>
                </a:lnTo>
                <a:lnTo>
                  <a:pt x="10088" y="5080"/>
                </a:lnTo>
                <a:close/>
                <a:moveTo>
                  <a:pt x="5130" y="0"/>
                </a:moveTo>
                <a:lnTo>
                  <a:pt x="4934" y="25"/>
                </a:lnTo>
                <a:lnTo>
                  <a:pt x="4739" y="74"/>
                </a:lnTo>
                <a:lnTo>
                  <a:pt x="4568" y="171"/>
                </a:lnTo>
                <a:lnTo>
                  <a:pt x="4397" y="293"/>
                </a:lnTo>
                <a:lnTo>
                  <a:pt x="294" y="4397"/>
                </a:lnTo>
                <a:lnTo>
                  <a:pt x="172" y="4568"/>
                </a:lnTo>
                <a:lnTo>
                  <a:pt x="74" y="4738"/>
                </a:lnTo>
                <a:lnTo>
                  <a:pt x="25" y="4934"/>
                </a:lnTo>
                <a:lnTo>
                  <a:pt x="1" y="5129"/>
                </a:lnTo>
                <a:lnTo>
                  <a:pt x="1" y="11284"/>
                </a:lnTo>
                <a:lnTo>
                  <a:pt x="25" y="11479"/>
                </a:lnTo>
                <a:lnTo>
                  <a:pt x="74" y="11675"/>
                </a:lnTo>
                <a:lnTo>
                  <a:pt x="172" y="11846"/>
                </a:lnTo>
                <a:lnTo>
                  <a:pt x="294" y="12017"/>
                </a:lnTo>
                <a:lnTo>
                  <a:pt x="4397" y="16120"/>
                </a:lnTo>
                <a:lnTo>
                  <a:pt x="4568" y="16242"/>
                </a:lnTo>
                <a:lnTo>
                  <a:pt x="4739" y="16339"/>
                </a:lnTo>
                <a:lnTo>
                  <a:pt x="4934" y="16388"/>
                </a:lnTo>
                <a:lnTo>
                  <a:pt x="5130" y="16413"/>
                </a:lnTo>
                <a:lnTo>
                  <a:pt x="11284" y="16413"/>
                </a:lnTo>
                <a:lnTo>
                  <a:pt x="11480" y="16388"/>
                </a:lnTo>
                <a:lnTo>
                  <a:pt x="11675" y="16339"/>
                </a:lnTo>
                <a:lnTo>
                  <a:pt x="11846" y="16242"/>
                </a:lnTo>
                <a:lnTo>
                  <a:pt x="12017" y="16120"/>
                </a:lnTo>
                <a:lnTo>
                  <a:pt x="16120" y="12017"/>
                </a:lnTo>
                <a:lnTo>
                  <a:pt x="16242" y="11846"/>
                </a:lnTo>
                <a:lnTo>
                  <a:pt x="16340" y="11675"/>
                </a:lnTo>
                <a:lnTo>
                  <a:pt x="16389" y="11479"/>
                </a:lnTo>
                <a:lnTo>
                  <a:pt x="16413" y="11284"/>
                </a:lnTo>
                <a:lnTo>
                  <a:pt x="16413" y="5129"/>
                </a:lnTo>
                <a:lnTo>
                  <a:pt x="16389" y="4934"/>
                </a:lnTo>
                <a:lnTo>
                  <a:pt x="16340" y="4738"/>
                </a:lnTo>
                <a:lnTo>
                  <a:pt x="16242" y="4568"/>
                </a:lnTo>
                <a:lnTo>
                  <a:pt x="16120" y="4397"/>
                </a:lnTo>
                <a:lnTo>
                  <a:pt x="12017" y="293"/>
                </a:lnTo>
                <a:lnTo>
                  <a:pt x="11846" y="171"/>
                </a:lnTo>
                <a:lnTo>
                  <a:pt x="11675" y="74"/>
                </a:lnTo>
                <a:lnTo>
                  <a:pt x="11480" y="25"/>
                </a:lnTo>
                <a:lnTo>
                  <a:pt x="11284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4582;p48">
            <a:extLst>
              <a:ext uri="{FF2B5EF4-FFF2-40B4-BE49-F238E27FC236}">
                <a16:creationId xmlns:a16="http://schemas.microsoft.com/office/drawing/2014/main" id="{A417D22A-BB77-6E44-1281-9CC618319968}"/>
              </a:ext>
            </a:extLst>
          </p:cNvPr>
          <p:cNvSpPr/>
          <p:nvPr/>
        </p:nvSpPr>
        <p:spPr>
          <a:xfrm>
            <a:off x="4119587" y="1206044"/>
            <a:ext cx="343053" cy="343032"/>
          </a:xfrm>
          <a:custGeom>
            <a:avLst/>
            <a:gdLst/>
            <a:ahLst/>
            <a:cxnLst/>
            <a:rect l="l" t="t" r="r" b="b"/>
            <a:pathLst>
              <a:path w="16414" h="16413" extrusionOk="0">
                <a:moveTo>
                  <a:pt x="10088" y="5080"/>
                </a:moveTo>
                <a:lnTo>
                  <a:pt x="10234" y="5105"/>
                </a:lnTo>
                <a:lnTo>
                  <a:pt x="10307" y="5129"/>
                </a:lnTo>
                <a:lnTo>
                  <a:pt x="10356" y="5178"/>
                </a:lnTo>
                <a:lnTo>
                  <a:pt x="11235" y="6057"/>
                </a:lnTo>
                <a:lnTo>
                  <a:pt x="11284" y="6106"/>
                </a:lnTo>
                <a:lnTo>
                  <a:pt x="11309" y="6179"/>
                </a:lnTo>
                <a:lnTo>
                  <a:pt x="11333" y="6326"/>
                </a:lnTo>
                <a:lnTo>
                  <a:pt x="11309" y="6473"/>
                </a:lnTo>
                <a:lnTo>
                  <a:pt x="11284" y="6546"/>
                </a:lnTo>
                <a:lnTo>
                  <a:pt x="11235" y="6595"/>
                </a:lnTo>
                <a:lnTo>
                  <a:pt x="9892" y="7938"/>
                </a:lnTo>
                <a:lnTo>
                  <a:pt x="9843" y="7987"/>
                </a:lnTo>
                <a:lnTo>
                  <a:pt x="9819" y="8060"/>
                </a:lnTo>
                <a:lnTo>
                  <a:pt x="9795" y="8207"/>
                </a:lnTo>
                <a:lnTo>
                  <a:pt x="9819" y="8353"/>
                </a:lnTo>
                <a:lnTo>
                  <a:pt x="9843" y="8426"/>
                </a:lnTo>
                <a:lnTo>
                  <a:pt x="9892" y="8475"/>
                </a:lnTo>
                <a:lnTo>
                  <a:pt x="11235" y="9818"/>
                </a:lnTo>
                <a:lnTo>
                  <a:pt x="11284" y="9867"/>
                </a:lnTo>
                <a:lnTo>
                  <a:pt x="11309" y="9941"/>
                </a:lnTo>
                <a:lnTo>
                  <a:pt x="11333" y="10087"/>
                </a:lnTo>
                <a:lnTo>
                  <a:pt x="11309" y="10234"/>
                </a:lnTo>
                <a:lnTo>
                  <a:pt x="11284" y="10307"/>
                </a:lnTo>
                <a:lnTo>
                  <a:pt x="11235" y="10356"/>
                </a:lnTo>
                <a:lnTo>
                  <a:pt x="10356" y="11235"/>
                </a:lnTo>
                <a:lnTo>
                  <a:pt x="10307" y="11284"/>
                </a:lnTo>
                <a:lnTo>
                  <a:pt x="10234" y="11308"/>
                </a:lnTo>
                <a:lnTo>
                  <a:pt x="10088" y="11333"/>
                </a:lnTo>
                <a:lnTo>
                  <a:pt x="9941" y="11308"/>
                </a:lnTo>
                <a:lnTo>
                  <a:pt x="9868" y="11284"/>
                </a:lnTo>
                <a:lnTo>
                  <a:pt x="9819" y="11235"/>
                </a:lnTo>
                <a:lnTo>
                  <a:pt x="8476" y="9892"/>
                </a:lnTo>
                <a:lnTo>
                  <a:pt x="8427" y="9843"/>
                </a:lnTo>
                <a:lnTo>
                  <a:pt x="8354" y="9818"/>
                </a:lnTo>
                <a:lnTo>
                  <a:pt x="8207" y="9794"/>
                </a:lnTo>
                <a:lnTo>
                  <a:pt x="8061" y="9818"/>
                </a:lnTo>
                <a:lnTo>
                  <a:pt x="7987" y="9843"/>
                </a:lnTo>
                <a:lnTo>
                  <a:pt x="7938" y="9892"/>
                </a:lnTo>
                <a:lnTo>
                  <a:pt x="6595" y="11235"/>
                </a:lnTo>
                <a:lnTo>
                  <a:pt x="6546" y="11284"/>
                </a:lnTo>
                <a:lnTo>
                  <a:pt x="6473" y="11308"/>
                </a:lnTo>
                <a:lnTo>
                  <a:pt x="6326" y="11333"/>
                </a:lnTo>
                <a:lnTo>
                  <a:pt x="6180" y="11308"/>
                </a:lnTo>
                <a:lnTo>
                  <a:pt x="6107" y="11284"/>
                </a:lnTo>
                <a:lnTo>
                  <a:pt x="6058" y="11235"/>
                </a:lnTo>
                <a:lnTo>
                  <a:pt x="5179" y="10356"/>
                </a:lnTo>
                <a:lnTo>
                  <a:pt x="5130" y="10307"/>
                </a:lnTo>
                <a:lnTo>
                  <a:pt x="5105" y="10234"/>
                </a:lnTo>
                <a:lnTo>
                  <a:pt x="5081" y="10087"/>
                </a:lnTo>
                <a:lnTo>
                  <a:pt x="5105" y="9941"/>
                </a:lnTo>
                <a:lnTo>
                  <a:pt x="5130" y="9867"/>
                </a:lnTo>
                <a:lnTo>
                  <a:pt x="5179" y="9818"/>
                </a:lnTo>
                <a:lnTo>
                  <a:pt x="6522" y="8475"/>
                </a:lnTo>
                <a:lnTo>
                  <a:pt x="6571" y="8426"/>
                </a:lnTo>
                <a:lnTo>
                  <a:pt x="6595" y="8353"/>
                </a:lnTo>
                <a:lnTo>
                  <a:pt x="6620" y="8207"/>
                </a:lnTo>
                <a:lnTo>
                  <a:pt x="6595" y="8060"/>
                </a:lnTo>
                <a:lnTo>
                  <a:pt x="6571" y="7987"/>
                </a:lnTo>
                <a:lnTo>
                  <a:pt x="6522" y="7938"/>
                </a:lnTo>
                <a:lnTo>
                  <a:pt x="5179" y="6595"/>
                </a:lnTo>
                <a:lnTo>
                  <a:pt x="5130" y="6546"/>
                </a:lnTo>
                <a:lnTo>
                  <a:pt x="5105" y="6473"/>
                </a:lnTo>
                <a:lnTo>
                  <a:pt x="5081" y="6326"/>
                </a:lnTo>
                <a:lnTo>
                  <a:pt x="5105" y="6179"/>
                </a:lnTo>
                <a:lnTo>
                  <a:pt x="5130" y="6106"/>
                </a:lnTo>
                <a:lnTo>
                  <a:pt x="5179" y="6057"/>
                </a:lnTo>
                <a:lnTo>
                  <a:pt x="6058" y="5178"/>
                </a:lnTo>
                <a:lnTo>
                  <a:pt x="6107" y="5129"/>
                </a:lnTo>
                <a:lnTo>
                  <a:pt x="6180" y="5105"/>
                </a:lnTo>
                <a:lnTo>
                  <a:pt x="6326" y="5080"/>
                </a:lnTo>
                <a:lnTo>
                  <a:pt x="6473" y="5105"/>
                </a:lnTo>
                <a:lnTo>
                  <a:pt x="6546" y="5129"/>
                </a:lnTo>
                <a:lnTo>
                  <a:pt x="6595" y="5178"/>
                </a:lnTo>
                <a:lnTo>
                  <a:pt x="7938" y="6521"/>
                </a:lnTo>
                <a:lnTo>
                  <a:pt x="7987" y="6570"/>
                </a:lnTo>
                <a:lnTo>
                  <a:pt x="8061" y="6595"/>
                </a:lnTo>
                <a:lnTo>
                  <a:pt x="8207" y="6619"/>
                </a:lnTo>
                <a:lnTo>
                  <a:pt x="8354" y="6595"/>
                </a:lnTo>
                <a:lnTo>
                  <a:pt x="8427" y="6570"/>
                </a:lnTo>
                <a:lnTo>
                  <a:pt x="8476" y="6521"/>
                </a:lnTo>
                <a:lnTo>
                  <a:pt x="9819" y="5178"/>
                </a:lnTo>
                <a:lnTo>
                  <a:pt x="9868" y="5129"/>
                </a:lnTo>
                <a:lnTo>
                  <a:pt x="9941" y="5105"/>
                </a:lnTo>
                <a:lnTo>
                  <a:pt x="10088" y="5080"/>
                </a:lnTo>
                <a:close/>
                <a:moveTo>
                  <a:pt x="5130" y="0"/>
                </a:moveTo>
                <a:lnTo>
                  <a:pt x="4934" y="25"/>
                </a:lnTo>
                <a:lnTo>
                  <a:pt x="4739" y="74"/>
                </a:lnTo>
                <a:lnTo>
                  <a:pt x="4568" y="171"/>
                </a:lnTo>
                <a:lnTo>
                  <a:pt x="4397" y="293"/>
                </a:lnTo>
                <a:lnTo>
                  <a:pt x="294" y="4397"/>
                </a:lnTo>
                <a:lnTo>
                  <a:pt x="172" y="4568"/>
                </a:lnTo>
                <a:lnTo>
                  <a:pt x="74" y="4738"/>
                </a:lnTo>
                <a:lnTo>
                  <a:pt x="25" y="4934"/>
                </a:lnTo>
                <a:lnTo>
                  <a:pt x="1" y="5129"/>
                </a:lnTo>
                <a:lnTo>
                  <a:pt x="1" y="11284"/>
                </a:lnTo>
                <a:lnTo>
                  <a:pt x="25" y="11479"/>
                </a:lnTo>
                <a:lnTo>
                  <a:pt x="74" y="11675"/>
                </a:lnTo>
                <a:lnTo>
                  <a:pt x="172" y="11846"/>
                </a:lnTo>
                <a:lnTo>
                  <a:pt x="294" y="12017"/>
                </a:lnTo>
                <a:lnTo>
                  <a:pt x="4397" y="16120"/>
                </a:lnTo>
                <a:lnTo>
                  <a:pt x="4568" y="16242"/>
                </a:lnTo>
                <a:lnTo>
                  <a:pt x="4739" y="16339"/>
                </a:lnTo>
                <a:lnTo>
                  <a:pt x="4934" y="16388"/>
                </a:lnTo>
                <a:lnTo>
                  <a:pt x="5130" y="16413"/>
                </a:lnTo>
                <a:lnTo>
                  <a:pt x="11284" y="16413"/>
                </a:lnTo>
                <a:lnTo>
                  <a:pt x="11480" y="16388"/>
                </a:lnTo>
                <a:lnTo>
                  <a:pt x="11675" y="16339"/>
                </a:lnTo>
                <a:lnTo>
                  <a:pt x="11846" y="16242"/>
                </a:lnTo>
                <a:lnTo>
                  <a:pt x="12017" y="16120"/>
                </a:lnTo>
                <a:lnTo>
                  <a:pt x="16120" y="12017"/>
                </a:lnTo>
                <a:lnTo>
                  <a:pt x="16242" y="11846"/>
                </a:lnTo>
                <a:lnTo>
                  <a:pt x="16340" y="11675"/>
                </a:lnTo>
                <a:lnTo>
                  <a:pt x="16389" y="11479"/>
                </a:lnTo>
                <a:lnTo>
                  <a:pt x="16413" y="11284"/>
                </a:lnTo>
                <a:lnTo>
                  <a:pt x="16413" y="5129"/>
                </a:lnTo>
                <a:lnTo>
                  <a:pt x="16389" y="4934"/>
                </a:lnTo>
                <a:lnTo>
                  <a:pt x="16340" y="4738"/>
                </a:lnTo>
                <a:lnTo>
                  <a:pt x="16242" y="4568"/>
                </a:lnTo>
                <a:lnTo>
                  <a:pt x="16120" y="4397"/>
                </a:lnTo>
                <a:lnTo>
                  <a:pt x="12017" y="293"/>
                </a:lnTo>
                <a:lnTo>
                  <a:pt x="11846" y="171"/>
                </a:lnTo>
                <a:lnTo>
                  <a:pt x="11675" y="74"/>
                </a:lnTo>
                <a:lnTo>
                  <a:pt x="11480" y="25"/>
                </a:lnTo>
                <a:lnTo>
                  <a:pt x="11284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4582;p48">
            <a:extLst>
              <a:ext uri="{FF2B5EF4-FFF2-40B4-BE49-F238E27FC236}">
                <a16:creationId xmlns:a16="http://schemas.microsoft.com/office/drawing/2014/main" id="{C0C18522-BCFF-CC22-5AEE-BE42BC7C60F8}"/>
              </a:ext>
            </a:extLst>
          </p:cNvPr>
          <p:cNvSpPr/>
          <p:nvPr/>
        </p:nvSpPr>
        <p:spPr>
          <a:xfrm>
            <a:off x="5832598" y="4073491"/>
            <a:ext cx="343053" cy="343032"/>
          </a:xfrm>
          <a:custGeom>
            <a:avLst/>
            <a:gdLst/>
            <a:ahLst/>
            <a:cxnLst/>
            <a:rect l="l" t="t" r="r" b="b"/>
            <a:pathLst>
              <a:path w="16414" h="16413" extrusionOk="0">
                <a:moveTo>
                  <a:pt x="10088" y="5080"/>
                </a:moveTo>
                <a:lnTo>
                  <a:pt x="10234" y="5105"/>
                </a:lnTo>
                <a:lnTo>
                  <a:pt x="10307" y="5129"/>
                </a:lnTo>
                <a:lnTo>
                  <a:pt x="10356" y="5178"/>
                </a:lnTo>
                <a:lnTo>
                  <a:pt x="11235" y="6057"/>
                </a:lnTo>
                <a:lnTo>
                  <a:pt x="11284" y="6106"/>
                </a:lnTo>
                <a:lnTo>
                  <a:pt x="11309" y="6179"/>
                </a:lnTo>
                <a:lnTo>
                  <a:pt x="11333" y="6326"/>
                </a:lnTo>
                <a:lnTo>
                  <a:pt x="11309" y="6473"/>
                </a:lnTo>
                <a:lnTo>
                  <a:pt x="11284" y="6546"/>
                </a:lnTo>
                <a:lnTo>
                  <a:pt x="11235" y="6595"/>
                </a:lnTo>
                <a:lnTo>
                  <a:pt x="9892" y="7938"/>
                </a:lnTo>
                <a:lnTo>
                  <a:pt x="9843" y="7987"/>
                </a:lnTo>
                <a:lnTo>
                  <a:pt x="9819" y="8060"/>
                </a:lnTo>
                <a:lnTo>
                  <a:pt x="9795" y="8207"/>
                </a:lnTo>
                <a:lnTo>
                  <a:pt x="9819" y="8353"/>
                </a:lnTo>
                <a:lnTo>
                  <a:pt x="9843" y="8426"/>
                </a:lnTo>
                <a:lnTo>
                  <a:pt x="9892" y="8475"/>
                </a:lnTo>
                <a:lnTo>
                  <a:pt x="11235" y="9818"/>
                </a:lnTo>
                <a:lnTo>
                  <a:pt x="11284" y="9867"/>
                </a:lnTo>
                <a:lnTo>
                  <a:pt x="11309" y="9941"/>
                </a:lnTo>
                <a:lnTo>
                  <a:pt x="11333" y="10087"/>
                </a:lnTo>
                <a:lnTo>
                  <a:pt x="11309" y="10234"/>
                </a:lnTo>
                <a:lnTo>
                  <a:pt x="11284" y="10307"/>
                </a:lnTo>
                <a:lnTo>
                  <a:pt x="11235" y="10356"/>
                </a:lnTo>
                <a:lnTo>
                  <a:pt x="10356" y="11235"/>
                </a:lnTo>
                <a:lnTo>
                  <a:pt x="10307" y="11284"/>
                </a:lnTo>
                <a:lnTo>
                  <a:pt x="10234" y="11308"/>
                </a:lnTo>
                <a:lnTo>
                  <a:pt x="10088" y="11333"/>
                </a:lnTo>
                <a:lnTo>
                  <a:pt x="9941" y="11308"/>
                </a:lnTo>
                <a:lnTo>
                  <a:pt x="9868" y="11284"/>
                </a:lnTo>
                <a:lnTo>
                  <a:pt x="9819" y="11235"/>
                </a:lnTo>
                <a:lnTo>
                  <a:pt x="8476" y="9892"/>
                </a:lnTo>
                <a:lnTo>
                  <a:pt x="8427" y="9843"/>
                </a:lnTo>
                <a:lnTo>
                  <a:pt x="8354" y="9818"/>
                </a:lnTo>
                <a:lnTo>
                  <a:pt x="8207" y="9794"/>
                </a:lnTo>
                <a:lnTo>
                  <a:pt x="8061" y="9818"/>
                </a:lnTo>
                <a:lnTo>
                  <a:pt x="7987" y="9843"/>
                </a:lnTo>
                <a:lnTo>
                  <a:pt x="7938" y="9892"/>
                </a:lnTo>
                <a:lnTo>
                  <a:pt x="6595" y="11235"/>
                </a:lnTo>
                <a:lnTo>
                  <a:pt x="6546" y="11284"/>
                </a:lnTo>
                <a:lnTo>
                  <a:pt x="6473" y="11308"/>
                </a:lnTo>
                <a:lnTo>
                  <a:pt x="6326" y="11333"/>
                </a:lnTo>
                <a:lnTo>
                  <a:pt x="6180" y="11308"/>
                </a:lnTo>
                <a:lnTo>
                  <a:pt x="6107" y="11284"/>
                </a:lnTo>
                <a:lnTo>
                  <a:pt x="6058" y="11235"/>
                </a:lnTo>
                <a:lnTo>
                  <a:pt x="5179" y="10356"/>
                </a:lnTo>
                <a:lnTo>
                  <a:pt x="5130" y="10307"/>
                </a:lnTo>
                <a:lnTo>
                  <a:pt x="5105" y="10234"/>
                </a:lnTo>
                <a:lnTo>
                  <a:pt x="5081" y="10087"/>
                </a:lnTo>
                <a:lnTo>
                  <a:pt x="5105" y="9941"/>
                </a:lnTo>
                <a:lnTo>
                  <a:pt x="5130" y="9867"/>
                </a:lnTo>
                <a:lnTo>
                  <a:pt x="5179" y="9818"/>
                </a:lnTo>
                <a:lnTo>
                  <a:pt x="6522" y="8475"/>
                </a:lnTo>
                <a:lnTo>
                  <a:pt x="6571" y="8426"/>
                </a:lnTo>
                <a:lnTo>
                  <a:pt x="6595" y="8353"/>
                </a:lnTo>
                <a:lnTo>
                  <a:pt x="6620" y="8207"/>
                </a:lnTo>
                <a:lnTo>
                  <a:pt x="6595" y="8060"/>
                </a:lnTo>
                <a:lnTo>
                  <a:pt x="6571" y="7987"/>
                </a:lnTo>
                <a:lnTo>
                  <a:pt x="6522" y="7938"/>
                </a:lnTo>
                <a:lnTo>
                  <a:pt x="5179" y="6595"/>
                </a:lnTo>
                <a:lnTo>
                  <a:pt x="5130" y="6546"/>
                </a:lnTo>
                <a:lnTo>
                  <a:pt x="5105" y="6473"/>
                </a:lnTo>
                <a:lnTo>
                  <a:pt x="5081" y="6326"/>
                </a:lnTo>
                <a:lnTo>
                  <a:pt x="5105" y="6179"/>
                </a:lnTo>
                <a:lnTo>
                  <a:pt x="5130" y="6106"/>
                </a:lnTo>
                <a:lnTo>
                  <a:pt x="5179" y="6057"/>
                </a:lnTo>
                <a:lnTo>
                  <a:pt x="6058" y="5178"/>
                </a:lnTo>
                <a:lnTo>
                  <a:pt x="6107" y="5129"/>
                </a:lnTo>
                <a:lnTo>
                  <a:pt x="6180" y="5105"/>
                </a:lnTo>
                <a:lnTo>
                  <a:pt x="6326" y="5080"/>
                </a:lnTo>
                <a:lnTo>
                  <a:pt x="6473" y="5105"/>
                </a:lnTo>
                <a:lnTo>
                  <a:pt x="6546" y="5129"/>
                </a:lnTo>
                <a:lnTo>
                  <a:pt x="6595" y="5178"/>
                </a:lnTo>
                <a:lnTo>
                  <a:pt x="7938" y="6521"/>
                </a:lnTo>
                <a:lnTo>
                  <a:pt x="7987" y="6570"/>
                </a:lnTo>
                <a:lnTo>
                  <a:pt x="8061" y="6595"/>
                </a:lnTo>
                <a:lnTo>
                  <a:pt x="8207" y="6619"/>
                </a:lnTo>
                <a:lnTo>
                  <a:pt x="8354" y="6595"/>
                </a:lnTo>
                <a:lnTo>
                  <a:pt x="8427" y="6570"/>
                </a:lnTo>
                <a:lnTo>
                  <a:pt x="8476" y="6521"/>
                </a:lnTo>
                <a:lnTo>
                  <a:pt x="9819" y="5178"/>
                </a:lnTo>
                <a:lnTo>
                  <a:pt x="9868" y="5129"/>
                </a:lnTo>
                <a:lnTo>
                  <a:pt x="9941" y="5105"/>
                </a:lnTo>
                <a:lnTo>
                  <a:pt x="10088" y="5080"/>
                </a:lnTo>
                <a:close/>
                <a:moveTo>
                  <a:pt x="5130" y="0"/>
                </a:moveTo>
                <a:lnTo>
                  <a:pt x="4934" y="25"/>
                </a:lnTo>
                <a:lnTo>
                  <a:pt x="4739" y="74"/>
                </a:lnTo>
                <a:lnTo>
                  <a:pt x="4568" y="171"/>
                </a:lnTo>
                <a:lnTo>
                  <a:pt x="4397" y="293"/>
                </a:lnTo>
                <a:lnTo>
                  <a:pt x="294" y="4397"/>
                </a:lnTo>
                <a:lnTo>
                  <a:pt x="172" y="4568"/>
                </a:lnTo>
                <a:lnTo>
                  <a:pt x="74" y="4738"/>
                </a:lnTo>
                <a:lnTo>
                  <a:pt x="25" y="4934"/>
                </a:lnTo>
                <a:lnTo>
                  <a:pt x="1" y="5129"/>
                </a:lnTo>
                <a:lnTo>
                  <a:pt x="1" y="11284"/>
                </a:lnTo>
                <a:lnTo>
                  <a:pt x="25" y="11479"/>
                </a:lnTo>
                <a:lnTo>
                  <a:pt x="74" y="11675"/>
                </a:lnTo>
                <a:lnTo>
                  <a:pt x="172" y="11846"/>
                </a:lnTo>
                <a:lnTo>
                  <a:pt x="294" y="12017"/>
                </a:lnTo>
                <a:lnTo>
                  <a:pt x="4397" y="16120"/>
                </a:lnTo>
                <a:lnTo>
                  <a:pt x="4568" y="16242"/>
                </a:lnTo>
                <a:lnTo>
                  <a:pt x="4739" y="16339"/>
                </a:lnTo>
                <a:lnTo>
                  <a:pt x="4934" y="16388"/>
                </a:lnTo>
                <a:lnTo>
                  <a:pt x="5130" y="16413"/>
                </a:lnTo>
                <a:lnTo>
                  <a:pt x="11284" y="16413"/>
                </a:lnTo>
                <a:lnTo>
                  <a:pt x="11480" y="16388"/>
                </a:lnTo>
                <a:lnTo>
                  <a:pt x="11675" y="16339"/>
                </a:lnTo>
                <a:lnTo>
                  <a:pt x="11846" y="16242"/>
                </a:lnTo>
                <a:lnTo>
                  <a:pt x="12017" y="16120"/>
                </a:lnTo>
                <a:lnTo>
                  <a:pt x="16120" y="12017"/>
                </a:lnTo>
                <a:lnTo>
                  <a:pt x="16242" y="11846"/>
                </a:lnTo>
                <a:lnTo>
                  <a:pt x="16340" y="11675"/>
                </a:lnTo>
                <a:lnTo>
                  <a:pt x="16389" y="11479"/>
                </a:lnTo>
                <a:lnTo>
                  <a:pt x="16413" y="11284"/>
                </a:lnTo>
                <a:lnTo>
                  <a:pt x="16413" y="5129"/>
                </a:lnTo>
                <a:lnTo>
                  <a:pt x="16389" y="4934"/>
                </a:lnTo>
                <a:lnTo>
                  <a:pt x="16340" y="4738"/>
                </a:lnTo>
                <a:lnTo>
                  <a:pt x="16242" y="4568"/>
                </a:lnTo>
                <a:lnTo>
                  <a:pt x="16120" y="4397"/>
                </a:lnTo>
                <a:lnTo>
                  <a:pt x="12017" y="293"/>
                </a:lnTo>
                <a:lnTo>
                  <a:pt x="11846" y="171"/>
                </a:lnTo>
                <a:lnTo>
                  <a:pt x="11675" y="74"/>
                </a:lnTo>
                <a:lnTo>
                  <a:pt x="11480" y="25"/>
                </a:lnTo>
                <a:lnTo>
                  <a:pt x="11284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294287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0" name="Google Shape;3850;p15"/>
          <p:cNvSpPr txBox="1">
            <a:spLocks noGrp="1"/>
          </p:cNvSpPr>
          <p:nvPr>
            <p:ph type="ctrTitle" idx="4294967295"/>
          </p:nvPr>
        </p:nvSpPr>
        <p:spPr>
          <a:xfrm>
            <a:off x="2545632" y="921794"/>
            <a:ext cx="2840000" cy="89171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6000" dirty="0"/>
              <a:t>AGENDA</a:t>
            </a:r>
            <a:endParaRPr sz="6000" dirty="0"/>
          </a:p>
        </p:txBody>
      </p:sp>
      <p:sp>
        <p:nvSpPr>
          <p:cNvPr id="3851" name="Google Shape;3851;p15"/>
          <p:cNvSpPr txBox="1">
            <a:spLocks noGrp="1"/>
          </p:cNvSpPr>
          <p:nvPr>
            <p:ph type="subTitle" idx="4294967295"/>
          </p:nvPr>
        </p:nvSpPr>
        <p:spPr>
          <a:xfrm>
            <a:off x="2454464" y="1841691"/>
            <a:ext cx="5339271" cy="248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6550" algn="l" rtl="0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●"/>
            </a:pPr>
            <a:r>
              <a:rPr lang="es-ES" sz="28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Objetivos </a:t>
            </a:r>
          </a:p>
          <a:p>
            <a:pPr marL="457200" lvl="0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●"/>
            </a:pPr>
            <a:r>
              <a:rPr lang="es-ES" sz="28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Modelos</a:t>
            </a:r>
          </a:p>
          <a:p>
            <a:pPr marL="457200" lvl="0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●"/>
            </a:pPr>
            <a:r>
              <a:rPr lang="es-ES" sz="2800" dirty="0">
                <a:latin typeface="Verdana"/>
                <a:ea typeface="Verdana"/>
                <a:cs typeface="Verdana"/>
                <a:sym typeface="Verdana"/>
              </a:rPr>
              <a:t>Conclusiones </a:t>
            </a:r>
            <a:endParaRPr lang="es-ES" sz="2800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853" name="Google Shape;3853;p15"/>
          <p:cNvSpPr txBox="1">
            <a:spLocks noGrp="1"/>
          </p:cNvSpPr>
          <p:nvPr>
            <p:ph type="sldNum" idx="12"/>
          </p:nvPr>
        </p:nvSpPr>
        <p:spPr>
          <a:xfrm>
            <a:off x="91531" y="465713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 dirty="0"/>
          </a:p>
        </p:txBody>
      </p:sp>
      <p:sp>
        <p:nvSpPr>
          <p:cNvPr id="6" name="Google Shape;56;p13">
            <a:extLst>
              <a:ext uri="{FF2B5EF4-FFF2-40B4-BE49-F238E27FC236}">
                <a16:creationId xmlns:a16="http://schemas.microsoft.com/office/drawing/2014/main" id="{7D81AB2E-AB6F-4512-AFCB-62716060D621}"/>
              </a:ext>
            </a:extLst>
          </p:cNvPr>
          <p:cNvSpPr txBox="1">
            <a:spLocks/>
          </p:cNvSpPr>
          <p:nvPr/>
        </p:nvSpPr>
        <p:spPr>
          <a:xfrm>
            <a:off x="5285809" y="4783265"/>
            <a:ext cx="2722575" cy="2020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900" dirty="0">
                <a:solidFill>
                  <a:schemeClr val="accent6"/>
                </a:solidFill>
              </a:rPr>
              <a:t>Curso Data Science -Digital House 2022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21D4E-4DEF-4A50-8F6E-92291AB15E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629" y="110241"/>
            <a:ext cx="6461639" cy="743335"/>
          </a:xfrm>
        </p:spPr>
        <p:txBody>
          <a:bodyPr/>
          <a:lstStyle/>
          <a:p>
            <a:r>
              <a:rPr lang="es-AR" dirty="0"/>
              <a:t>Regularización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0D4175-3AAB-4385-87FC-517C9F7AEF4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  <p:sp>
        <p:nvSpPr>
          <p:cNvPr id="4" name="Google Shape;62;p14">
            <a:extLst>
              <a:ext uri="{FF2B5EF4-FFF2-40B4-BE49-F238E27FC236}">
                <a16:creationId xmlns:a16="http://schemas.microsoft.com/office/drawing/2014/main" id="{112B2B1A-AC86-40C7-9A47-769EA841CEA9}"/>
              </a:ext>
            </a:extLst>
          </p:cNvPr>
          <p:cNvSpPr txBox="1"/>
          <p:nvPr/>
        </p:nvSpPr>
        <p:spPr>
          <a:xfrm>
            <a:off x="324629" y="4804800"/>
            <a:ext cx="2592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/>
              <a:t>Curso Data Science - Digital House - 2022</a:t>
            </a:r>
            <a:endParaRPr sz="1000" dirty="0"/>
          </a:p>
        </p:txBody>
      </p:sp>
      <p:sp>
        <p:nvSpPr>
          <p:cNvPr id="5" name="Google Shape;3915;p22">
            <a:extLst>
              <a:ext uri="{FF2B5EF4-FFF2-40B4-BE49-F238E27FC236}">
                <a16:creationId xmlns:a16="http://schemas.microsoft.com/office/drawing/2014/main" id="{4652D806-6487-1120-B657-9B512F29F8DB}"/>
              </a:ext>
            </a:extLst>
          </p:cNvPr>
          <p:cNvSpPr txBox="1">
            <a:spLocks/>
          </p:cNvSpPr>
          <p:nvPr/>
        </p:nvSpPr>
        <p:spPr>
          <a:xfrm>
            <a:off x="350300" y="734627"/>
            <a:ext cx="6823651" cy="7433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</a:pPr>
            <a:r>
              <a:rPr lang="es-AR" sz="1800" dirty="0"/>
              <a:t>Ridge                                 Lasso                                  </a:t>
            </a:r>
            <a:r>
              <a:rPr lang="es-AR" sz="1800" dirty="0" err="1"/>
              <a:t>Elastic</a:t>
            </a:r>
            <a:r>
              <a:rPr lang="es-AR" sz="1800" dirty="0"/>
              <a:t> Net           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s-AR" sz="1800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163A5956-F97F-DB14-0BAB-9C3B83CB65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629" y="1368924"/>
            <a:ext cx="1933575" cy="733425"/>
          </a:xfrm>
          <a:prstGeom prst="rect">
            <a:avLst/>
          </a:prstGeom>
        </p:spPr>
      </p:pic>
      <p:sp>
        <p:nvSpPr>
          <p:cNvPr id="8" name="Rectangle: Rounded Corners 16">
            <a:extLst>
              <a:ext uri="{FF2B5EF4-FFF2-40B4-BE49-F238E27FC236}">
                <a16:creationId xmlns:a16="http://schemas.microsoft.com/office/drawing/2014/main" id="{CE77632F-C6B4-9A0F-9129-333BB2841D4C}"/>
              </a:ext>
            </a:extLst>
          </p:cNvPr>
          <p:cNvSpPr/>
          <p:nvPr/>
        </p:nvSpPr>
        <p:spPr>
          <a:xfrm>
            <a:off x="388182" y="1746600"/>
            <a:ext cx="1745417" cy="393600"/>
          </a:xfrm>
          <a:prstGeom prst="round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EC4D3BEC-8048-65FF-7204-EF8EB5AB82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8765" y="1397250"/>
            <a:ext cx="2009775" cy="742950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30F514EA-D024-979D-8325-AF1EC9D4FC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53706" y="1409156"/>
            <a:ext cx="2114550" cy="762000"/>
          </a:xfrm>
          <a:prstGeom prst="rect">
            <a:avLst/>
          </a:prstGeom>
        </p:spPr>
      </p:pic>
      <p:sp>
        <p:nvSpPr>
          <p:cNvPr id="14" name="Rectangle: Rounded Corners 16">
            <a:extLst>
              <a:ext uri="{FF2B5EF4-FFF2-40B4-BE49-F238E27FC236}">
                <a16:creationId xmlns:a16="http://schemas.microsoft.com/office/drawing/2014/main" id="{370B00F2-B77E-E1AF-2CCD-48A728806DB1}"/>
              </a:ext>
            </a:extLst>
          </p:cNvPr>
          <p:cNvSpPr/>
          <p:nvPr/>
        </p:nvSpPr>
        <p:spPr>
          <a:xfrm>
            <a:off x="2826583" y="1780439"/>
            <a:ext cx="1916402" cy="393600"/>
          </a:xfrm>
          <a:prstGeom prst="round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5" name="Rectangle: Rounded Corners 16">
            <a:extLst>
              <a:ext uri="{FF2B5EF4-FFF2-40B4-BE49-F238E27FC236}">
                <a16:creationId xmlns:a16="http://schemas.microsoft.com/office/drawing/2014/main" id="{1F165DA2-89BF-89B9-5652-E4B405A7E9A2}"/>
              </a:ext>
            </a:extLst>
          </p:cNvPr>
          <p:cNvSpPr/>
          <p:nvPr/>
        </p:nvSpPr>
        <p:spPr>
          <a:xfrm>
            <a:off x="5577217" y="1791027"/>
            <a:ext cx="1901534" cy="393600"/>
          </a:xfrm>
          <a:prstGeom prst="round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865245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21D4E-4DEF-4A50-8F6E-92291AB15E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143" y="76567"/>
            <a:ext cx="6365845" cy="743335"/>
          </a:xfrm>
        </p:spPr>
        <p:txBody>
          <a:bodyPr/>
          <a:lstStyle/>
          <a:p>
            <a:r>
              <a:rPr lang="es-AR" dirty="0"/>
              <a:t>Modelado: Regresión lineal simple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0D4175-3AAB-4385-87FC-517C9F7AEF4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21</a:t>
            </a:fld>
            <a:endParaRPr lang="en"/>
          </a:p>
        </p:txBody>
      </p:sp>
      <p:sp>
        <p:nvSpPr>
          <p:cNvPr id="4" name="Google Shape;62;p14">
            <a:extLst>
              <a:ext uri="{FF2B5EF4-FFF2-40B4-BE49-F238E27FC236}">
                <a16:creationId xmlns:a16="http://schemas.microsoft.com/office/drawing/2014/main" id="{112B2B1A-AC86-40C7-9A47-769EA841CEA9}"/>
              </a:ext>
            </a:extLst>
          </p:cNvPr>
          <p:cNvSpPr txBox="1"/>
          <p:nvPr/>
        </p:nvSpPr>
        <p:spPr>
          <a:xfrm>
            <a:off x="324629" y="4804800"/>
            <a:ext cx="2592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/>
              <a:t>Curso Data Science - Digital House - 2022</a:t>
            </a:r>
            <a:endParaRPr sz="1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2F54AA-066F-4C50-8B59-725C57C289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23" y="902918"/>
            <a:ext cx="2935312" cy="27106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85D48B4-6119-45E6-8471-1EF1C1E001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9710" y="737897"/>
            <a:ext cx="3190576" cy="295873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32F8734-1908-421C-AD46-E6B1D45342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91734" y="2571750"/>
            <a:ext cx="2762063" cy="2542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8210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95B6B9-4B5E-4942-8CDB-7F749450261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22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220D8C-D420-4664-8A89-F7C021390C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269" y="1360974"/>
            <a:ext cx="2028825" cy="990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47D51A0-92F0-436C-B697-C0AF2756F02F}"/>
              </a:ext>
            </a:extLst>
          </p:cNvPr>
          <p:cNvSpPr txBox="1"/>
          <p:nvPr/>
        </p:nvSpPr>
        <p:spPr>
          <a:xfrm>
            <a:off x="260328" y="625537"/>
            <a:ext cx="2294708" cy="6243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1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RLM con las 3 features originales juntas **sin normalización**</a:t>
            </a:r>
          </a:p>
        </p:txBody>
      </p:sp>
      <p:sp>
        <p:nvSpPr>
          <p:cNvPr id="7" name="Google Shape;61;p14">
            <a:extLst>
              <a:ext uri="{FF2B5EF4-FFF2-40B4-BE49-F238E27FC236}">
                <a16:creationId xmlns:a16="http://schemas.microsoft.com/office/drawing/2014/main" id="{E47221F4-1022-4713-A222-4DD15CF86F64}"/>
              </a:ext>
            </a:extLst>
          </p:cNvPr>
          <p:cNvSpPr txBox="1"/>
          <p:nvPr/>
        </p:nvSpPr>
        <p:spPr>
          <a:xfrm>
            <a:off x="3718560" y="537676"/>
            <a:ext cx="1864443" cy="9158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>
              <a:lnSpc>
                <a:spcPct val="107916"/>
              </a:lnSpc>
            </a:pPr>
            <a:r>
              <a:rPr lang="es-ES" sz="1100" dirty="0">
                <a:solidFill>
                  <a:schemeClr val="dk1"/>
                </a:solidFill>
                <a:latin typeface="Verdana"/>
                <a:ea typeface="Verdana"/>
                <a:sym typeface="Verdana"/>
              </a:rPr>
              <a:t>RLM con las 3 features originales juntas **Con normalización**  (usando </a:t>
            </a:r>
            <a:r>
              <a:rPr lang="es-ES" sz="1100" dirty="0" err="1">
                <a:solidFill>
                  <a:schemeClr val="dk1"/>
                </a:solidFill>
                <a:latin typeface="Verdana"/>
                <a:ea typeface="Verdana"/>
                <a:sym typeface="Verdana"/>
              </a:rPr>
              <a:t>Scale</a:t>
            </a:r>
            <a:r>
              <a:rPr lang="es-ES" sz="1100" dirty="0">
                <a:solidFill>
                  <a:schemeClr val="dk1"/>
                </a:solidFill>
                <a:latin typeface="Verdana"/>
                <a:ea typeface="Verdana"/>
                <a:sym typeface="Verdana"/>
              </a:rPr>
              <a:t>)</a:t>
            </a:r>
            <a:endParaRPr sz="1100" dirty="0">
              <a:solidFill>
                <a:schemeClr val="dk1"/>
              </a:solidFill>
              <a:latin typeface="Verdana"/>
              <a:ea typeface="Verdana"/>
              <a:sym typeface="Verdana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461D387-2CF8-4D54-8D8A-0A93EA6166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8559" y="1490542"/>
            <a:ext cx="1821495" cy="10812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86B7012-9DC8-4E3C-BE15-F3008A1DBF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303" y="3341072"/>
            <a:ext cx="2343150" cy="885825"/>
          </a:xfrm>
          <a:prstGeom prst="rect">
            <a:avLst/>
          </a:prstGeom>
        </p:spPr>
      </p:pic>
      <p:sp>
        <p:nvSpPr>
          <p:cNvPr id="11" name="Google Shape;61;p14">
            <a:extLst>
              <a:ext uri="{FF2B5EF4-FFF2-40B4-BE49-F238E27FC236}">
                <a16:creationId xmlns:a16="http://schemas.microsoft.com/office/drawing/2014/main" id="{B4ADD9F2-8E04-49BB-A7FF-EBD6853648D0}"/>
              </a:ext>
            </a:extLst>
          </p:cNvPr>
          <p:cNvSpPr txBox="1"/>
          <p:nvPr/>
        </p:nvSpPr>
        <p:spPr>
          <a:xfrm>
            <a:off x="393269" y="2571750"/>
            <a:ext cx="2457974" cy="733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100" dirty="0">
                <a:solidFill>
                  <a:schemeClr val="dk1"/>
                </a:solidFill>
                <a:latin typeface="Verdana"/>
                <a:ea typeface="Verdana"/>
                <a:sym typeface="Verdana"/>
              </a:rPr>
              <a:t>RLM con TODOS los features </a:t>
            </a:r>
          </a:p>
          <a:p>
            <a:pPr marL="0" lvl="0" indent="0" algn="ctr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100" dirty="0">
                <a:solidFill>
                  <a:schemeClr val="dk1"/>
                </a:solidFill>
                <a:latin typeface="Verdana"/>
                <a:ea typeface="Verdana"/>
                <a:sym typeface="Verdana"/>
              </a:rPr>
              <a:t>(</a:t>
            </a:r>
            <a:r>
              <a:rPr lang="es-ES" sz="1100" dirty="0" err="1">
                <a:solidFill>
                  <a:schemeClr val="dk1"/>
                </a:solidFill>
                <a:latin typeface="Verdana"/>
                <a:ea typeface="Verdana"/>
                <a:sym typeface="Verdana"/>
              </a:rPr>
              <a:t>dummies</a:t>
            </a:r>
            <a:r>
              <a:rPr lang="es-ES" sz="1100" dirty="0">
                <a:solidFill>
                  <a:schemeClr val="dk1"/>
                </a:solidFill>
                <a:latin typeface="Verdana"/>
                <a:ea typeface="Verdana"/>
                <a:sym typeface="Verdana"/>
              </a:rPr>
              <a:t> incluidos) **sin normalizar**</a:t>
            </a:r>
            <a:endParaRPr sz="1100" dirty="0">
              <a:solidFill>
                <a:schemeClr val="dk1"/>
              </a:solidFill>
              <a:latin typeface="Verdana"/>
              <a:ea typeface="Verdana"/>
              <a:sym typeface="Verdana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55744B4-F92C-47E8-B27E-EDC814D4E4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905" y="3341072"/>
            <a:ext cx="2628900" cy="895350"/>
          </a:xfrm>
          <a:prstGeom prst="rect">
            <a:avLst/>
          </a:prstGeom>
        </p:spPr>
      </p:pic>
      <p:sp>
        <p:nvSpPr>
          <p:cNvPr id="14" name="Google Shape;61;p14">
            <a:extLst>
              <a:ext uri="{FF2B5EF4-FFF2-40B4-BE49-F238E27FC236}">
                <a16:creationId xmlns:a16="http://schemas.microsoft.com/office/drawing/2014/main" id="{596C1271-731F-49A9-94CB-A3C0CDF78ADE}"/>
              </a:ext>
            </a:extLst>
          </p:cNvPr>
          <p:cNvSpPr txBox="1"/>
          <p:nvPr/>
        </p:nvSpPr>
        <p:spPr>
          <a:xfrm>
            <a:off x="3657840" y="2663153"/>
            <a:ext cx="3764428" cy="550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>
              <a:lnSpc>
                <a:spcPct val="107916"/>
              </a:lnSpc>
            </a:pPr>
            <a:r>
              <a:rPr lang="es-ES" sz="1100" dirty="0">
                <a:solidFill>
                  <a:schemeClr val="dk1"/>
                </a:solidFill>
                <a:latin typeface="Verdana"/>
                <a:ea typeface="Verdana"/>
                <a:sym typeface="Verdana"/>
              </a:rPr>
              <a:t>RLM con TODOS los features (</a:t>
            </a:r>
            <a:r>
              <a:rPr lang="es-ES" sz="1100" dirty="0" err="1">
                <a:solidFill>
                  <a:schemeClr val="dk1"/>
                </a:solidFill>
                <a:latin typeface="Verdana"/>
                <a:ea typeface="Verdana"/>
                <a:sym typeface="Verdana"/>
              </a:rPr>
              <a:t>dummies</a:t>
            </a:r>
            <a:r>
              <a:rPr lang="es-ES" sz="1100" dirty="0">
                <a:solidFill>
                  <a:schemeClr val="dk1"/>
                </a:solidFill>
                <a:latin typeface="Verdana"/>
                <a:ea typeface="Verdana"/>
                <a:sym typeface="Verdana"/>
              </a:rPr>
              <a:t> incluidos) </a:t>
            </a:r>
          </a:p>
          <a:p>
            <a:pPr algn="ctr">
              <a:lnSpc>
                <a:spcPct val="107916"/>
              </a:lnSpc>
            </a:pPr>
            <a:r>
              <a:rPr lang="es-ES" sz="1100" dirty="0">
                <a:solidFill>
                  <a:schemeClr val="dk1"/>
                </a:solidFill>
                <a:latin typeface="Verdana"/>
                <a:ea typeface="Verdana"/>
                <a:sym typeface="Verdana"/>
              </a:rPr>
              <a:t>**con normalización**  (usando </a:t>
            </a:r>
            <a:r>
              <a:rPr lang="es-ES" sz="1100" dirty="0" err="1">
                <a:solidFill>
                  <a:schemeClr val="dk1"/>
                </a:solidFill>
                <a:latin typeface="Verdana"/>
                <a:ea typeface="Verdana"/>
                <a:sym typeface="Verdana"/>
              </a:rPr>
              <a:t>Scale</a:t>
            </a:r>
            <a:r>
              <a:rPr lang="es-ES" sz="1100" dirty="0">
                <a:solidFill>
                  <a:schemeClr val="dk1"/>
                </a:solidFill>
                <a:latin typeface="Verdana"/>
                <a:ea typeface="Verdana"/>
                <a:sym typeface="Verdana"/>
              </a:rPr>
              <a:t>)</a:t>
            </a:r>
            <a:endParaRPr sz="1100" dirty="0">
              <a:solidFill>
                <a:schemeClr val="dk1"/>
              </a:solidFill>
              <a:latin typeface="Verdana"/>
              <a:ea typeface="Verdana"/>
              <a:sym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10018626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21D4E-4DEF-4A50-8F6E-92291AB15E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880" y="296090"/>
            <a:ext cx="6461639" cy="743335"/>
          </a:xfrm>
        </p:spPr>
        <p:txBody>
          <a:bodyPr/>
          <a:lstStyle/>
          <a:p>
            <a:r>
              <a:rPr lang="es-AR" dirty="0"/>
              <a:t>Modelado: Regresión lineal múltiple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0D4175-3AAB-4385-87FC-517C9F7AEF4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23</a:t>
            </a:fld>
            <a:endParaRPr lang="en"/>
          </a:p>
        </p:txBody>
      </p:sp>
      <p:sp>
        <p:nvSpPr>
          <p:cNvPr id="4" name="Google Shape;62;p14">
            <a:extLst>
              <a:ext uri="{FF2B5EF4-FFF2-40B4-BE49-F238E27FC236}">
                <a16:creationId xmlns:a16="http://schemas.microsoft.com/office/drawing/2014/main" id="{112B2B1A-AC86-40C7-9A47-769EA841CEA9}"/>
              </a:ext>
            </a:extLst>
          </p:cNvPr>
          <p:cNvSpPr txBox="1"/>
          <p:nvPr/>
        </p:nvSpPr>
        <p:spPr>
          <a:xfrm>
            <a:off x="324629" y="4804800"/>
            <a:ext cx="2592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/>
              <a:t>Curso Data Science - Digital House - 2022</a:t>
            </a:r>
            <a:endParaRPr sz="1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8D54EE-173C-404D-96AF-CB565F91A013}"/>
              </a:ext>
            </a:extLst>
          </p:cNvPr>
          <p:cNvSpPr txBox="1"/>
          <p:nvPr/>
        </p:nvSpPr>
        <p:spPr>
          <a:xfrm>
            <a:off x="476794" y="1353093"/>
            <a:ext cx="699080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/>
              <a:t>Segunda Instancia: </a:t>
            </a:r>
          </a:p>
          <a:p>
            <a:endParaRPr lang="es-ES" sz="2000" dirty="0"/>
          </a:p>
          <a:p>
            <a:r>
              <a:rPr lang="es-ES" sz="2000" dirty="0"/>
              <a:t>Trabajamos en un modelo mas complejo creando columnas de valor predictivo a partir de columnas descriptivas (ej. Amenities y Localización).</a:t>
            </a:r>
          </a:p>
          <a:p>
            <a:endParaRPr lang="es-ES" sz="2000" dirty="0"/>
          </a:p>
          <a:p>
            <a:r>
              <a:rPr lang="es-ES" sz="2000" dirty="0"/>
              <a:t>En este nuevo modelado los valores que evalúan la precisión del modelo  mejoraron sustancialmente.</a:t>
            </a:r>
            <a:endParaRPr lang="es-AR" sz="2000" dirty="0"/>
          </a:p>
        </p:txBody>
      </p:sp>
    </p:spTree>
    <p:extLst>
      <p:ext uri="{BB962C8B-B14F-4D97-AF65-F5344CB8AC3E}">
        <p14:creationId xmlns:p14="http://schemas.microsoft.com/office/powerpoint/2010/main" val="23895981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/>
        </p:nvSpPr>
        <p:spPr>
          <a:xfrm>
            <a:off x="1182208" y="242550"/>
            <a:ext cx="5636805" cy="749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7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RLM con las 3 features originales juntas **sin normalización**</a:t>
            </a:r>
            <a:endParaRPr sz="1700" b="1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62" name="Google Shape;62;p14"/>
          <p:cNvSpPr txBox="1"/>
          <p:nvPr/>
        </p:nvSpPr>
        <p:spPr>
          <a:xfrm>
            <a:off x="543140" y="4804800"/>
            <a:ext cx="2592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/>
              <a:t>Curso Data Science - Digital House - 2022</a:t>
            </a:r>
            <a:endParaRPr sz="1000" dirty="0"/>
          </a:p>
        </p:txBody>
      </p:sp>
      <p:sp>
        <p:nvSpPr>
          <p:cNvPr id="4" name="Google Shape;4132;p40">
            <a:extLst>
              <a:ext uri="{FF2B5EF4-FFF2-40B4-BE49-F238E27FC236}">
                <a16:creationId xmlns:a16="http://schemas.microsoft.com/office/drawing/2014/main" id="{80D37F97-24FE-4514-A90E-3D5FCB715A4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4FD778-E607-473C-BFA6-364B74713A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140" y="1076811"/>
            <a:ext cx="2028825" cy="990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3448B0C-5D14-49B3-AA87-47BF159D2E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9851" y="1040502"/>
            <a:ext cx="2162175" cy="10287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8ADDA86-3118-45B2-8398-F59262C7D5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55451" y="2117492"/>
            <a:ext cx="4240133" cy="2857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3152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/>
        </p:nvSpPr>
        <p:spPr>
          <a:xfrm>
            <a:off x="-481129" y="242549"/>
            <a:ext cx="5636805" cy="749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7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RLM con las 3 features originales juntas **Con normalización**  (usando </a:t>
            </a:r>
            <a:r>
              <a:rPr lang="es-ES" sz="1700" b="1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Scale</a:t>
            </a:r>
            <a:r>
              <a:rPr lang="es-ES" sz="17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)</a:t>
            </a:r>
            <a:endParaRPr sz="1700" b="1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62" name="Google Shape;62;p14"/>
          <p:cNvSpPr txBox="1"/>
          <p:nvPr/>
        </p:nvSpPr>
        <p:spPr>
          <a:xfrm>
            <a:off x="543140" y="4804800"/>
            <a:ext cx="2592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/>
              <a:t>Curso Data Science - Digital House - 2022</a:t>
            </a:r>
            <a:endParaRPr sz="1000" dirty="0"/>
          </a:p>
        </p:txBody>
      </p:sp>
      <p:sp>
        <p:nvSpPr>
          <p:cNvPr id="4" name="Google Shape;4132;p40">
            <a:extLst>
              <a:ext uri="{FF2B5EF4-FFF2-40B4-BE49-F238E27FC236}">
                <a16:creationId xmlns:a16="http://schemas.microsoft.com/office/drawing/2014/main" id="{80D37F97-24FE-4514-A90E-3D5FCB715A4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C63413-16BE-47C9-B25B-5EDC12544A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181" y="865879"/>
            <a:ext cx="1450568" cy="8610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04BD64D-35A5-41F5-921E-04312A3EA4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8744" y="865879"/>
            <a:ext cx="4453048" cy="4035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5564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/>
        </p:nvSpPr>
        <p:spPr>
          <a:xfrm>
            <a:off x="1182208" y="242550"/>
            <a:ext cx="5636805" cy="749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7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RLM con TODOS los features </a:t>
            </a:r>
          </a:p>
          <a:p>
            <a:pPr marL="0" lvl="0" indent="0" algn="ctr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7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(</a:t>
            </a:r>
            <a:r>
              <a:rPr lang="es-ES" sz="1700" b="1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dummies</a:t>
            </a:r>
            <a:r>
              <a:rPr lang="es-ES" sz="17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incluidos) **sin normalizar**</a:t>
            </a:r>
            <a:endParaRPr sz="1700" b="1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62" name="Google Shape;62;p14"/>
          <p:cNvSpPr txBox="1"/>
          <p:nvPr/>
        </p:nvSpPr>
        <p:spPr>
          <a:xfrm>
            <a:off x="543140" y="4804800"/>
            <a:ext cx="2592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/>
              <a:t>Curso Data Science - Digital House - 2022</a:t>
            </a:r>
            <a:endParaRPr sz="1000" dirty="0"/>
          </a:p>
        </p:txBody>
      </p:sp>
      <p:sp>
        <p:nvSpPr>
          <p:cNvPr id="4" name="Google Shape;4132;p40">
            <a:extLst>
              <a:ext uri="{FF2B5EF4-FFF2-40B4-BE49-F238E27FC236}">
                <a16:creationId xmlns:a16="http://schemas.microsoft.com/office/drawing/2014/main" id="{80D37F97-24FE-4514-A90E-3D5FCB715A4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119257-040C-4AC4-AD48-B71C5F8765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881" y="992212"/>
            <a:ext cx="2294450" cy="97653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B54B825-42EE-4E8E-A878-767A428519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5652" y="1008629"/>
            <a:ext cx="4713647" cy="4105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487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/>
        </p:nvSpPr>
        <p:spPr>
          <a:xfrm>
            <a:off x="1182208" y="242550"/>
            <a:ext cx="6366908" cy="749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7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RLM con TODOS los features (</a:t>
            </a:r>
            <a:r>
              <a:rPr lang="es-ES" sz="1700" b="1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dummies</a:t>
            </a:r>
            <a:r>
              <a:rPr lang="es-ES" sz="17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incluidos) </a:t>
            </a:r>
          </a:p>
          <a:p>
            <a:pPr marL="0" lvl="0" indent="0" algn="ctr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7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**con normalización**  (usando </a:t>
            </a:r>
            <a:r>
              <a:rPr lang="es-ES" sz="1700" b="1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Scale</a:t>
            </a:r>
            <a:r>
              <a:rPr lang="es-ES" sz="17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)</a:t>
            </a:r>
            <a:endParaRPr sz="1700" b="1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62" name="Google Shape;62;p14"/>
          <p:cNvSpPr txBox="1"/>
          <p:nvPr/>
        </p:nvSpPr>
        <p:spPr>
          <a:xfrm>
            <a:off x="543140" y="4804800"/>
            <a:ext cx="2592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/>
              <a:t>Curso Data Science - Digital House - 2022</a:t>
            </a:r>
            <a:endParaRPr sz="1000" dirty="0"/>
          </a:p>
        </p:txBody>
      </p:sp>
      <p:sp>
        <p:nvSpPr>
          <p:cNvPr id="4" name="Google Shape;4132;p40">
            <a:extLst>
              <a:ext uri="{FF2B5EF4-FFF2-40B4-BE49-F238E27FC236}">
                <a16:creationId xmlns:a16="http://schemas.microsoft.com/office/drawing/2014/main" id="{80D37F97-24FE-4514-A90E-3D5FCB715A4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23E5ED-F5B4-4457-B114-5173D13891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892" y="1034150"/>
            <a:ext cx="2455292" cy="88826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0AB4C90-AC3F-4ED5-8285-C53238B9D1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5440" y="992212"/>
            <a:ext cx="4735033" cy="4093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4884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/>
        </p:nvSpPr>
        <p:spPr>
          <a:xfrm>
            <a:off x="395400" y="242550"/>
            <a:ext cx="3559380" cy="467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Analisis</a:t>
            </a:r>
            <a:endParaRPr sz="1700" b="1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62" name="Google Shape;62;p14"/>
          <p:cNvSpPr txBox="1"/>
          <p:nvPr/>
        </p:nvSpPr>
        <p:spPr>
          <a:xfrm>
            <a:off x="324629" y="4804800"/>
            <a:ext cx="2592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/>
              <a:t>Curso Data Science - Digital House - 2022</a:t>
            </a:r>
            <a:endParaRPr sz="1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A2D3B3-7E1C-4F78-8C7B-9B962F3A6D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629" y="1182360"/>
            <a:ext cx="4129735" cy="3187265"/>
          </a:xfrm>
          <a:prstGeom prst="rect">
            <a:avLst/>
          </a:prstGeom>
        </p:spPr>
      </p:pic>
      <p:sp>
        <p:nvSpPr>
          <p:cNvPr id="5" name="Google Shape;4132;p40">
            <a:extLst>
              <a:ext uri="{FF2B5EF4-FFF2-40B4-BE49-F238E27FC236}">
                <a16:creationId xmlns:a16="http://schemas.microsoft.com/office/drawing/2014/main" id="{53AA2C48-2D1C-4DE8-B8E8-9BC637776F6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50279" y="470415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DBAE75-082F-4050-A34E-54F3EF62D5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3438" y="110032"/>
            <a:ext cx="3820562" cy="26659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88AA192-0EDD-41C2-A4D5-08C8AD6F4E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0462" y="3215506"/>
            <a:ext cx="3342911" cy="2184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9316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/>
        </p:nvSpPr>
        <p:spPr>
          <a:xfrm>
            <a:off x="395400" y="242550"/>
            <a:ext cx="8384100" cy="467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titulo</a:t>
            </a:r>
            <a:endParaRPr sz="1700" b="1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62" name="Google Shape;62;p14"/>
          <p:cNvSpPr txBox="1"/>
          <p:nvPr/>
        </p:nvSpPr>
        <p:spPr>
          <a:xfrm>
            <a:off x="324629" y="4804800"/>
            <a:ext cx="2592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/>
              <a:t>Curso Data Science - Digital House - 2022</a:t>
            </a:r>
            <a:endParaRPr sz="1000" dirty="0"/>
          </a:p>
        </p:txBody>
      </p:sp>
      <p:sp>
        <p:nvSpPr>
          <p:cNvPr id="5" name="Google Shape;4132;p40">
            <a:extLst>
              <a:ext uri="{FF2B5EF4-FFF2-40B4-BE49-F238E27FC236}">
                <a16:creationId xmlns:a16="http://schemas.microsoft.com/office/drawing/2014/main" id="{53AA2C48-2D1C-4DE8-B8E8-9BC637776F6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50279" y="470415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5D380AA-1582-4E8B-AC35-9C147FB11B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7120" y="930421"/>
            <a:ext cx="4741194" cy="3097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8274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/>
        </p:nvSpPr>
        <p:spPr>
          <a:xfrm>
            <a:off x="-129308" y="61099"/>
            <a:ext cx="6735060" cy="43212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 dirty="0">
                <a:solidFill>
                  <a:schemeClr val="tx1"/>
                </a:solidFill>
                <a:latin typeface="Verdana"/>
                <a:ea typeface="Verdana"/>
                <a:cs typeface="Verdana"/>
                <a:sym typeface="Verdana"/>
              </a:rPr>
              <a:t>   OBJETIVOS</a:t>
            </a:r>
          </a:p>
          <a:p>
            <a:pPr marL="0" lvl="0" indent="0" algn="ctr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" sz="3200" b="1" dirty="0">
              <a:solidFill>
                <a:schemeClr val="tx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33655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●"/>
            </a:pPr>
            <a:r>
              <a:rPr lang="es-ES" sz="2400" dirty="0">
                <a:solidFill>
                  <a:schemeClr val="tx1"/>
                </a:solidFill>
                <a:latin typeface="Verdana"/>
                <a:ea typeface="Verdana"/>
                <a:cs typeface="Verdana"/>
                <a:sym typeface="Verdana"/>
              </a:rPr>
              <a:t>Diseñar un modelo que permita predecir si un paciente debe ser internado luego de completar un TRIAGE y post revisación Guardia Médica, buscando optimizar el uso de capacidad instalada y minimizar la estructura de costos.</a:t>
            </a:r>
          </a:p>
          <a:p>
            <a:pPr marL="120650" lvl="0" algn="l" rtl="0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</a:pPr>
            <a:endParaRPr lang="en" sz="1700" dirty="0">
              <a:solidFill>
                <a:schemeClr val="tx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69" name="Google Shape;69;p15"/>
          <p:cNvSpPr txBox="1"/>
          <p:nvPr/>
        </p:nvSpPr>
        <p:spPr>
          <a:xfrm>
            <a:off x="4996247" y="4720201"/>
            <a:ext cx="2592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/>
              <a:t>Curso Data Science - Digital House - 2022</a:t>
            </a:r>
            <a:endParaRPr sz="1000" dirty="0"/>
          </a:p>
        </p:txBody>
      </p:sp>
      <p:sp>
        <p:nvSpPr>
          <p:cNvPr id="5" name="Google Shape;4132;p40">
            <a:extLst>
              <a:ext uri="{FF2B5EF4-FFF2-40B4-BE49-F238E27FC236}">
                <a16:creationId xmlns:a16="http://schemas.microsoft.com/office/drawing/2014/main" id="{05B18505-A977-43B0-BA38-6D380AFF034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tx1"/>
                </a:solidFill>
              </a:rPr>
              <a:t>3</a:t>
            </a:fld>
            <a:endParaRPr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21D4E-4DEF-4A50-8F6E-92291AB15E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143" y="76567"/>
            <a:ext cx="6365845" cy="743335"/>
          </a:xfrm>
        </p:spPr>
        <p:txBody>
          <a:bodyPr/>
          <a:lstStyle/>
          <a:p>
            <a:r>
              <a:rPr lang="es-AR" dirty="0"/>
              <a:t>Modelado: Regresión lineal simple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0D4175-3AAB-4385-87FC-517C9F7AEF4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30</a:t>
            </a:fld>
            <a:endParaRPr lang="en"/>
          </a:p>
        </p:txBody>
      </p:sp>
      <p:sp>
        <p:nvSpPr>
          <p:cNvPr id="4" name="Google Shape;62;p14">
            <a:extLst>
              <a:ext uri="{FF2B5EF4-FFF2-40B4-BE49-F238E27FC236}">
                <a16:creationId xmlns:a16="http://schemas.microsoft.com/office/drawing/2014/main" id="{112B2B1A-AC86-40C7-9A47-769EA841CEA9}"/>
              </a:ext>
            </a:extLst>
          </p:cNvPr>
          <p:cNvSpPr txBox="1"/>
          <p:nvPr/>
        </p:nvSpPr>
        <p:spPr>
          <a:xfrm>
            <a:off x="324629" y="4804800"/>
            <a:ext cx="2592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/>
              <a:t>Curso Data Science - Digital House - 2022</a:t>
            </a:r>
            <a:endParaRPr sz="1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2F54AA-066F-4C50-8B59-725C57C289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0779" y="753422"/>
            <a:ext cx="4459073" cy="4117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556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21D4E-4DEF-4A50-8F6E-92291AB15E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143" y="76567"/>
            <a:ext cx="6365845" cy="743335"/>
          </a:xfrm>
        </p:spPr>
        <p:txBody>
          <a:bodyPr/>
          <a:lstStyle/>
          <a:p>
            <a:r>
              <a:rPr lang="es-AR" dirty="0"/>
              <a:t>Modelado: Regresión lineal simple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0D4175-3AAB-4385-87FC-517C9F7AEF4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31</a:t>
            </a:fld>
            <a:endParaRPr lang="en"/>
          </a:p>
        </p:txBody>
      </p:sp>
      <p:sp>
        <p:nvSpPr>
          <p:cNvPr id="4" name="Google Shape;62;p14">
            <a:extLst>
              <a:ext uri="{FF2B5EF4-FFF2-40B4-BE49-F238E27FC236}">
                <a16:creationId xmlns:a16="http://schemas.microsoft.com/office/drawing/2014/main" id="{112B2B1A-AC86-40C7-9A47-769EA841CEA9}"/>
              </a:ext>
            </a:extLst>
          </p:cNvPr>
          <p:cNvSpPr txBox="1"/>
          <p:nvPr/>
        </p:nvSpPr>
        <p:spPr>
          <a:xfrm>
            <a:off x="324629" y="4804800"/>
            <a:ext cx="2592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/>
              <a:t>Curso Data Science - Digital House - 2022</a:t>
            </a:r>
            <a:endParaRPr sz="1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CE981B6-D01C-4A44-AA52-629604D793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0779" y="728121"/>
            <a:ext cx="4304892" cy="3992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8295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21D4E-4DEF-4A50-8F6E-92291AB15E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143" y="76567"/>
            <a:ext cx="6365845" cy="743335"/>
          </a:xfrm>
        </p:spPr>
        <p:txBody>
          <a:bodyPr/>
          <a:lstStyle/>
          <a:p>
            <a:r>
              <a:rPr lang="es-AR" dirty="0"/>
              <a:t>Modelado: Regresión lineal simple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0D4175-3AAB-4385-87FC-517C9F7AEF4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32</a:t>
            </a:fld>
            <a:endParaRPr lang="en"/>
          </a:p>
        </p:txBody>
      </p:sp>
      <p:sp>
        <p:nvSpPr>
          <p:cNvPr id="4" name="Google Shape;62;p14">
            <a:extLst>
              <a:ext uri="{FF2B5EF4-FFF2-40B4-BE49-F238E27FC236}">
                <a16:creationId xmlns:a16="http://schemas.microsoft.com/office/drawing/2014/main" id="{112B2B1A-AC86-40C7-9A47-769EA841CEA9}"/>
              </a:ext>
            </a:extLst>
          </p:cNvPr>
          <p:cNvSpPr txBox="1"/>
          <p:nvPr/>
        </p:nvSpPr>
        <p:spPr>
          <a:xfrm>
            <a:off x="324629" y="4804800"/>
            <a:ext cx="2592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/>
              <a:t>Curso Data Science - Digital House - 2022</a:t>
            </a:r>
            <a:endParaRPr sz="1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6F04C6-6632-4907-82F0-B7D1E0DE45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0779" y="701378"/>
            <a:ext cx="4255225" cy="4018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4507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/>
        </p:nvSpPr>
        <p:spPr>
          <a:xfrm>
            <a:off x="389006" y="29699"/>
            <a:ext cx="8384100" cy="467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titulo</a:t>
            </a:r>
            <a:endParaRPr sz="1700" b="1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62" name="Google Shape;62;p14"/>
          <p:cNvSpPr txBox="1"/>
          <p:nvPr/>
        </p:nvSpPr>
        <p:spPr>
          <a:xfrm>
            <a:off x="261257" y="4804800"/>
            <a:ext cx="2592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/>
              <a:t>Curso Data Science - Digital House - 2022</a:t>
            </a:r>
            <a:endParaRPr sz="1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80F326-55CD-4451-944D-68F69B9945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41" y="415149"/>
            <a:ext cx="2502476" cy="2286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A74253A-736F-4C5F-BC67-A11E7E72A2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5027" y="415149"/>
            <a:ext cx="2409684" cy="2286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E18634D-D46B-4940-A63B-94444C6F73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0205" y="392591"/>
            <a:ext cx="2501410" cy="2286000"/>
          </a:xfrm>
          <a:prstGeom prst="rect">
            <a:avLst/>
          </a:prstGeom>
        </p:spPr>
      </p:pic>
      <p:sp>
        <p:nvSpPr>
          <p:cNvPr id="7" name="Google Shape;4132;p40">
            <a:extLst>
              <a:ext uri="{FF2B5EF4-FFF2-40B4-BE49-F238E27FC236}">
                <a16:creationId xmlns:a16="http://schemas.microsoft.com/office/drawing/2014/main" id="{70B95E80-DFD7-4C3B-A5C2-79A344FF653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877CBDE-715A-4ABA-B840-2082AA8F25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739" y="2785748"/>
            <a:ext cx="2604680" cy="2286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5F37F7C-45CE-4D11-A3B7-7018453A55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34547" y="2760096"/>
            <a:ext cx="2493018" cy="2286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3F8E7E1-B641-4856-B608-9107474C506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18474" y="2827801"/>
            <a:ext cx="2593141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685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/>
        </p:nvSpPr>
        <p:spPr>
          <a:xfrm>
            <a:off x="526472" y="38872"/>
            <a:ext cx="3172078" cy="467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titulo</a:t>
            </a:r>
            <a:endParaRPr sz="1700" b="1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62" name="Google Shape;62;p14"/>
          <p:cNvSpPr txBox="1"/>
          <p:nvPr/>
        </p:nvSpPr>
        <p:spPr>
          <a:xfrm>
            <a:off x="261257" y="4804800"/>
            <a:ext cx="2592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/>
              <a:t>Curso Data Science - Digital House - 2022</a:t>
            </a:r>
            <a:endParaRPr sz="1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80F326-55CD-4451-944D-68F69B9945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46962"/>
            <a:ext cx="4479851" cy="4092324"/>
          </a:xfrm>
          <a:prstGeom prst="rect">
            <a:avLst/>
          </a:prstGeom>
        </p:spPr>
      </p:pic>
      <p:sp>
        <p:nvSpPr>
          <p:cNvPr id="7" name="Google Shape;4132;p40">
            <a:extLst>
              <a:ext uri="{FF2B5EF4-FFF2-40B4-BE49-F238E27FC236}">
                <a16:creationId xmlns:a16="http://schemas.microsoft.com/office/drawing/2014/main" id="{70B95E80-DFD7-4C3B-A5C2-79A344FF653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877CBDE-715A-4ABA-B840-2082AA8F25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3582" y="705795"/>
            <a:ext cx="4670418" cy="409900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F88EE9B-E80A-40C6-B160-DD7EC3EF34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6300" y="0"/>
            <a:ext cx="4457700" cy="71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8487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/>
        </p:nvSpPr>
        <p:spPr>
          <a:xfrm>
            <a:off x="389006" y="29699"/>
            <a:ext cx="8384100" cy="467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titulo</a:t>
            </a:r>
            <a:endParaRPr sz="1700" b="1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62" name="Google Shape;62;p14"/>
          <p:cNvSpPr txBox="1"/>
          <p:nvPr/>
        </p:nvSpPr>
        <p:spPr>
          <a:xfrm>
            <a:off x="261257" y="4804800"/>
            <a:ext cx="2592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/>
              <a:t>Curso Data Science - Digital House - 2022</a:t>
            </a:r>
            <a:endParaRPr sz="1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74253A-736F-4C5F-BC67-A11E7E72A2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" y="510541"/>
            <a:ext cx="4337424" cy="4114800"/>
          </a:xfrm>
          <a:prstGeom prst="rect">
            <a:avLst/>
          </a:prstGeom>
        </p:spPr>
      </p:pic>
      <p:sp>
        <p:nvSpPr>
          <p:cNvPr id="7" name="Google Shape;4132;p40">
            <a:extLst>
              <a:ext uri="{FF2B5EF4-FFF2-40B4-BE49-F238E27FC236}">
                <a16:creationId xmlns:a16="http://schemas.microsoft.com/office/drawing/2014/main" id="{70B95E80-DFD7-4C3B-A5C2-79A344FF653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5F37F7C-45CE-4D11-A3B7-7018453A55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6562" y="496848"/>
            <a:ext cx="4487438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7459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/>
        </p:nvSpPr>
        <p:spPr>
          <a:xfrm>
            <a:off x="389006" y="29699"/>
            <a:ext cx="8384100" cy="467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titulo</a:t>
            </a:r>
            <a:endParaRPr sz="1700" b="1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62" name="Google Shape;62;p14"/>
          <p:cNvSpPr txBox="1"/>
          <p:nvPr/>
        </p:nvSpPr>
        <p:spPr>
          <a:xfrm>
            <a:off x="261257" y="4804800"/>
            <a:ext cx="2592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/>
              <a:t>Curso Data Science - Digital House - 2022</a:t>
            </a:r>
            <a:endParaRPr sz="1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E18634D-D46B-4940-A63B-94444C6F73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45982"/>
            <a:ext cx="4302418" cy="3931920"/>
          </a:xfrm>
          <a:prstGeom prst="rect">
            <a:avLst/>
          </a:prstGeom>
        </p:spPr>
      </p:pic>
      <p:sp>
        <p:nvSpPr>
          <p:cNvPr id="7" name="Google Shape;4132;p40">
            <a:extLst>
              <a:ext uri="{FF2B5EF4-FFF2-40B4-BE49-F238E27FC236}">
                <a16:creationId xmlns:a16="http://schemas.microsoft.com/office/drawing/2014/main" id="{70B95E80-DFD7-4C3B-A5C2-79A344FF653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ED62F3-52E3-4478-9129-FECA43957D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1297" y="616688"/>
            <a:ext cx="4462703" cy="4061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4609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/>
        </p:nvSpPr>
        <p:spPr>
          <a:xfrm>
            <a:off x="395400" y="242550"/>
            <a:ext cx="8384100" cy="467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titulo</a:t>
            </a:r>
            <a:endParaRPr sz="1700" b="1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62" name="Google Shape;62;p14"/>
          <p:cNvSpPr txBox="1"/>
          <p:nvPr/>
        </p:nvSpPr>
        <p:spPr>
          <a:xfrm>
            <a:off x="543140" y="4804800"/>
            <a:ext cx="2592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/>
              <a:t>Curso Data Science - Digital House - 2022</a:t>
            </a:r>
            <a:endParaRPr sz="1000" dirty="0"/>
          </a:p>
        </p:txBody>
      </p:sp>
      <p:sp>
        <p:nvSpPr>
          <p:cNvPr id="4" name="Google Shape;4132;p40">
            <a:extLst>
              <a:ext uri="{FF2B5EF4-FFF2-40B4-BE49-F238E27FC236}">
                <a16:creationId xmlns:a16="http://schemas.microsoft.com/office/drawing/2014/main" id="{80D37F97-24FE-4514-A90E-3D5FCB715A4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DB8236F-25FD-4ED8-ADE3-62BEE70C03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4117" y="1095450"/>
            <a:ext cx="4519883" cy="32391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7964D32-DBAB-4881-B692-13713DB19D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095450"/>
            <a:ext cx="4550794" cy="3238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206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/>
        </p:nvSpPr>
        <p:spPr>
          <a:xfrm>
            <a:off x="395400" y="242550"/>
            <a:ext cx="8384100" cy="467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titulo</a:t>
            </a:r>
            <a:endParaRPr sz="1700" b="1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62" name="Google Shape;62;p14"/>
          <p:cNvSpPr txBox="1"/>
          <p:nvPr/>
        </p:nvSpPr>
        <p:spPr>
          <a:xfrm>
            <a:off x="543140" y="4804800"/>
            <a:ext cx="2592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/>
              <a:t>Curso Data Science - Digital House - 2022</a:t>
            </a:r>
            <a:endParaRPr sz="1000" dirty="0"/>
          </a:p>
        </p:txBody>
      </p:sp>
      <p:sp>
        <p:nvSpPr>
          <p:cNvPr id="4" name="Google Shape;4132;p40">
            <a:extLst>
              <a:ext uri="{FF2B5EF4-FFF2-40B4-BE49-F238E27FC236}">
                <a16:creationId xmlns:a16="http://schemas.microsoft.com/office/drawing/2014/main" id="{80D37F97-24FE-4514-A90E-3D5FCB715A4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8217343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/>
        </p:nvSpPr>
        <p:spPr>
          <a:xfrm>
            <a:off x="395400" y="242550"/>
            <a:ext cx="8384100" cy="467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titulo</a:t>
            </a:r>
            <a:endParaRPr sz="1700" b="1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62" name="Google Shape;62;p14"/>
          <p:cNvSpPr txBox="1"/>
          <p:nvPr/>
        </p:nvSpPr>
        <p:spPr>
          <a:xfrm>
            <a:off x="543140" y="4804800"/>
            <a:ext cx="2592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/>
              <a:t>Curso Data Science - Digital House - 2022</a:t>
            </a:r>
            <a:endParaRPr sz="1000" dirty="0"/>
          </a:p>
        </p:txBody>
      </p:sp>
      <p:sp>
        <p:nvSpPr>
          <p:cNvPr id="4" name="Google Shape;4132;p40">
            <a:extLst>
              <a:ext uri="{FF2B5EF4-FFF2-40B4-BE49-F238E27FC236}">
                <a16:creationId xmlns:a16="http://schemas.microsoft.com/office/drawing/2014/main" id="{80D37F97-24FE-4514-A90E-3D5FCB715A4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39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826366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/>
        </p:nvSpPr>
        <p:spPr>
          <a:xfrm>
            <a:off x="-152957" y="29566"/>
            <a:ext cx="7349915" cy="51522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 dirty="0">
                <a:solidFill>
                  <a:schemeClr val="tx1"/>
                </a:solidFill>
                <a:latin typeface="Verdana"/>
                <a:ea typeface="Verdana"/>
                <a:cs typeface="Verdana"/>
                <a:sym typeface="Verdana"/>
              </a:rPr>
              <a:t>   LINEAMIENTOS</a:t>
            </a:r>
          </a:p>
          <a:p>
            <a:pPr marL="0" lvl="0" indent="0" algn="ctr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" sz="3200" b="1" dirty="0">
              <a:solidFill>
                <a:schemeClr val="tx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33655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●"/>
            </a:pPr>
            <a:r>
              <a:rPr lang="es-ES" sz="2400" dirty="0">
                <a:solidFill>
                  <a:schemeClr val="tx1"/>
                </a:solidFill>
                <a:latin typeface="Verdana"/>
                <a:ea typeface="Verdana"/>
                <a:cs typeface="Verdana"/>
                <a:sym typeface="Verdana"/>
              </a:rPr>
              <a:t>El modelo </a:t>
            </a:r>
            <a:r>
              <a:rPr lang="es-AR" sz="2400" dirty="0">
                <a:solidFill>
                  <a:schemeClr val="tx1"/>
                </a:solidFill>
                <a:latin typeface="Verdana"/>
                <a:ea typeface="Verdana"/>
                <a:cs typeface="Verdana"/>
                <a:sym typeface="Verdana"/>
              </a:rPr>
              <a:t>fue construido sobre una observación realizada sobre atenciones registradas entre Enero y Mayo 2020.</a:t>
            </a:r>
          </a:p>
          <a:p>
            <a:pPr marL="457200" lvl="0" indent="-33655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●"/>
            </a:pPr>
            <a:r>
              <a:rPr lang="es-AR" sz="2400" dirty="0">
                <a:solidFill>
                  <a:schemeClr val="tx1"/>
                </a:solidFill>
                <a:latin typeface="Verdana"/>
                <a:ea typeface="Verdana"/>
                <a:cs typeface="Verdana"/>
                <a:sym typeface="Verdana"/>
              </a:rPr>
              <a:t>Total de Registros observados: 95 mil.</a:t>
            </a:r>
          </a:p>
          <a:p>
            <a:pPr marL="457200" lvl="0" indent="-33655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●"/>
            </a:pPr>
            <a:r>
              <a:rPr lang="es-AR" sz="2400" dirty="0">
                <a:solidFill>
                  <a:schemeClr val="tx1"/>
                </a:solidFill>
                <a:latin typeface="Verdana"/>
                <a:ea typeface="Verdana"/>
                <a:cs typeface="Verdana"/>
                <a:sym typeface="Verdana"/>
              </a:rPr>
              <a:t>Total de Variables Predictoras: x </a:t>
            </a:r>
            <a:r>
              <a:rPr lang="es-AR" sz="2400" dirty="0" err="1">
                <a:solidFill>
                  <a:schemeClr val="tx1"/>
                </a:solidFill>
                <a:latin typeface="Verdana"/>
                <a:ea typeface="Verdana"/>
                <a:cs typeface="Verdana"/>
                <a:sym typeface="Verdana"/>
              </a:rPr>
              <a:t>Features</a:t>
            </a:r>
            <a:endParaRPr lang="es-AR" sz="2400" dirty="0">
              <a:solidFill>
                <a:schemeClr val="tx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120650" lvl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</a:pPr>
            <a:endParaRPr lang="es-AR" sz="2400" dirty="0">
              <a:solidFill>
                <a:schemeClr val="tx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120650" lvl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</a:pPr>
            <a:r>
              <a:rPr lang="es-AR" sz="700" i="1" dirty="0">
                <a:solidFill>
                  <a:schemeClr val="tx1"/>
                </a:solidFill>
                <a:latin typeface="Verdana"/>
                <a:ea typeface="Verdana"/>
                <a:cs typeface="Verdana"/>
                <a:sym typeface="Verdana"/>
              </a:rPr>
              <a:t>Fuente de Información: </a:t>
            </a:r>
            <a:r>
              <a:rPr lang="en-US" sz="700" i="1" dirty="0">
                <a:solidFill>
                  <a:schemeClr val="tx1"/>
                </a:solidFill>
                <a:latin typeface="Verdana"/>
                <a:ea typeface="Verdana"/>
                <a:cs typeface="Verdana"/>
                <a:sym typeface="Verdana"/>
              </a:rPr>
              <a:t>COVID-19 Mexico Patient Health Dataset</a:t>
            </a:r>
            <a:endParaRPr lang="es-AR" sz="700" i="1" dirty="0">
              <a:solidFill>
                <a:schemeClr val="tx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120650" lvl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</a:pPr>
            <a:r>
              <a:rPr lang="es-AR" sz="700" i="1" dirty="0">
                <a:solidFill>
                  <a:schemeClr val="tx1"/>
                </a:solidFill>
                <a:latin typeface="Verdana"/>
                <a:ea typeface="Verdana"/>
                <a:cs typeface="Verdana"/>
                <a:sym typeface="Verdana"/>
              </a:rPr>
              <a:t>https://www.kaggle.com/datasets/riteshahlawat/covid19-mexico-patient-health-dataset?resource=download</a:t>
            </a:r>
          </a:p>
          <a:p>
            <a:pPr marL="120650" lvl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</a:pPr>
            <a:endParaRPr lang="en" sz="2400" dirty="0">
              <a:solidFill>
                <a:schemeClr val="tx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120650" lvl="0" algn="l" rtl="0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</a:pPr>
            <a:endParaRPr lang="en" sz="1700" dirty="0">
              <a:solidFill>
                <a:schemeClr val="tx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5" name="Google Shape;4132;p40">
            <a:extLst>
              <a:ext uri="{FF2B5EF4-FFF2-40B4-BE49-F238E27FC236}">
                <a16:creationId xmlns:a16="http://schemas.microsoft.com/office/drawing/2014/main" id="{05B18505-A977-43B0-BA38-6D380AFF034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tx1"/>
                </a:solidFill>
              </a:rPr>
              <a:t>4</a:t>
            </a:fld>
            <a:endParaRPr dirty="0">
              <a:solidFill>
                <a:schemeClr val="tx1"/>
              </a:solidFill>
            </a:endParaRPr>
          </a:p>
        </p:txBody>
      </p:sp>
      <p:sp>
        <p:nvSpPr>
          <p:cNvPr id="7" name="Google Shape;69;p15">
            <a:extLst>
              <a:ext uri="{FF2B5EF4-FFF2-40B4-BE49-F238E27FC236}">
                <a16:creationId xmlns:a16="http://schemas.microsoft.com/office/drawing/2014/main" id="{C9B7A6F8-1319-4940-7D62-77B60281C26F}"/>
              </a:ext>
            </a:extLst>
          </p:cNvPr>
          <p:cNvSpPr txBox="1"/>
          <p:nvPr/>
        </p:nvSpPr>
        <p:spPr>
          <a:xfrm>
            <a:off x="4996247" y="4720201"/>
            <a:ext cx="2592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/>
              <a:t>Curso Data Science - Digital House - 2022</a:t>
            </a:r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32642240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3744B7-374B-4EA4-8551-774B321E27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5" name="Google Shape;56;p13">
            <a:extLst>
              <a:ext uri="{FF2B5EF4-FFF2-40B4-BE49-F238E27FC236}">
                <a16:creationId xmlns:a16="http://schemas.microsoft.com/office/drawing/2014/main" id="{B6FAB082-3F26-4474-AD6F-54A879D11A93}"/>
              </a:ext>
            </a:extLst>
          </p:cNvPr>
          <p:cNvSpPr txBox="1">
            <a:spLocks/>
          </p:cNvSpPr>
          <p:nvPr/>
        </p:nvSpPr>
        <p:spPr>
          <a:xfrm>
            <a:off x="213129" y="4874509"/>
            <a:ext cx="2383652" cy="26899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050" dirty="0">
                <a:solidFill>
                  <a:schemeClr val="bg1"/>
                </a:solidFill>
              </a:rPr>
              <a:t>Curso Data Science -Digital House 2022</a:t>
            </a:r>
          </a:p>
        </p:txBody>
      </p:sp>
      <p:sp>
        <p:nvSpPr>
          <p:cNvPr id="6" name="Google Shape;4132;p40">
            <a:extLst>
              <a:ext uri="{FF2B5EF4-FFF2-40B4-BE49-F238E27FC236}">
                <a16:creationId xmlns:a16="http://schemas.microsoft.com/office/drawing/2014/main" id="{0A063851-5F9F-4997-AA0A-B4B204BA6F6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40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0063542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C8C0E9-5031-450E-813D-32BAB343691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229366-A221-4ED2-97D1-B5F9341C652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5" name="Google Shape;56;p13">
            <a:extLst>
              <a:ext uri="{FF2B5EF4-FFF2-40B4-BE49-F238E27FC236}">
                <a16:creationId xmlns:a16="http://schemas.microsoft.com/office/drawing/2014/main" id="{B6FAB082-3F26-4474-AD6F-54A879D11A93}"/>
              </a:ext>
            </a:extLst>
          </p:cNvPr>
          <p:cNvSpPr txBox="1">
            <a:spLocks/>
          </p:cNvSpPr>
          <p:nvPr/>
        </p:nvSpPr>
        <p:spPr>
          <a:xfrm>
            <a:off x="281883" y="4874509"/>
            <a:ext cx="2722575" cy="26899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900" dirty="0">
                <a:solidFill>
                  <a:schemeClr val="accent6"/>
                </a:solidFill>
              </a:rPr>
              <a:t>Curso Data Science -Digital House 2022</a:t>
            </a:r>
          </a:p>
        </p:txBody>
      </p:sp>
      <p:sp>
        <p:nvSpPr>
          <p:cNvPr id="6" name="Google Shape;4132;p40">
            <a:extLst>
              <a:ext uri="{FF2B5EF4-FFF2-40B4-BE49-F238E27FC236}">
                <a16:creationId xmlns:a16="http://schemas.microsoft.com/office/drawing/2014/main" id="{F5DE1A2D-AAB1-4901-B58F-7E9211AD9E66}"/>
              </a:ext>
            </a:extLst>
          </p:cNvPr>
          <p:cNvSpPr txBox="1">
            <a:spLocks/>
          </p:cNvSpPr>
          <p:nvPr/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mtClean="0"/>
              <a:pPr/>
              <a:t>41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26836932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7" name="Google Shape;3877;p19"/>
          <p:cNvSpPr txBox="1">
            <a:spLocks noGrp="1"/>
          </p:cNvSpPr>
          <p:nvPr>
            <p:ph type="ctrTitle" idx="4294967295"/>
          </p:nvPr>
        </p:nvSpPr>
        <p:spPr>
          <a:xfrm>
            <a:off x="685800" y="2650150"/>
            <a:ext cx="54951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D3EBD5"/>
                </a:solidFill>
              </a:rPr>
              <a:t>BIG CONCEPT</a:t>
            </a:r>
            <a:endParaRPr sz="7200">
              <a:solidFill>
                <a:srgbClr val="D3EBD5"/>
              </a:solidFill>
            </a:endParaRPr>
          </a:p>
        </p:txBody>
      </p:sp>
      <p:sp>
        <p:nvSpPr>
          <p:cNvPr id="3878" name="Google Shape;3878;p19"/>
          <p:cNvSpPr txBox="1">
            <a:spLocks noGrp="1"/>
          </p:cNvSpPr>
          <p:nvPr>
            <p:ph type="subTitle" idx="4294967295"/>
          </p:nvPr>
        </p:nvSpPr>
        <p:spPr>
          <a:xfrm>
            <a:off x="685800" y="3487750"/>
            <a:ext cx="54951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80BFB7"/>
                </a:solidFill>
              </a:rPr>
              <a:t>Bring the attention of your audience over a key concept using icons or illustrations</a:t>
            </a:r>
            <a:endParaRPr>
              <a:solidFill>
                <a:srgbClr val="80BFB7"/>
              </a:solidFill>
            </a:endParaRPr>
          </a:p>
        </p:txBody>
      </p:sp>
      <p:sp>
        <p:nvSpPr>
          <p:cNvPr id="3879" name="Google Shape;3879;p19"/>
          <p:cNvSpPr/>
          <p:nvPr/>
        </p:nvSpPr>
        <p:spPr>
          <a:xfrm>
            <a:off x="2347313" y="2155769"/>
            <a:ext cx="270850" cy="258617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0159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80" name="Google Shape;3880;p19"/>
          <p:cNvGrpSpPr/>
          <p:nvPr/>
        </p:nvGrpSpPr>
        <p:grpSpPr>
          <a:xfrm>
            <a:off x="2011275" y="703738"/>
            <a:ext cx="1160371" cy="1160688"/>
            <a:chOff x="6654650" y="3665275"/>
            <a:chExt cx="409100" cy="409125"/>
          </a:xfrm>
        </p:grpSpPr>
        <p:sp>
          <p:nvSpPr>
            <p:cNvPr id="3881" name="Google Shape;3881;p19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l" t="t" r="r" b="b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2" name="Google Shape;3882;p19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l" t="t" r="r" b="b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83" name="Google Shape;3883;p19"/>
          <p:cNvGrpSpPr/>
          <p:nvPr/>
        </p:nvGrpSpPr>
        <p:grpSpPr>
          <a:xfrm rot="1057001">
            <a:off x="892483" y="1616446"/>
            <a:ext cx="766645" cy="766759"/>
            <a:chOff x="570875" y="4322250"/>
            <a:chExt cx="443300" cy="443325"/>
          </a:xfrm>
        </p:grpSpPr>
        <p:sp>
          <p:nvSpPr>
            <p:cNvPr id="3884" name="Google Shape;3884;p19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5" name="Google Shape;3885;p19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6" name="Google Shape;3886;p19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7" name="Google Shape;3887;p19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88" name="Google Shape;3888;p19"/>
          <p:cNvSpPr/>
          <p:nvPr/>
        </p:nvSpPr>
        <p:spPr>
          <a:xfrm rot="2466991">
            <a:off x="978868" y="928441"/>
            <a:ext cx="376301" cy="359305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0159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9" name="Google Shape;3889;p19"/>
          <p:cNvSpPr/>
          <p:nvPr/>
        </p:nvSpPr>
        <p:spPr>
          <a:xfrm rot="-1609377">
            <a:off x="1529232" y="1154513"/>
            <a:ext cx="270839" cy="258606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0159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0" name="Google Shape;3890;p19"/>
          <p:cNvSpPr/>
          <p:nvPr/>
        </p:nvSpPr>
        <p:spPr>
          <a:xfrm rot="2925705">
            <a:off x="3171263" y="1359369"/>
            <a:ext cx="202799" cy="193640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0159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1" name="Google Shape;3891;p19"/>
          <p:cNvSpPr/>
          <p:nvPr/>
        </p:nvSpPr>
        <p:spPr>
          <a:xfrm rot="-1609197">
            <a:off x="2135091" y="394613"/>
            <a:ext cx="182676" cy="174425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0159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2" name="Google Shape;3892;p19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42</a:t>
            </a:fld>
            <a:endParaRPr/>
          </a:p>
        </p:txBody>
      </p:sp>
      <p:sp>
        <p:nvSpPr>
          <p:cNvPr id="18" name="Google Shape;56;p13">
            <a:extLst>
              <a:ext uri="{FF2B5EF4-FFF2-40B4-BE49-F238E27FC236}">
                <a16:creationId xmlns:a16="http://schemas.microsoft.com/office/drawing/2014/main" id="{1927B38D-CA92-4294-93D2-737B3AA4B721}"/>
              </a:ext>
            </a:extLst>
          </p:cNvPr>
          <p:cNvSpPr txBox="1">
            <a:spLocks/>
          </p:cNvSpPr>
          <p:nvPr/>
        </p:nvSpPr>
        <p:spPr>
          <a:xfrm>
            <a:off x="65617" y="4874509"/>
            <a:ext cx="2722575" cy="26899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900" dirty="0">
                <a:solidFill>
                  <a:schemeClr val="accent6"/>
                </a:solidFill>
              </a:rPr>
              <a:t>Curso Data Science -Digital House 2022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1" name="Google Shape;3841;p14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INSTRUCTIONS FOR USE</a:t>
            </a:r>
            <a:endParaRPr/>
          </a:p>
        </p:txBody>
      </p:sp>
      <p:sp>
        <p:nvSpPr>
          <p:cNvPr id="3842" name="Google Shape;3842;p14"/>
          <p:cNvSpPr txBox="1">
            <a:spLocks noGrp="1"/>
          </p:cNvSpPr>
          <p:nvPr>
            <p:ph type="body" idx="2"/>
          </p:nvPr>
        </p:nvSpPr>
        <p:spPr>
          <a:xfrm>
            <a:off x="4156073" y="1762650"/>
            <a:ext cx="3242400" cy="220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b="1">
                <a:latin typeface="Titillium Web"/>
                <a:ea typeface="Titillium Web"/>
                <a:cs typeface="Titillium Web"/>
                <a:sym typeface="Titillium Web"/>
              </a:rPr>
              <a:t>EDIT IN POWERPOINT®</a:t>
            </a:r>
            <a:endParaRPr sz="1200" b="1"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Click on the button under the presentation preview that says </a:t>
            </a:r>
            <a:r>
              <a:rPr lang="en" sz="1200" b="1">
                <a:latin typeface="Titillium Web"/>
                <a:ea typeface="Titillium Web"/>
                <a:cs typeface="Titillium Web"/>
                <a:sym typeface="Titillium Web"/>
              </a:rPr>
              <a:t>"Download as PowerPoint template"</a:t>
            </a:r>
            <a:r>
              <a:rPr lang="en" sz="1200"/>
              <a:t>. You will get a .pptx file that you can edit in PowerPoint. </a:t>
            </a:r>
            <a:endParaRPr sz="12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Remember to download and install the fonts used in this presentation (you’ll find the links to the font files needed in the </a:t>
            </a:r>
            <a:r>
              <a:rPr lang="en" sz="1200" u="sng">
                <a:hlinkClick r:id="rId3" action="ppaction://hlinksldjump"/>
              </a:rPr>
              <a:t>Presentation design slide</a:t>
            </a:r>
            <a:r>
              <a:rPr lang="en" sz="1200"/>
              <a:t>)</a:t>
            </a:r>
            <a:endParaRPr sz="12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b="1"/>
          </a:p>
        </p:txBody>
      </p:sp>
      <p:sp>
        <p:nvSpPr>
          <p:cNvPr id="3843" name="Google Shape;3843;p14"/>
          <p:cNvSpPr txBox="1">
            <a:spLocks noGrp="1"/>
          </p:cNvSpPr>
          <p:nvPr>
            <p:ph type="body" idx="1"/>
          </p:nvPr>
        </p:nvSpPr>
        <p:spPr>
          <a:xfrm>
            <a:off x="718300" y="1762650"/>
            <a:ext cx="3242400" cy="220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>
                <a:latin typeface="Titillium Web"/>
                <a:ea typeface="Titillium Web"/>
                <a:cs typeface="Titillium Web"/>
                <a:sym typeface="Titillium Web"/>
              </a:rPr>
              <a:t>EDIT IN GOOGLE SLIDES</a:t>
            </a:r>
            <a:endParaRPr sz="1200" b="1"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/>
              <a:t>Click on the button under the presentation preview that says </a:t>
            </a:r>
            <a:r>
              <a:rPr lang="en" sz="1200" b="1">
                <a:latin typeface="Titillium Web"/>
                <a:ea typeface="Titillium Web"/>
                <a:cs typeface="Titillium Web"/>
                <a:sym typeface="Titillium Web"/>
              </a:rPr>
              <a:t>"Use as Google Slides Theme"</a:t>
            </a:r>
            <a:r>
              <a:rPr lang="en" sz="1200"/>
              <a:t>.</a:t>
            </a:r>
            <a:endParaRPr sz="12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/>
              <a:t>You will get a copy of this document on your Google Drive and will be able to edit, add or delete slides.</a:t>
            </a:r>
            <a:endParaRPr sz="12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>
                <a:latin typeface="Titillium Web"/>
                <a:ea typeface="Titillium Web"/>
                <a:cs typeface="Titillium Web"/>
                <a:sym typeface="Titillium Web"/>
              </a:rPr>
              <a:t>You have to be signed in to your Google account.</a:t>
            </a:r>
            <a:endParaRPr b="1"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3844" name="Google Shape;3844;p14"/>
          <p:cNvSpPr txBox="1">
            <a:spLocks noGrp="1"/>
          </p:cNvSpPr>
          <p:nvPr>
            <p:ph type="body" idx="2"/>
          </p:nvPr>
        </p:nvSpPr>
        <p:spPr>
          <a:xfrm>
            <a:off x="718300" y="3905925"/>
            <a:ext cx="6761100" cy="11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0B87A1"/>
                </a:solidFill>
                <a:latin typeface="Titillium Web"/>
                <a:ea typeface="Titillium Web"/>
                <a:cs typeface="Titillium Web"/>
                <a:sym typeface="Titillium Web"/>
              </a:rPr>
              <a:t>More info on how to use this template at </a:t>
            </a:r>
            <a:r>
              <a:rPr lang="en" sz="1200" b="1" u="sng">
                <a:solidFill>
                  <a:srgbClr val="0B87A1"/>
                </a:solidFill>
                <a:latin typeface="Titillium Web"/>
                <a:ea typeface="Titillium Web"/>
                <a:cs typeface="Titillium Web"/>
                <a:sym typeface="Titillium Web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www.slidescarnival.com/help-use-presentation-template</a:t>
            </a:r>
            <a:endParaRPr sz="1200" b="1">
              <a:solidFill>
                <a:srgbClr val="0B87A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0B87A1"/>
                </a:solidFill>
              </a:rPr>
              <a:t>This template is free to use under </a:t>
            </a:r>
            <a:r>
              <a:rPr lang="en" sz="1200" u="sng">
                <a:solidFill>
                  <a:srgbClr val="0B87A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Creative Commons Attribution license</a:t>
            </a:r>
            <a:r>
              <a:rPr lang="en" sz="1200">
                <a:solidFill>
                  <a:srgbClr val="0B87A1"/>
                </a:solidFill>
              </a:rPr>
              <a:t>. You can keep the Credits slide or mention SlidesCarnival and other resources used in a slide footer.</a:t>
            </a:r>
            <a:endParaRPr sz="1200">
              <a:solidFill>
                <a:srgbClr val="0B87A1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rgbClr val="0B87A1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endParaRPr sz="1200">
              <a:solidFill>
                <a:srgbClr val="0B87A1"/>
              </a:solidFill>
            </a:endParaRPr>
          </a:p>
        </p:txBody>
      </p:sp>
      <p:sp>
        <p:nvSpPr>
          <p:cNvPr id="3845" name="Google Shape;3845;p14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43</a:t>
            </a:fld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8" name="Google Shape;3858;p16"/>
          <p:cNvSpPr txBox="1">
            <a:spLocks noGrp="1"/>
          </p:cNvSpPr>
          <p:nvPr>
            <p:ph type="ctrTitle"/>
          </p:nvPr>
        </p:nvSpPr>
        <p:spPr>
          <a:xfrm>
            <a:off x="685800" y="2878750"/>
            <a:ext cx="52689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TRANSITION HEADLINE</a:t>
            </a:r>
            <a:endParaRPr/>
          </a:p>
        </p:txBody>
      </p:sp>
      <p:sp>
        <p:nvSpPr>
          <p:cNvPr id="3859" name="Google Shape;3859;p16"/>
          <p:cNvSpPr txBox="1">
            <a:spLocks noGrp="1"/>
          </p:cNvSpPr>
          <p:nvPr>
            <p:ph type="subTitle" idx="1"/>
          </p:nvPr>
        </p:nvSpPr>
        <p:spPr>
          <a:xfrm>
            <a:off x="685800" y="3983055"/>
            <a:ext cx="52689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start with the first set of slides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4" name="Google Shape;3864;p17"/>
          <p:cNvSpPr txBox="1">
            <a:spLocks noGrp="1"/>
          </p:cNvSpPr>
          <p:nvPr>
            <p:ph type="body" idx="1"/>
          </p:nvPr>
        </p:nvSpPr>
        <p:spPr>
          <a:xfrm>
            <a:off x="1278575" y="739550"/>
            <a:ext cx="4281000" cy="369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Quotations are commonly printed as a means of inspiration and to invoke philosophical thoughts from the reader.</a:t>
            </a:r>
            <a:endParaRPr/>
          </a:p>
        </p:txBody>
      </p:sp>
      <p:sp>
        <p:nvSpPr>
          <p:cNvPr id="3865" name="Google Shape;3865;p17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45</a:t>
            </a:fld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4" name="Google Shape;3914;p22"/>
          <p:cNvSpPr txBox="1">
            <a:spLocks noGrp="1"/>
          </p:cNvSpPr>
          <p:nvPr>
            <p:ph type="title"/>
          </p:nvPr>
        </p:nvSpPr>
        <p:spPr>
          <a:xfrm>
            <a:off x="3528625" y="1653775"/>
            <a:ext cx="3906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PICTURE IS WORTH A THOUSAND WORDS</a:t>
            </a:r>
            <a:endParaRPr/>
          </a:p>
        </p:txBody>
      </p:sp>
      <p:sp>
        <p:nvSpPr>
          <p:cNvPr id="3915" name="Google Shape;3915;p22"/>
          <p:cNvSpPr txBox="1">
            <a:spLocks noGrp="1"/>
          </p:cNvSpPr>
          <p:nvPr>
            <p:ph type="body" idx="1"/>
          </p:nvPr>
        </p:nvSpPr>
        <p:spPr>
          <a:xfrm>
            <a:off x="3528625" y="2419350"/>
            <a:ext cx="3906600" cy="227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A complex idea can be conveyed with just a single still image, namely making it possible to absorb large amounts of data quickly.</a:t>
            </a:r>
            <a:endParaRPr sz="1800"/>
          </a:p>
        </p:txBody>
      </p:sp>
      <p:pic>
        <p:nvPicPr>
          <p:cNvPr id="3916" name="Google Shape;3916;p22"/>
          <p:cNvPicPr preferRelativeResize="0"/>
          <p:nvPr/>
        </p:nvPicPr>
        <p:blipFill rotWithShape="1">
          <a:blip r:embed="rId3">
            <a:alphaModFix/>
          </a:blip>
          <a:srcRect l="21977" r="15991"/>
          <a:stretch/>
        </p:blipFill>
        <p:spPr>
          <a:xfrm>
            <a:off x="0" y="0"/>
            <a:ext cx="31905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917" name="Google Shape;3917;p22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46</a:t>
            </a:fld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2" name="Google Shape;3922;p23"/>
          <p:cNvSpPr txBox="1">
            <a:spLocks noGrp="1"/>
          </p:cNvSpPr>
          <p:nvPr>
            <p:ph type="title" idx="4294967295"/>
          </p:nvPr>
        </p:nvSpPr>
        <p:spPr>
          <a:xfrm>
            <a:off x="2194950" y="367325"/>
            <a:ext cx="4754100" cy="138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highlight>
                  <a:srgbClr val="0B87A1"/>
                </a:highlight>
                <a:latin typeface="Titillium Web Light"/>
                <a:ea typeface="Titillium Web Light"/>
                <a:cs typeface="Titillium Web Light"/>
                <a:sym typeface="Titillium Web Light"/>
              </a:rPr>
              <a:t>Want big impact?</a:t>
            </a:r>
            <a:endParaRPr sz="2400">
              <a:solidFill>
                <a:srgbClr val="FFFFFF"/>
              </a:solidFill>
              <a:highlight>
                <a:srgbClr val="0B87A1"/>
              </a:highlight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highlight>
                  <a:srgbClr val="0B87A1"/>
                </a:highlight>
                <a:latin typeface="Titillium Web Light"/>
                <a:ea typeface="Titillium Web Light"/>
                <a:cs typeface="Titillium Web Light"/>
                <a:sym typeface="Titillium Web Light"/>
              </a:rPr>
              <a:t>Use big image.</a:t>
            </a:r>
            <a:endParaRPr sz="2400">
              <a:solidFill>
                <a:srgbClr val="FFFFFF"/>
              </a:solidFill>
              <a:highlight>
                <a:srgbClr val="0B87A1"/>
              </a:highlight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3923" name="Google Shape;3923;p23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47</a:t>
            </a:fld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0" name="Google Shape;3870;p18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A SLIDE TITLE</a:t>
            </a:r>
            <a:endParaRPr/>
          </a:p>
        </p:txBody>
      </p:sp>
      <p:sp>
        <p:nvSpPr>
          <p:cNvPr id="3871" name="Google Shape;3871;p18"/>
          <p:cNvSpPr txBox="1">
            <a:spLocks noGrp="1"/>
          </p:cNvSpPr>
          <p:nvPr>
            <p:ph type="body" idx="1"/>
          </p:nvPr>
        </p:nvSpPr>
        <p:spPr>
          <a:xfrm>
            <a:off x="718300" y="1733550"/>
            <a:ext cx="6761100" cy="298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▪"/>
            </a:pPr>
            <a:r>
              <a:rPr lang="en"/>
              <a:t>Here you have a list of items</a:t>
            </a:r>
            <a:endParaRPr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"/>
              <a:t>And some text</a:t>
            </a:r>
            <a:endParaRPr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"/>
              <a:t>But remember not to overload your slides with content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Your audience will listen to you or read the content, but </a:t>
            </a:r>
            <a:r>
              <a:rPr lang="en">
                <a:highlight>
                  <a:srgbClr val="D3EBD5"/>
                </a:highlight>
              </a:rPr>
              <a:t>won’t do both</a:t>
            </a:r>
            <a:r>
              <a:rPr lang="en"/>
              <a:t>. </a:t>
            </a:r>
            <a:endParaRPr/>
          </a:p>
        </p:txBody>
      </p:sp>
      <p:sp>
        <p:nvSpPr>
          <p:cNvPr id="3872" name="Google Shape;3872;p18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48</a:t>
            </a:fld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7" name="Google Shape;3897;p20"/>
          <p:cNvSpPr txBox="1">
            <a:spLocks noGrp="1"/>
          </p:cNvSpPr>
          <p:nvPr>
            <p:ph type="body" idx="1"/>
          </p:nvPr>
        </p:nvSpPr>
        <p:spPr>
          <a:xfrm>
            <a:off x="718300" y="1762650"/>
            <a:ext cx="3242400" cy="30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White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milk and fresh snow, the color produced by the combination of all the colors of the visible spectrum.</a:t>
            </a:r>
            <a:endParaRPr/>
          </a:p>
        </p:txBody>
      </p:sp>
      <p:sp>
        <p:nvSpPr>
          <p:cNvPr id="3898" name="Google Shape;3898;p20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ALSO SPLIT YOUR CONTENT</a:t>
            </a:r>
            <a:endParaRPr/>
          </a:p>
        </p:txBody>
      </p:sp>
      <p:sp>
        <p:nvSpPr>
          <p:cNvPr id="3899" name="Google Shape;3899;p20"/>
          <p:cNvSpPr txBox="1">
            <a:spLocks noGrp="1"/>
          </p:cNvSpPr>
          <p:nvPr>
            <p:ph type="body" idx="2"/>
          </p:nvPr>
        </p:nvSpPr>
        <p:spPr>
          <a:xfrm>
            <a:off x="4156071" y="1762650"/>
            <a:ext cx="3242400" cy="30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Black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ebony and of outer space. It has been the symbolic color of elegance, solemnity and authority.</a:t>
            </a:r>
            <a:endParaRPr/>
          </a:p>
        </p:txBody>
      </p:sp>
      <p:sp>
        <p:nvSpPr>
          <p:cNvPr id="3900" name="Google Shape;3900;p20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49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21D4E-4DEF-4A50-8F6E-92291AB15E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881" y="67483"/>
            <a:ext cx="6270050" cy="743335"/>
          </a:xfrm>
        </p:spPr>
        <p:txBody>
          <a:bodyPr/>
          <a:lstStyle/>
          <a:p>
            <a:r>
              <a:rPr lang="es-AR" dirty="0"/>
              <a:t>Modelado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0D4175-3AAB-4385-87FC-517C9F7AEF4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 dirty="0"/>
          </a:p>
        </p:txBody>
      </p:sp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CE02BDD8-4FBD-D18B-0F62-8FA73063DC47}"/>
              </a:ext>
            </a:extLst>
          </p:cNvPr>
          <p:cNvSpPr/>
          <p:nvPr/>
        </p:nvSpPr>
        <p:spPr>
          <a:xfrm>
            <a:off x="787731" y="995067"/>
            <a:ext cx="3007656" cy="176044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1800" b="1" dirty="0">
                <a:solidFill>
                  <a:sysClr val="windowText" lastClr="000000"/>
                </a:solidFill>
              </a:rPr>
              <a:t>Modelo 1: </a:t>
            </a:r>
            <a:r>
              <a:rPr lang="es-AR" sz="1800" dirty="0">
                <a:solidFill>
                  <a:sysClr val="windowText" lastClr="000000"/>
                </a:solidFill>
              </a:rPr>
              <a:t>Mínimos costos con optimización de capacidad instalada</a:t>
            </a:r>
          </a:p>
        </p:txBody>
      </p:sp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A5263CBC-F012-1F1C-5D8B-2D472EBBAC99}"/>
              </a:ext>
            </a:extLst>
          </p:cNvPr>
          <p:cNvSpPr/>
          <p:nvPr/>
        </p:nvSpPr>
        <p:spPr>
          <a:xfrm>
            <a:off x="787729" y="2939758"/>
            <a:ext cx="3007658" cy="176044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1800" b="1" dirty="0">
                <a:solidFill>
                  <a:sysClr val="windowText" lastClr="000000"/>
                </a:solidFill>
              </a:rPr>
              <a:t>Modelo 2: </a:t>
            </a:r>
            <a:r>
              <a:rPr lang="es-AR" sz="1800" dirty="0">
                <a:solidFill>
                  <a:sysClr val="windowText" lastClr="000000"/>
                </a:solidFill>
              </a:rPr>
              <a:t>Mínimo Riesgo por contingencia con incremental de costos</a:t>
            </a:r>
          </a:p>
        </p:txBody>
      </p:sp>
      <p:sp>
        <p:nvSpPr>
          <p:cNvPr id="8" name="Flecha: cheurón 7">
            <a:extLst>
              <a:ext uri="{FF2B5EF4-FFF2-40B4-BE49-F238E27FC236}">
                <a16:creationId xmlns:a16="http://schemas.microsoft.com/office/drawing/2014/main" id="{570CF0FD-1CA3-9724-08D9-9F471C20A3F0}"/>
              </a:ext>
            </a:extLst>
          </p:cNvPr>
          <p:cNvSpPr/>
          <p:nvPr/>
        </p:nvSpPr>
        <p:spPr>
          <a:xfrm>
            <a:off x="4256225" y="1277685"/>
            <a:ext cx="1048876" cy="1188662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solidFill>
                <a:schemeClr val="tx1"/>
              </a:solidFill>
            </a:endParaRPr>
          </a:p>
        </p:txBody>
      </p:sp>
      <p:sp>
        <p:nvSpPr>
          <p:cNvPr id="9" name="Flecha: cheurón 8">
            <a:extLst>
              <a:ext uri="{FF2B5EF4-FFF2-40B4-BE49-F238E27FC236}">
                <a16:creationId xmlns:a16="http://schemas.microsoft.com/office/drawing/2014/main" id="{90D6AB8B-DAA8-19A9-C686-ADCCA78ACA03}"/>
              </a:ext>
            </a:extLst>
          </p:cNvPr>
          <p:cNvSpPr/>
          <p:nvPr/>
        </p:nvSpPr>
        <p:spPr>
          <a:xfrm>
            <a:off x="4256225" y="3190185"/>
            <a:ext cx="1048876" cy="1188662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solidFill>
                <a:schemeClr val="tx1"/>
              </a:solidFill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E28B5056-824C-BD3F-94EE-45C7ED650855}"/>
              </a:ext>
            </a:extLst>
          </p:cNvPr>
          <p:cNvSpPr txBox="1"/>
          <p:nvPr/>
        </p:nvSpPr>
        <p:spPr>
          <a:xfrm>
            <a:off x="5765939" y="1506815"/>
            <a:ext cx="107852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/>
              <a:t>X indicador</a:t>
            </a:r>
          </a:p>
          <a:p>
            <a:r>
              <a:rPr lang="es-AR" dirty="0"/>
              <a:t>X</a:t>
            </a:r>
          </a:p>
          <a:p>
            <a:r>
              <a:rPr lang="es-AR" dirty="0"/>
              <a:t>x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EDC68709-1F68-BD21-2318-2B84F7F1A2CF}"/>
              </a:ext>
            </a:extLst>
          </p:cNvPr>
          <p:cNvSpPr txBox="1"/>
          <p:nvPr/>
        </p:nvSpPr>
        <p:spPr>
          <a:xfrm>
            <a:off x="5765939" y="3040737"/>
            <a:ext cx="107852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/>
              <a:t>X indicador</a:t>
            </a:r>
          </a:p>
          <a:p>
            <a:r>
              <a:rPr lang="es-AR" dirty="0"/>
              <a:t>X</a:t>
            </a:r>
          </a:p>
          <a:p>
            <a:r>
              <a:rPr lang="es-AR" dirty="0"/>
              <a:t>x</a:t>
            </a:r>
          </a:p>
        </p:txBody>
      </p:sp>
      <p:sp>
        <p:nvSpPr>
          <p:cNvPr id="12" name="Google Shape;69;p15">
            <a:extLst>
              <a:ext uri="{FF2B5EF4-FFF2-40B4-BE49-F238E27FC236}">
                <a16:creationId xmlns:a16="http://schemas.microsoft.com/office/drawing/2014/main" id="{5912E4B9-46F8-5589-EBC1-111547024B78}"/>
              </a:ext>
            </a:extLst>
          </p:cNvPr>
          <p:cNvSpPr txBox="1"/>
          <p:nvPr/>
        </p:nvSpPr>
        <p:spPr>
          <a:xfrm>
            <a:off x="4996247" y="4720201"/>
            <a:ext cx="2592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/>
              <a:t>Curso Data Science - Digital House - 2022</a:t>
            </a:r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398265327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5" name="Google Shape;3905;p21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TWO OR THREE COLUMNS</a:t>
            </a:r>
            <a:endParaRPr/>
          </a:p>
        </p:txBody>
      </p:sp>
      <p:sp>
        <p:nvSpPr>
          <p:cNvPr id="3906" name="Google Shape;3906;p21"/>
          <p:cNvSpPr txBox="1">
            <a:spLocks noGrp="1"/>
          </p:cNvSpPr>
          <p:nvPr>
            <p:ph type="body" idx="1"/>
          </p:nvPr>
        </p:nvSpPr>
        <p:spPr>
          <a:xfrm>
            <a:off x="718300" y="1755475"/>
            <a:ext cx="2179200" cy="30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Yellow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gold, butter and ripe lemons. In the spectrum of visible light, yellow is found between green and orange.</a:t>
            </a:r>
            <a:endParaRPr/>
          </a:p>
        </p:txBody>
      </p:sp>
      <p:sp>
        <p:nvSpPr>
          <p:cNvPr id="3907" name="Google Shape;3907;p21"/>
          <p:cNvSpPr txBox="1">
            <a:spLocks noGrp="1"/>
          </p:cNvSpPr>
          <p:nvPr>
            <p:ph type="body" idx="2"/>
          </p:nvPr>
        </p:nvSpPr>
        <p:spPr>
          <a:xfrm>
            <a:off x="3009263" y="1755475"/>
            <a:ext cx="2179200" cy="30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Blue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colour of the clear sky and the deep sea. It is located between violet and green on the optical spectrum.</a:t>
            </a:r>
            <a:endParaRPr/>
          </a:p>
        </p:txBody>
      </p:sp>
      <p:sp>
        <p:nvSpPr>
          <p:cNvPr id="3908" name="Google Shape;3908;p21"/>
          <p:cNvSpPr txBox="1">
            <a:spLocks noGrp="1"/>
          </p:cNvSpPr>
          <p:nvPr>
            <p:ph type="body" idx="3"/>
          </p:nvPr>
        </p:nvSpPr>
        <p:spPr>
          <a:xfrm>
            <a:off x="5300226" y="1755475"/>
            <a:ext cx="2179200" cy="30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Red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blood, and because of this it has historically been associated with sacrifice, danger and courage. 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9" name="Google Shape;3909;p21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50</a:t>
            </a:fld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8" name="Google Shape;3928;p24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CHARTS TO EXPLAIN YOUR IDEAS</a:t>
            </a:r>
            <a:endParaRPr/>
          </a:p>
        </p:txBody>
      </p:sp>
      <p:sp>
        <p:nvSpPr>
          <p:cNvPr id="3929" name="Google Shape;3929;p24"/>
          <p:cNvSpPr/>
          <p:nvPr/>
        </p:nvSpPr>
        <p:spPr>
          <a:xfrm>
            <a:off x="2657064" y="2037125"/>
            <a:ext cx="2133000" cy="2133000"/>
          </a:xfrm>
          <a:prstGeom prst="ellipse">
            <a:avLst/>
          </a:prstGeom>
          <a:noFill/>
          <a:ln w="76200" cap="flat" cmpd="sng">
            <a:solidFill>
              <a:srgbClr val="80BF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Gray</a:t>
            </a:r>
            <a:endParaRPr sz="1800">
              <a:solidFill>
                <a:srgbClr val="003B55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3930" name="Google Shape;3930;p24"/>
          <p:cNvSpPr/>
          <p:nvPr/>
        </p:nvSpPr>
        <p:spPr>
          <a:xfrm>
            <a:off x="834939" y="2037125"/>
            <a:ext cx="2133000" cy="2133000"/>
          </a:xfrm>
          <a:prstGeom prst="ellipse">
            <a:avLst/>
          </a:prstGeom>
          <a:noFill/>
          <a:ln w="76200" cap="flat" cmpd="sng">
            <a:solidFill>
              <a:srgbClr val="D3EB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White</a:t>
            </a:r>
            <a:endParaRPr sz="1800">
              <a:solidFill>
                <a:srgbClr val="003B55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3931" name="Google Shape;3931;p24"/>
          <p:cNvSpPr/>
          <p:nvPr/>
        </p:nvSpPr>
        <p:spPr>
          <a:xfrm>
            <a:off x="4479189" y="2037125"/>
            <a:ext cx="2133000" cy="2133000"/>
          </a:xfrm>
          <a:prstGeom prst="ellipse">
            <a:avLst/>
          </a:prstGeom>
          <a:noFill/>
          <a:ln w="76200" cap="flat" cmpd="sng">
            <a:solidFill>
              <a:srgbClr val="0B87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Black</a:t>
            </a:r>
            <a:endParaRPr sz="1800">
              <a:solidFill>
                <a:srgbClr val="003B55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3932" name="Google Shape;3932;p24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51</a:t>
            </a:fld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7" name="Google Shape;3937;p25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TABLES TO COMPARE DATA</a:t>
            </a:r>
            <a:endParaRPr/>
          </a:p>
        </p:txBody>
      </p:sp>
      <p:graphicFrame>
        <p:nvGraphicFramePr>
          <p:cNvPr id="3938" name="Google Shape;3938;p25"/>
          <p:cNvGraphicFramePr/>
          <p:nvPr/>
        </p:nvGraphicFramePr>
        <p:xfrm>
          <a:off x="841600" y="1945481"/>
          <a:ext cx="6212400" cy="2465500"/>
        </p:xfrm>
        <a:graphic>
          <a:graphicData uri="http://schemas.openxmlformats.org/drawingml/2006/table">
            <a:tbl>
              <a:tblPr>
                <a:noFill/>
                <a:tableStyleId>{0F24753E-8A85-4BEE-97E2-441CDA198357}</a:tableStyleId>
              </a:tblPr>
              <a:tblGrid>
                <a:gridCol w="1553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53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53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53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16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87A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87A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0BFB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latin typeface="Titillium Web Light"/>
                          <a:ea typeface="Titillium Web Light"/>
                          <a:cs typeface="Titillium Web Light"/>
                          <a:sym typeface="Titillium Web Light"/>
                        </a:rPr>
                        <a:t>A</a:t>
                      </a:r>
                      <a:endParaRPr sz="1100">
                        <a:solidFill>
                          <a:srgbClr val="FFFFFF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87A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87A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0BFB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latin typeface="Titillium Web Light"/>
                          <a:ea typeface="Titillium Web Light"/>
                          <a:cs typeface="Titillium Web Light"/>
                          <a:sym typeface="Titillium Web Light"/>
                        </a:rPr>
                        <a:t>B</a:t>
                      </a:r>
                      <a:endParaRPr sz="1100">
                        <a:solidFill>
                          <a:srgbClr val="FFFFFF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87A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87A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0BFB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latin typeface="Titillium Web Light"/>
                          <a:ea typeface="Titillium Web Light"/>
                          <a:cs typeface="Titillium Web Light"/>
                          <a:sym typeface="Titillium Web Light"/>
                        </a:rPr>
                        <a:t>C</a:t>
                      </a:r>
                      <a:endParaRPr sz="1100">
                        <a:solidFill>
                          <a:srgbClr val="FFFFFF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87A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87A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0BFB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63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0B87A1"/>
                          </a:solidFill>
                          <a:latin typeface="Titillium Web Light"/>
                          <a:ea typeface="Titillium Web Light"/>
                          <a:cs typeface="Titillium Web Light"/>
                          <a:sym typeface="Titillium Web Light"/>
                        </a:rPr>
                        <a:t>Yellow</a:t>
                      </a:r>
                      <a:endParaRPr sz="1100">
                        <a:solidFill>
                          <a:srgbClr val="0B87A1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87A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BF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EBD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003B55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10</a:t>
                      </a:r>
                      <a:endParaRPr b="1">
                        <a:solidFill>
                          <a:srgbClr val="003B55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87A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BF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EBD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003B55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20</a:t>
                      </a:r>
                      <a:endParaRPr b="1">
                        <a:solidFill>
                          <a:srgbClr val="003B55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87A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BF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EBD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003B55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7</a:t>
                      </a:r>
                      <a:endParaRPr b="1">
                        <a:solidFill>
                          <a:srgbClr val="003B55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87A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BF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E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63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0B87A1"/>
                          </a:solidFill>
                          <a:latin typeface="Titillium Web Light"/>
                          <a:ea typeface="Titillium Web Light"/>
                          <a:cs typeface="Titillium Web Light"/>
                          <a:sym typeface="Titillium Web Light"/>
                        </a:rPr>
                        <a:t>Blue</a:t>
                      </a:r>
                      <a:endParaRPr sz="1100">
                        <a:solidFill>
                          <a:srgbClr val="0B87A1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BF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BF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003B55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30</a:t>
                      </a:r>
                      <a:endParaRPr b="1">
                        <a:solidFill>
                          <a:srgbClr val="003B55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BF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BF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003B55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15</a:t>
                      </a:r>
                      <a:endParaRPr b="1">
                        <a:solidFill>
                          <a:srgbClr val="003B55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BF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BF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003B55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10</a:t>
                      </a:r>
                      <a:endParaRPr b="1">
                        <a:solidFill>
                          <a:srgbClr val="003B55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BF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BF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63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0B87A1"/>
                          </a:solidFill>
                          <a:latin typeface="Titillium Web Light"/>
                          <a:ea typeface="Titillium Web Light"/>
                          <a:cs typeface="Titillium Web Light"/>
                          <a:sym typeface="Titillium Web Light"/>
                        </a:rPr>
                        <a:t>Orange</a:t>
                      </a:r>
                      <a:endParaRPr sz="1100">
                        <a:solidFill>
                          <a:srgbClr val="0B87A1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BF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BF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EBD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003B55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5</a:t>
                      </a:r>
                      <a:endParaRPr b="1">
                        <a:solidFill>
                          <a:srgbClr val="003B55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BF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BF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EBD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003B55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24</a:t>
                      </a:r>
                      <a:endParaRPr b="1">
                        <a:solidFill>
                          <a:srgbClr val="003B55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BF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BF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EBD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003B55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16</a:t>
                      </a:r>
                      <a:endParaRPr b="1">
                        <a:solidFill>
                          <a:srgbClr val="003B55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BF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BF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E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939" name="Google Shape;3939;p25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52</a:t>
            </a:fld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4" name="Google Shape;3944;p26"/>
          <p:cNvSpPr/>
          <p:nvPr/>
        </p:nvSpPr>
        <p:spPr>
          <a:xfrm>
            <a:off x="718300" y="1039554"/>
            <a:ext cx="7278052" cy="3467104"/>
          </a:xfrm>
          <a:custGeom>
            <a:avLst/>
            <a:gdLst/>
            <a:ahLst/>
            <a:cxnLst/>
            <a:rect l="l" t="t" r="r" b="b"/>
            <a:pathLst>
              <a:path w="285750" h="136125" extrusionOk="0">
                <a:moveTo>
                  <a:pt x="74830" y="1313"/>
                </a:moveTo>
                <a:lnTo>
                  <a:pt x="74352" y="1330"/>
                </a:lnTo>
                <a:lnTo>
                  <a:pt x="74864" y="1330"/>
                </a:lnTo>
                <a:lnTo>
                  <a:pt x="74830" y="1313"/>
                </a:lnTo>
                <a:close/>
                <a:moveTo>
                  <a:pt x="77830" y="1739"/>
                </a:moveTo>
                <a:lnTo>
                  <a:pt x="77830" y="1739"/>
                </a:lnTo>
                <a:lnTo>
                  <a:pt x="77830" y="1739"/>
                </a:lnTo>
                <a:close/>
                <a:moveTo>
                  <a:pt x="176011" y="1432"/>
                </a:moveTo>
                <a:lnTo>
                  <a:pt x="176114" y="1636"/>
                </a:lnTo>
                <a:lnTo>
                  <a:pt x="175500" y="1841"/>
                </a:lnTo>
                <a:lnTo>
                  <a:pt x="175807" y="1943"/>
                </a:lnTo>
                <a:lnTo>
                  <a:pt x="178875" y="1943"/>
                </a:lnTo>
                <a:lnTo>
                  <a:pt x="178773" y="1636"/>
                </a:lnTo>
                <a:lnTo>
                  <a:pt x="176011" y="1432"/>
                </a:lnTo>
                <a:close/>
                <a:moveTo>
                  <a:pt x="135102" y="1841"/>
                </a:moveTo>
                <a:lnTo>
                  <a:pt x="134898" y="1943"/>
                </a:lnTo>
                <a:lnTo>
                  <a:pt x="135102" y="2045"/>
                </a:lnTo>
                <a:lnTo>
                  <a:pt x="134489" y="2045"/>
                </a:lnTo>
                <a:lnTo>
                  <a:pt x="134795" y="2148"/>
                </a:lnTo>
                <a:lnTo>
                  <a:pt x="134489" y="2148"/>
                </a:lnTo>
                <a:lnTo>
                  <a:pt x="135920" y="2352"/>
                </a:lnTo>
                <a:lnTo>
                  <a:pt x="135307" y="2455"/>
                </a:lnTo>
                <a:lnTo>
                  <a:pt x="137148" y="2557"/>
                </a:lnTo>
                <a:lnTo>
                  <a:pt x="137148" y="2659"/>
                </a:lnTo>
                <a:lnTo>
                  <a:pt x="139500" y="2148"/>
                </a:lnTo>
                <a:lnTo>
                  <a:pt x="137148" y="2045"/>
                </a:lnTo>
                <a:lnTo>
                  <a:pt x="137250" y="1841"/>
                </a:lnTo>
                <a:lnTo>
                  <a:pt x="136739" y="1841"/>
                </a:lnTo>
                <a:lnTo>
                  <a:pt x="136739" y="2045"/>
                </a:lnTo>
                <a:lnTo>
                  <a:pt x="135102" y="1841"/>
                </a:lnTo>
                <a:close/>
                <a:moveTo>
                  <a:pt x="178466" y="2045"/>
                </a:moveTo>
                <a:lnTo>
                  <a:pt x="177443" y="2148"/>
                </a:lnTo>
                <a:lnTo>
                  <a:pt x="177136" y="2455"/>
                </a:lnTo>
                <a:lnTo>
                  <a:pt x="181534" y="2864"/>
                </a:lnTo>
                <a:lnTo>
                  <a:pt x="181534" y="2864"/>
                </a:lnTo>
                <a:lnTo>
                  <a:pt x="180716" y="2659"/>
                </a:lnTo>
                <a:lnTo>
                  <a:pt x="181023" y="2659"/>
                </a:lnTo>
                <a:lnTo>
                  <a:pt x="180818" y="2250"/>
                </a:lnTo>
                <a:lnTo>
                  <a:pt x="178466" y="2045"/>
                </a:lnTo>
                <a:close/>
                <a:moveTo>
                  <a:pt x="75068" y="3170"/>
                </a:moveTo>
                <a:lnTo>
                  <a:pt x="74870" y="3225"/>
                </a:lnTo>
                <a:lnTo>
                  <a:pt x="75022" y="3201"/>
                </a:lnTo>
                <a:lnTo>
                  <a:pt x="75022" y="3201"/>
                </a:lnTo>
                <a:lnTo>
                  <a:pt x="75068" y="3170"/>
                </a:lnTo>
                <a:close/>
                <a:moveTo>
                  <a:pt x="72920" y="1227"/>
                </a:moveTo>
                <a:lnTo>
                  <a:pt x="72102" y="1330"/>
                </a:lnTo>
                <a:lnTo>
                  <a:pt x="72511" y="1330"/>
                </a:lnTo>
                <a:lnTo>
                  <a:pt x="70977" y="1534"/>
                </a:lnTo>
                <a:lnTo>
                  <a:pt x="71591" y="1739"/>
                </a:lnTo>
                <a:lnTo>
                  <a:pt x="70364" y="1739"/>
                </a:lnTo>
                <a:lnTo>
                  <a:pt x="70568" y="1841"/>
                </a:lnTo>
                <a:lnTo>
                  <a:pt x="70057" y="1943"/>
                </a:lnTo>
                <a:lnTo>
                  <a:pt x="71080" y="2045"/>
                </a:lnTo>
                <a:lnTo>
                  <a:pt x="69648" y="2045"/>
                </a:lnTo>
                <a:lnTo>
                  <a:pt x="69750" y="2352"/>
                </a:lnTo>
                <a:lnTo>
                  <a:pt x="70670" y="2352"/>
                </a:lnTo>
                <a:lnTo>
                  <a:pt x="69545" y="2557"/>
                </a:lnTo>
                <a:lnTo>
                  <a:pt x="70568" y="2557"/>
                </a:lnTo>
                <a:lnTo>
                  <a:pt x="70466" y="2659"/>
                </a:lnTo>
                <a:lnTo>
                  <a:pt x="72102" y="2557"/>
                </a:lnTo>
                <a:lnTo>
                  <a:pt x="70773" y="2761"/>
                </a:lnTo>
                <a:lnTo>
                  <a:pt x="70466" y="2966"/>
                </a:lnTo>
                <a:lnTo>
                  <a:pt x="70159" y="3068"/>
                </a:lnTo>
                <a:lnTo>
                  <a:pt x="70977" y="3170"/>
                </a:lnTo>
                <a:lnTo>
                  <a:pt x="70364" y="3273"/>
                </a:lnTo>
                <a:lnTo>
                  <a:pt x="72102" y="3477"/>
                </a:lnTo>
                <a:lnTo>
                  <a:pt x="72102" y="3170"/>
                </a:lnTo>
                <a:lnTo>
                  <a:pt x="72307" y="3273"/>
                </a:lnTo>
                <a:lnTo>
                  <a:pt x="73330" y="3170"/>
                </a:lnTo>
                <a:lnTo>
                  <a:pt x="73227" y="3068"/>
                </a:lnTo>
                <a:lnTo>
                  <a:pt x="73739" y="2864"/>
                </a:lnTo>
                <a:lnTo>
                  <a:pt x="73432" y="3068"/>
                </a:lnTo>
                <a:lnTo>
                  <a:pt x="75580" y="2557"/>
                </a:lnTo>
                <a:lnTo>
                  <a:pt x="74557" y="2455"/>
                </a:lnTo>
                <a:lnTo>
                  <a:pt x="74659" y="2045"/>
                </a:lnTo>
                <a:lnTo>
                  <a:pt x="74966" y="1841"/>
                </a:lnTo>
                <a:lnTo>
                  <a:pt x="74352" y="1943"/>
                </a:lnTo>
                <a:lnTo>
                  <a:pt x="74455" y="2045"/>
                </a:lnTo>
                <a:lnTo>
                  <a:pt x="73534" y="1739"/>
                </a:lnTo>
                <a:lnTo>
                  <a:pt x="73534" y="1636"/>
                </a:lnTo>
                <a:lnTo>
                  <a:pt x="72920" y="1227"/>
                </a:lnTo>
                <a:close/>
                <a:moveTo>
                  <a:pt x="74870" y="3225"/>
                </a:moveTo>
                <a:lnTo>
                  <a:pt x="73227" y="3477"/>
                </a:lnTo>
                <a:lnTo>
                  <a:pt x="74301" y="3380"/>
                </a:lnTo>
                <a:lnTo>
                  <a:pt x="74301" y="3380"/>
                </a:lnTo>
                <a:lnTo>
                  <a:pt x="74870" y="3225"/>
                </a:lnTo>
                <a:close/>
                <a:moveTo>
                  <a:pt x="74352" y="3375"/>
                </a:moveTo>
                <a:lnTo>
                  <a:pt x="74301" y="3380"/>
                </a:lnTo>
                <a:lnTo>
                  <a:pt x="74301" y="3380"/>
                </a:lnTo>
                <a:lnTo>
                  <a:pt x="73943" y="3477"/>
                </a:lnTo>
                <a:lnTo>
                  <a:pt x="74352" y="3375"/>
                </a:lnTo>
                <a:close/>
                <a:moveTo>
                  <a:pt x="182148" y="2557"/>
                </a:moveTo>
                <a:lnTo>
                  <a:pt x="182250" y="2966"/>
                </a:lnTo>
                <a:lnTo>
                  <a:pt x="182148" y="3170"/>
                </a:lnTo>
                <a:lnTo>
                  <a:pt x="182045" y="3580"/>
                </a:lnTo>
                <a:lnTo>
                  <a:pt x="185114" y="3170"/>
                </a:lnTo>
                <a:lnTo>
                  <a:pt x="183682" y="2761"/>
                </a:lnTo>
                <a:lnTo>
                  <a:pt x="183170" y="2864"/>
                </a:lnTo>
                <a:lnTo>
                  <a:pt x="182966" y="2761"/>
                </a:lnTo>
                <a:lnTo>
                  <a:pt x="183068" y="2659"/>
                </a:lnTo>
                <a:lnTo>
                  <a:pt x="182455" y="2557"/>
                </a:lnTo>
                <a:lnTo>
                  <a:pt x="182455" y="2557"/>
                </a:lnTo>
                <a:lnTo>
                  <a:pt x="182557" y="2659"/>
                </a:lnTo>
                <a:lnTo>
                  <a:pt x="182148" y="2557"/>
                </a:lnTo>
                <a:close/>
                <a:moveTo>
                  <a:pt x="64739" y="2557"/>
                </a:moveTo>
                <a:lnTo>
                  <a:pt x="63614" y="2864"/>
                </a:lnTo>
                <a:lnTo>
                  <a:pt x="64023" y="2864"/>
                </a:lnTo>
                <a:lnTo>
                  <a:pt x="63716" y="2966"/>
                </a:lnTo>
                <a:lnTo>
                  <a:pt x="63716" y="2966"/>
                </a:lnTo>
                <a:lnTo>
                  <a:pt x="64432" y="2864"/>
                </a:lnTo>
                <a:lnTo>
                  <a:pt x="64125" y="2966"/>
                </a:lnTo>
                <a:lnTo>
                  <a:pt x="64534" y="3068"/>
                </a:lnTo>
                <a:lnTo>
                  <a:pt x="64125" y="3068"/>
                </a:lnTo>
                <a:lnTo>
                  <a:pt x="64330" y="3170"/>
                </a:lnTo>
                <a:lnTo>
                  <a:pt x="63511" y="3375"/>
                </a:lnTo>
                <a:lnTo>
                  <a:pt x="65352" y="3477"/>
                </a:lnTo>
                <a:lnTo>
                  <a:pt x="65352" y="3580"/>
                </a:lnTo>
                <a:lnTo>
                  <a:pt x="66068" y="3682"/>
                </a:lnTo>
                <a:lnTo>
                  <a:pt x="66273" y="3375"/>
                </a:lnTo>
                <a:lnTo>
                  <a:pt x="66580" y="3170"/>
                </a:lnTo>
                <a:lnTo>
                  <a:pt x="65966" y="2966"/>
                </a:lnTo>
                <a:lnTo>
                  <a:pt x="66068" y="2864"/>
                </a:lnTo>
                <a:lnTo>
                  <a:pt x="65148" y="2966"/>
                </a:lnTo>
                <a:lnTo>
                  <a:pt x="65148" y="2864"/>
                </a:lnTo>
                <a:lnTo>
                  <a:pt x="64739" y="2557"/>
                </a:lnTo>
                <a:close/>
                <a:moveTo>
                  <a:pt x="67705" y="2966"/>
                </a:moveTo>
                <a:lnTo>
                  <a:pt x="67295" y="3273"/>
                </a:lnTo>
                <a:lnTo>
                  <a:pt x="67705" y="3477"/>
                </a:lnTo>
                <a:lnTo>
                  <a:pt x="67398" y="3682"/>
                </a:lnTo>
                <a:lnTo>
                  <a:pt x="69136" y="3273"/>
                </a:lnTo>
                <a:lnTo>
                  <a:pt x="67705" y="2966"/>
                </a:lnTo>
                <a:close/>
                <a:moveTo>
                  <a:pt x="136943" y="3170"/>
                </a:moveTo>
                <a:lnTo>
                  <a:pt x="135818" y="3273"/>
                </a:lnTo>
                <a:lnTo>
                  <a:pt x="136841" y="3682"/>
                </a:lnTo>
                <a:lnTo>
                  <a:pt x="136432" y="3886"/>
                </a:lnTo>
                <a:lnTo>
                  <a:pt x="137557" y="3886"/>
                </a:lnTo>
                <a:lnTo>
                  <a:pt x="137352" y="3989"/>
                </a:lnTo>
                <a:lnTo>
                  <a:pt x="137761" y="4091"/>
                </a:lnTo>
                <a:lnTo>
                  <a:pt x="138784" y="3784"/>
                </a:lnTo>
                <a:lnTo>
                  <a:pt x="137659" y="3477"/>
                </a:lnTo>
                <a:lnTo>
                  <a:pt x="137761" y="3477"/>
                </a:lnTo>
                <a:lnTo>
                  <a:pt x="137148" y="3375"/>
                </a:lnTo>
                <a:lnTo>
                  <a:pt x="136943" y="3170"/>
                </a:lnTo>
                <a:close/>
                <a:moveTo>
                  <a:pt x="131114" y="2250"/>
                </a:moveTo>
                <a:lnTo>
                  <a:pt x="131114" y="2352"/>
                </a:lnTo>
                <a:lnTo>
                  <a:pt x="130295" y="2352"/>
                </a:lnTo>
                <a:lnTo>
                  <a:pt x="131318" y="2864"/>
                </a:lnTo>
                <a:lnTo>
                  <a:pt x="130705" y="2864"/>
                </a:lnTo>
                <a:lnTo>
                  <a:pt x="131625" y="3375"/>
                </a:lnTo>
                <a:lnTo>
                  <a:pt x="132648" y="3273"/>
                </a:lnTo>
                <a:lnTo>
                  <a:pt x="132545" y="3170"/>
                </a:lnTo>
                <a:lnTo>
                  <a:pt x="132545" y="3068"/>
                </a:lnTo>
                <a:lnTo>
                  <a:pt x="132955" y="3068"/>
                </a:lnTo>
                <a:lnTo>
                  <a:pt x="133261" y="3273"/>
                </a:lnTo>
                <a:lnTo>
                  <a:pt x="133875" y="3068"/>
                </a:lnTo>
                <a:lnTo>
                  <a:pt x="133670" y="3170"/>
                </a:lnTo>
                <a:lnTo>
                  <a:pt x="134080" y="3273"/>
                </a:lnTo>
                <a:lnTo>
                  <a:pt x="132443" y="3580"/>
                </a:lnTo>
                <a:lnTo>
                  <a:pt x="132750" y="3784"/>
                </a:lnTo>
                <a:lnTo>
                  <a:pt x="134080" y="3784"/>
                </a:lnTo>
                <a:lnTo>
                  <a:pt x="132545" y="4091"/>
                </a:lnTo>
                <a:lnTo>
                  <a:pt x="134284" y="4602"/>
                </a:lnTo>
                <a:lnTo>
                  <a:pt x="134386" y="4398"/>
                </a:lnTo>
                <a:lnTo>
                  <a:pt x="134284" y="4295"/>
                </a:lnTo>
                <a:lnTo>
                  <a:pt x="134898" y="3886"/>
                </a:lnTo>
                <a:lnTo>
                  <a:pt x="134898" y="3580"/>
                </a:lnTo>
                <a:lnTo>
                  <a:pt x="135205" y="3477"/>
                </a:lnTo>
                <a:lnTo>
                  <a:pt x="135511" y="3170"/>
                </a:lnTo>
                <a:lnTo>
                  <a:pt x="136432" y="3068"/>
                </a:lnTo>
                <a:lnTo>
                  <a:pt x="135920" y="2864"/>
                </a:lnTo>
                <a:lnTo>
                  <a:pt x="136023" y="2761"/>
                </a:lnTo>
                <a:lnTo>
                  <a:pt x="134795" y="2659"/>
                </a:lnTo>
                <a:lnTo>
                  <a:pt x="134795" y="2455"/>
                </a:lnTo>
                <a:lnTo>
                  <a:pt x="134182" y="2557"/>
                </a:lnTo>
                <a:lnTo>
                  <a:pt x="134386" y="2352"/>
                </a:lnTo>
                <a:lnTo>
                  <a:pt x="133261" y="2250"/>
                </a:lnTo>
                <a:lnTo>
                  <a:pt x="133261" y="2250"/>
                </a:lnTo>
                <a:lnTo>
                  <a:pt x="133568" y="2864"/>
                </a:lnTo>
                <a:lnTo>
                  <a:pt x="133568" y="2864"/>
                </a:lnTo>
                <a:lnTo>
                  <a:pt x="132750" y="2455"/>
                </a:lnTo>
                <a:lnTo>
                  <a:pt x="131318" y="2455"/>
                </a:lnTo>
                <a:lnTo>
                  <a:pt x="131932" y="2250"/>
                </a:lnTo>
                <a:close/>
                <a:moveTo>
                  <a:pt x="66682" y="4398"/>
                </a:moveTo>
                <a:lnTo>
                  <a:pt x="66784" y="4500"/>
                </a:lnTo>
                <a:lnTo>
                  <a:pt x="66477" y="4500"/>
                </a:lnTo>
                <a:lnTo>
                  <a:pt x="67091" y="4705"/>
                </a:lnTo>
                <a:lnTo>
                  <a:pt x="66784" y="4705"/>
                </a:lnTo>
                <a:lnTo>
                  <a:pt x="68232" y="4795"/>
                </a:lnTo>
                <a:lnTo>
                  <a:pt x="68232" y="4795"/>
                </a:lnTo>
                <a:lnTo>
                  <a:pt x="68625" y="4500"/>
                </a:lnTo>
                <a:lnTo>
                  <a:pt x="66682" y="4398"/>
                </a:lnTo>
                <a:close/>
                <a:moveTo>
                  <a:pt x="68232" y="4795"/>
                </a:moveTo>
                <a:lnTo>
                  <a:pt x="68216" y="4807"/>
                </a:lnTo>
                <a:lnTo>
                  <a:pt x="68324" y="4801"/>
                </a:lnTo>
                <a:lnTo>
                  <a:pt x="68324" y="4801"/>
                </a:lnTo>
                <a:lnTo>
                  <a:pt x="68232" y="4795"/>
                </a:lnTo>
                <a:close/>
                <a:moveTo>
                  <a:pt x="71489" y="4500"/>
                </a:moveTo>
                <a:lnTo>
                  <a:pt x="70568" y="4705"/>
                </a:lnTo>
                <a:lnTo>
                  <a:pt x="71080" y="4807"/>
                </a:lnTo>
                <a:lnTo>
                  <a:pt x="71489" y="4500"/>
                </a:lnTo>
                <a:close/>
                <a:moveTo>
                  <a:pt x="81102" y="205"/>
                </a:moveTo>
                <a:lnTo>
                  <a:pt x="81614" y="409"/>
                </a:lnTo>
                <a:lnTo>
                  <a:pt x="80386" y="307"/>
                </a:lnTo>
                <a:lnTo>
                  <a:pt x="80489" y="409"/>
                </a:lnTo>
                <a:lnTo>
                  <a:pt x="79773" y="409"/>
                </a:lnTo>
                <a:lnTo>
                  <a:pt x="79977" y="511"/>
                </a:lnTo>
                <a:lnTo>
                  <a:pt x="79466" y="511"/>
                </a:lnTo>
                <a:lnTo>
                  <a:pt x="80693" y="920"/>
                </a:lnTo>
                <a:lnTo>
                  <a:pt x="80693" y="920"/>
                </a:lnTo>
                <a:lnTo>
                  <a:pt x="79159" y="716"/>
                </a:lnTo>
                <a:lnTo>
                  <a:pt x="77011" y="716"/>
                </a:lnTo>
                <a:lnTo>
                  <a:pt x="77727" y="818"/>
                </a:lnTo>
                <a:lnTo>
                  <a:pt x="73841" y="1023"/>
                </a:lnTo>
                <a:lnTo>
                  <a:pt x="73943" y="1125"/>
                </a:lnTo>
                <a:lnTo>
                  <a:pt x="74864" y="1023"/>
                </a:lnTo>
                <a:lnTo>
                  <a:pt x="74864" y="1023"/>
                </a:lnTo>
                <a:lnTo>
                  <a:pt x="74250" y="1125"/>
                </a:lnTo>
                <a:lnTo>
                  <a:pt x="75989" y="1125"/>
                </a:lnTo>
                <a:lnTo>
                  <a:pt x="74659" y="1227"/>
                </a:lnTo>
                <a:lnTo>
                  <a:pt x="74830" y="1313"/>
                </a:lnTo>
                <a:lnTo>
                  <a:pt x="74830" y="1313"/>
                </a:lnTo>
                <a:lnTo>
                  <a:pt x="77216" y="1227"/>
                </a:lnTo>
                <a:lnTo>
                  <a:pt x="74557" y="1534"/>
                </a:lnTo>
                <a:lnTo>
                  <a:pt x="74557" y="1534"/>
                </a:lnTo>
                <a:lnTo>
                  <a:pt x="78034" y="1330"/>
                </a:lnTo>
                <a:lnTo>
                  <a:pt x="75784" y="1739"/>
                </a:lnTo>
                <a:lnTo>
                  <a:pt x="75784" y="1739"/>
                </a:lnTo>
                <a:lnTo>
                  <a:pt x="78341" y="1636"/>
                </a:lnTo>
                <a:lnTo>
                  <a:pt x="78341" y="1636"/>
                </a:lnTo>
                <a:lnTo>
                  <a:pt x="77830" y="1739"/>
                </a:lnTo>
                <a:lnTo>
                  <a:pt x="81818" y="1125"/>
                </a:lnTo>
                <a:lnTo>
                  <a:pt x="81818" y="1125"/>
                </a:lnTo>
                <a:lnTo>
                  <a:pt x="80386" y="1534"/>
                </a:lnTo>
                <a:lnTo>
                  <a:pt x="81409" y="1534"/>
                </a:lnTo>
                <a:lnTo>
                  <a:pt x="77523" y="1943"/>
                </a:lnTo>
                <a:lnTo>
                  <a:pt x="78648" y="2352"/>
                </a:lnTo>
                <a:lnTo>
                  <a:pt x="78648" y="2352"/>
                </a:lnTo>
                <a:lnTo>
                  <a:pt x="75375" y="2045"/>
                </a:lnTo>
                <a:lnTo>
                  <a:pt x="75375" y="2352"/>
                </a:lnTo>
                <a:lnTo>
                  <a:pt x="76193" y="2761"/>
                </a:lnTo>
                <a:lnTo>
                  <a:pt x="75682" y="2761"/>
                </a:lnTo>
                <a:lnTo>
                  <a:pt x="77216" y="2864"/>
                </a:lnTo>
                <a:lnTo>
                  <a:pt x="75022" y="3201"/>
                </a:lnTo>
                <a:lnTo>
                  <a:pt x="75022" y="3201"/>
                </a:lnTo>
                <a:lnTo>
                  <a:pt x="74761" y="3375"/>
                </a:lnTo>
                <a:lnTo>
                  <a:pt x="75170" y="3477"/>
                </a:lnTo>
                <a:lnTo>
                  <a:pt x="74148" y="3682"/>
                </a:lnTo>
                <a:lnTo>
                  <a:pt x="74045" y="3886"/>
                </a:lnTo>
                <a:lnTo>
                  <a:pt x="75989" y="3580"/>
                </a:lnTo>
                <a:lnTo>
                  <a:pt x="73739" y="3989"/>
                </a:lnTo>
                <a:lnTo>
                  <a:pt x="73432" y="3682"/>
                </a:lnTo>
                <a:lnTo>
                  <a:pt x="72716" y="3682"/>
                </a:lnTo>
                <a:lnTo>
                  <a:pt x="72818" y="4193"/>
                </a:lnTo>
                <a:lnTo>
                  <a:pt x="71489" y="4500"/>
                </a:lnTo>
                <a:lnTo>
                  <a:pt x="71489" y="4500"/>
                </a:lnTo>
                <a:lnTo>
                  <a:pt x="71489" y="4500"/>
                </a:lnTo>
                <a:lnTo>
                  <a:pt x="71284" y="4807"/>
                </a:lnTo>
                <a:lnTo>
                  <a:pt x="71898" y="4705"/>
                </a:lnTo>
                <a:lnTo>
                  <a:pt x="71898" y="4807"/>
                </a:lnTo>
                <a:lnTo>
                  <a:pt x="75784" y="4807"/>
                </a:lnTo>
                <a:lnTo>
                  <a:pt x="75477" y="5011"/>
                </a:lnTo>
                <a:lnTo>
                  <a:pt x="75477" y="5011"/>
                </a:lnTo>
                <a:lnTo>
                  <a:pt x="77318" y="4705"/>
                </a:lnTo>
                <a:lnTo>
                  <a:pt x="77727" y="4398"/>
                </a:lnTo>
                <a:lnTo>
                  <a:pt x="77114" y="4398"/>
                </a:lnTo>
                <a:lnTo>
                  <a:pt x="77216" y="4193"/>
                </a:lnTo>
                <a:lnTo>
                  <a:pt x="75682" y="4091"/>
                </a:lnTo>
                <a:lnTo>
                  <a:pt x="76193" y="4091"/>
                </a:lnTo>
                <a:lnTo>
                  <a:pt x="76091" y="3989"/>
                </a:lnTo>
                <a:lnTo>
                  <a:pt x="78341" y="3886"/>
                </a:lnTo>
                <a:lnTo>
                  <a:pt x="78545" y="3580"/>
                </a:lnTo>
                <a:lnTo>
                  <a:pt x="80489" y="3375"/>
                </a:lnTo>
                <a:lnTo>
                  <a:pt x="79977" y="3170"/>
                </a:lnTo>
                <a:lnTo>
                  <a:pt x="81205" y="3068"/>
                </a:lnTo>
                <a:lnTo>
                  <a:pt x="79159" y="2761"/>
                </a:lnTo>
                <a:lnTo>
                  <a:pt x="81614" y="2659"/>
                </a:lnTo>
                <a:lnTo>
                  <a:pt x="80386" y="2455"/>
                </a:lnTo>
                <a:lnTo>
                  <a:pt x="82534" y="2352"/>
                </a:lnTo>
                <a:lnTo>
                  <a:pt x="81920" y="2250"/>
                </a:lnTo>
                <a:lnTo>
                  <a:pt x="83966" y="2250"/>
                </a:lnTo>
                <a:lnTo>
                  <a:pt x="83864" y="2148"/>
                </a:lnTo>
                <a:lnTo>
                  <a:pt x="84375" y="2045"/>
                </a:lnTo>
                <a:lnTo>
                  <a:pt x="83557" y="2045"/>
                </a:lnTo>
                <a:lnTo>
                  <a:pt x="84682" y="1943"/>
                </a:lnTo>
                <a:lnTo>
                  <a:pt x="84580" y="1739"/>
                </a:lnTo>
                <a:lnTo>
                  <a:pt x="88466" y="1125"/>
                </a:lnTo>
                <a:lnTo>
                  <a:pt x="86216" y="1330"/>
                </a:lnTo>
                <a:lnTo>
                  <a:pt x="90920" y="614"/>
                </a:lnTo>
                <a:lnTo>
                  <a:pt x="89898" y="511"/>
                </a:lnTo>
                <a:lnTo>
                  <a:pt x="90000" y="409"/>
                </a:lnTo>
                <a:lnTo>
                  <a:pt x="89795" y="409"/>
                </a:lnTo>
                <a:lnTo>
                  <a:pt x="89898" y="307"/>
                </a:lnTo>
                <a:lnTo>
                  <a:pt x="89898" y="307"/>
                </a:lnTo>
                <a:lnTo>
                  <a:pt x="87136" y="409"/>
                </a:lnTo>
                <a:lnTo>
                  <a:pt x="88466" y="205"/>
                </a:lnTo>
                <a:lnTo>
                  <a:pt x="84682" y="205"/>
                </a:lnTo>
                <a:lnTo>
                  <a:pt x="84989" y="409"/>
                </a:lnTo>
                <a:lnTo>
                  <a:pt x="82739" y="205"/>
                </a:lnTo>
                <a:lnTo>
                  <a:pt x="83352" y="409"/>
                </a:lnTo>
                <a:lnTo>
                  <a:pt x="83352" y="409"/>
                </a:lnTo>
                <a:lnTo>
                  <a:pt x="81102" y="205"/>
                </a:lnTo>
                <a:close/>
                <a:moveTo>
                  <a:pt x="62898" y="4909"/>
                </a:moveTo>
                <a:lnTo>
                  <a:pt x="63205" y="5011"/>
                </a:lnTo>
                <a:lnTo>
                  <a:pt x="63205" y="4909"/>
                </a:lnTo>
                <a:close/>
                <a:moveTo>
                  <a:pt x="55227" y="3989"/>
                </a:moveTo>
                <a:lnTo>
                  <a:pt x="55330" y="4091"/>
                </a:lnTo>
                <a:lnTo>
                  <a:pt x="50318" y="5011"/>
                </a:lnTo>
                <a:lnTo>
                  <a:pt x="50523" y="5011"/>
                </a:lnTo>
                <a:lnTo>
                  <a:pt x="50318" y="5216"/>
                </a:lnTo>
                <a:lnTo>
                  <a:pt x="50318" y="5216"/>
                </a:lnTo>
                <a:lnTo>
                  <a:pt x="51545" y="5011"/>
                </a:lnTo>
                <a:lnTo>
                  <a:pt x="51443" y="5318"/>
                </a:lnTo>
                <a:lnTo>
                  <a:pt x="54102" y="4500"/>
                </a:lnTo>
                <a:lnTo>
                  <a:pt x="53591" y="4909"/>
                </a:lnTo>
                <a:lnTo>
                  <a:pt x="53591" y="4909"/>
                </a:lnTo>
                <a:lnTo>
                  <a:pt x="56045" y="4091"/>
                </a:lnTo>
                <a:lnTo>
                  <a:pt x="55227" y="3989"/>
                </a:lnTo>
                <a:close/>
                <a:moveTo>
                  <a:pt x="65761" y="4705"/>
                </a:moveTo>
                <a:lnTo>
                  <a:pt x="63818" y="4807"/>
                </a:lnTo>
                <a:lnTo>
                  <a:pt x="64227" y="4909"/>
                </a:lnTo>
                <a:lnTo>
                  <a:pt x="63920" y="4909"/>
                </a:lnTo>
                <a:lnTo>
                  <a:pt x="64330" y="5011"/>
                </a:lnTo>
                <a:lnTo>
                  <a:pt x="64023" y="5216"/>
                </a:lnTo>
                <a:lnTo>
                  <a:pt x="63205" y="5011"/>
                </a:lnTo>
                <a:lnTo>
                  <a:pt x="62898" y="5114"/>
                </a:lnTo>
                <a:lnTo>
                  <a:pt x="63000" y="5114"/>
                </a:lnTo>
                <a:lnTo>
                  <a:pt x="63102" y="5318"/>
                </a:lnTo>
                <a:lnTo>
                  <a:pt x="63102" y="5318"/>
                </a:lnTo>
                <a:lnTo>
                  <a:pt x="62489" y="5216"/>
                </a:lnTo>
                <a:lnTo>
                  <a:pt x="61875" y="5420"/>
                </a:lnTo>
                <a:lnTo>
                  <a:pt x="64125" y="5420"/>
                </a:lnTo>
                <a:lnTo>
                  <a:pt x="62898" y="5625"/>
                </a:lnTo>
                <a:lnTo>
                  <a:pt x="63102" y="5727"/>
                </a:lnTo>
                <a:lnTo>
                  <a:pt x="63000" y="5932"/>
                </a:lnTo>
                <a:lnTo>
                  <a:pt x="63000" y="5932"/>
                </a:lnTo>
                <a:lnTo>
                  <a:pt x="65148" y="5420"/>
                </a:lnTo>
                <a:lnTo>
                  <a:pt x="64943" y="5318"/>
                </a:lnTo>
                <a:lnTo>
                  <a:pt x="65761" y="4705"/>
                </a:lnTo>
                <a:close/>
                <a:moveTo>
                  <a:pt x="209148" y="5011"/>
                </a:moveTo>
                <a:lnTo>
                  <a:pt x="209455" y="5420"/>
                </a:lnTo>
                <a:lnTo>
                  <a:pt x="207102" y="5216"/>
                </a:lnTo>
                <a:lnTo>
                  <a:pt x="207409" y="5318"/>
                </a:lnTo>
                <a:lnTo>
                  <a:pt x="207205" y="5318"/>
                </a:lnTo>
                <a:lnTo>
                  <a:pt x="207716" y="5625"/>
                </a:lnTo>
                <a:lnTo>
                  <a:pt x="207511" y="5625"/>
                </a:lnTo>
                <a:lnTo>
                  <a:pt x="211705" y="5932"/>
                </a:lnTo>
                <a:lnTo>
                  <a:pt x="210170" y="5420"/>
                </a:lnTo>
                <a:lnTo>
                  <a:pt x="210170" y="5420"/>
                </a:lnTo>
                <a:lnTo>
                  <a:pt x="212420" y="5727"/>
                </a:lnTo>
                <a:lnTo>
                  <a:pt x="212318" y="5523"/>
                </a:lnTo>
                <a:lnTo>
                  <a:pt x="209148" y="5011"/>
                </a:lnTo>
                <a:close/>
                <a:moveTo>
                  <a:pt x="65148" y="5932"/>
                </a:moveTo>
                <a:lnTo>
                  <a:pt x="65966" y="6239"/>
                </a:lnTo>
                <a:lnTo>
                  <a:pt x="66989" y="5932"/>
                </a:lnTo>
                <a:close/>
                <a:moveTo>
                  <a:pt x="59523" y="4500"/>
                </a:moveTo>
                <a:lnTo>
                  <a:pt x="58193" y="4807"/>
                </a:lnTo>
                <a:lnTo>
                  <a:pt x="58295" y="5011"/>
                </a:lnTo>
                <a:lnTo>
                  <a:pt x="57886" y="5216"/>
                </a:lnTo>
                <a:lnTo>
                  <a:pt x="58193" y="5420"/>
                </a:lnTo>
                <a:lnTo>
                  <a:pt x="56455" y="5216"/>
                </a:lnTo>
                <a:lnTo>
                  <a:pt x="56659" y="5216"/>
                </a:lnTo>
                <a:lnTo>
                  <a:pt x="55739" y="4909"/>
                </a:lnTo>
                <a:lnTo>
                  <a:pt x="55841" y="4807"/>
                </a:lnTo>
                <a:lnTo>
                  <a:pt x="54716" y="4909"/>
                </a:lnTo>
                <a:lnTo>
                  <a:pt x="55227" y="5011"/>
                </a:lnTo>
                <a:lnTo>
                  <a:pt x="53795" y="5216"/>
                </a:lnTo>
                <a:lnTo>
                  <a:pt x="54818" y="5216"/>
                </a:lnTo>
                <a:lnTo>
                  <a:pt x="53182" y="5420"/>
                </a:lnTo>
                <a:lnTo>
                  <a:pt x="54511" y="5318"/>
                </a:lnTo>
                <a:lnTo>
                  <a:pt x="52466" y="5727"/>
                </a:lnTo>
                <a:lnTo>
                  <a:pt x="53386" y="5932"/>
                </a:lnTo>
                <a:lnTo>
                  <a:pt x="53693" y="5830"/>
                </a:lnTo>
                <a:lnTo>
                  <a:pt x="53898" y="5932"/>
                </a:lnTo>
                <a:lnTo>
                  <a:pt x="54307" y="5830"/>
                </a:lnTo>
                <a:lnTo>
                  <a:pt x="54409" y="5727"/>
                </a:lnTo>
                <a:lnTo>
                  <a:pt x="55227" y="5625"/>
                </a:lnTo>
                <a:lnTo>
                  <a:pt x="54614" y="5830"/>
                </a:lnTo>
                <a:lnTo>
                  <a:pt x="56455" y="5727"/>
                </a:lnTo>
                <a:lnTo>
                  <a:pt x="56455" y="5727"/>
                </a:lnTo>
                <a:lnTo>
                  <a:pt x="54102" y="6136"/>
                </a:lnTo>
                <a:lnTo>
                  <a:pt x="54102" y="6341"/>
                </a:lnTo>
                <a:lnTo>
                  <a:pt x="57784" y="5932"/>
                </a:lnTo>
                <a:lnTo>
                  <a:pt x="57682" y="5932"/>
                </a:lnTo>
                <a:lnTo>
                  <a:pt x="59625" y="5727"/>
                </a:lnTo>
                <a:lnTo>
                  <a:pt x="60443" y="5114"/>
                </a:lnTo>
                <a:lnTo>
                  <a:pt x="58909" y="5318"/>
                </a:lnTo>
                <a:lnTo>
                  <a:pt x="59216" y="5114"/>
                </a:lnTo>
                <a:lnTo>
                  <a:pt x="58909" y="5114"/>
                </a:lnTo>
                <a:lnTo>
                  <a:pt x="59523" y="4500"/>
                </a:lnTo>
                <a:close/>
                <a:moveTo>
                  <a:pt x="70057" y="4705"/>
                </a:moveTo>
                <a:lnTo>
                  <a:pt x="68324" y="4801"/>
                </a:lnTo>
                <a:lnTo>
                  <a:pt x="68324" y="4801"/>
                </a:lnTo>
                <a:lnTo>
                  <a:pt x="68420" y="4807"/>
                </a:lnTo>
                <a:lnTo>
                  <a:pt x="68420" y="5318"/>
                </a:lnTo>
                <a:lnTo>
                  <a:pt x="67909" y="5625"/>
                </a:lnTo>
                <a:lnTo>
                  <a:pt x="67807" y="5830"/>
                </a:lnTo>
                <a:lnTo>
                  <a:pt x="68420" y="6034"/>
                </a:lnTo>
                <a:lnTo>
                  <a:pt x="68318" y="6136"/>
                </a:lnTo>
                <a:lnTo>
                  <a:pt x="69955" y="6136"/>
                </a:lnTo>
                <a:lnTo>
                  <a:pt x="69648" y="6341"/>
                </a:lnTo>
                <a:lnTo>
                  <a:pt x="75580" y="6034"/>
                </a:lnTo>
                <a:lnTo>
                  <a:pt x="75068" y="5932"/>
                </a:lnTo>
                <a:lnTo>
                  <a:pt x="75580" y="5523"/>
                </a:lnTo>
                <a:lnTo>
                  <a:pt x="74966" y="5420"/>
                </a:lnTo>
                <a:lnTo>
                  <a:pt x="75068" y="5318"/>
                </a:lnTo>
                <a:lnTo>
                  <a:pt x="71898" y="5523"/>
                </a:lnTo>
                <a:lnTo>
                  <a:pt x="72000" y="5625"/>
                </a:lnTo>
                <a:lnTo>
                  <a:pt x="70261" y="5420"/>
                </a:lnTo>
                <a:lnTo>
                  <a:pt x="70159" y="5523"/>
                </a:lnTo>
                <a:lnTo>
                  <a:pt x="69750" y="5523"/>
                </a:lnTo>
                <a:lnTo>
                  <a:pt x="70261" y="5318"/>
                </a:lnTo>
                <a:lnTo>
                  <a:pt x="69239" y="4909"/>
                </a:lnTo>
                <a:lnTo>
                  <a:pt x="70568" y="4909"/>
                </a:lnTo>
                <a:lnTo>
                  <a:pt x="69443" y="4807"/>
                </a:lnTo>
                <a:lnTo>
                  <a:pt x="70057" y="4705"/>
                </a:lnTo>
                <a:close/>
                <a:moveTo>
                  <a:pt x="165273" y="4705"/>
                </a:moveTo>
                <a:lnTo>
                  <a:pt x="160773" y="4909"/>
                </a:lnTo>
                <a:lnTo>
                  <a:pt x="160875" y="5011"/>
                </a:lnTo>
                <a:lnTo>
                  <a:pt x="160364" y="5114"/>
                </a:lnTo>
                <a:lnTo>
                  <a:pt x="159341" y="5420"/>
                </a:lnTo>
                <a:lnTo>
                  <a:pt x="158727" y="5625"/>
                </a:lnTo>
                <a:lnTo>
                  <a:pt x="158830" y="5727"/>
                </a:lnTo>
                <a:lnTo>
                  <a:pt x="158216" y="5830"/>
                </a:lnTo>
                <a:lnTo>
                  <a:pt x="158727" y="5932"/>
                </a:lnTo>
                <a:lnTo>
                  <a:pt x="158318" y="6239"/>
                </a:lnTo>
                <a:lnTo>
                  <a:pt x="158727" y="6341"/>
                </a:lnTo>
                <a:lnTo>
                  <a:pt x="158318" y="6443"/>
                </a:lnTo>
                <a:lnTo>
                  <a:pt x="158114" y="6648"/>
                </a:lnTo>
                <a:lnTo>
                  <a:pt x="157602" y="6955"/>
                </a:lnTo>
                <a:lnTo>
                  <a:pt x="158114" y="7261"/>
                </a:lnTo>
                <a:lnTo>
                  <a:pt x="160057" y="7057"/>
                </a:lnTo>
                <a:lnTo>
                  <a:pt x="159750" y="6852"/>
                </a:lnTo>
                <a:lnTo>
                  <a:pt x="160159" y="6341"/>
                </a:lnTo>
                <a:lnTo>
                  <a:pt x="160875" y="6239"/>
                </a:lnTo>
                <a:lnTo>
                  <a:pt x="160875" y="6136"/>
                </a:lnTo>
                <a:lnTo>
                  <a:pt x="161182" y="6034"/>
                </a:lnTo>
                <a:lnTo>
                  <a:pt x="160977" y="5932"/>
                </a:lnTo>
                <a:lnTo>
                  <a:pt x="165273" y="4705"/>
                </a:lnTo>
                <a:close/>
                <a:moveTo>
                  <a:pt x="212114" y="6852"/>
                </a:moveTo>
                <a:lnTo>
                  <a:pt x="211500" y="7261"/>
                </a:lnTo>
                <a:lnTo>
                  <a:pt x="214057" y="7364"/>
                </a:lnTo>
                <a:lnTo>
                  <a:pt x="212114" y="6852"/>
                </a:lnTo>
                <a:close/>
                <a:moveTo>
                  <a:pt x="177955" y="7159"/>
                </a:moveTo>
                <a:lnTo>
                  <a:pt x="178568" y="7466"/>
                </a:lnTo>
                <a:lnTo>
                  <a:pt x="177852" y="7261"/>
                </a:lnTo>
                <a:lnTo>
                  <a:pt x="177955" y="7159"/>
                </a:lnTo>
                <a:close/>
                <a:moveTo>
                  <a:pt x="58602" y="6955"/>
                </a:moveTo>
                <a:lnTo>
                  <a:pt x="57375" y="7159"/>
                </a:lnTo>
                <a:lnTo>
                  <a:pt x="57784" y="7568"/>
                </a:lnTo>
                <a:lnTo>
                  <a:pt x="58602" y="7261"/>
                </a:lnTo>
                <a:lnTo>
                  <a:pt x="58602" y="6955"/>
                </a:lnTo>
                <a:close/>
                <a:moveTo>
                  <a:pt x="108307" y="7568"/>
                </a:moveTo>
                <a:lnTo>
                  <a:pt x="108211" y="7587"/>
                </a:lnTo>
                <a:lnTo>
                  <a:pt x="108211" y="7587"/>
                </a:lnTo>
                <a:lnTo>
                  <a:pt x="108381" y="7603"/>
                </a:lnTo>
                <a:lnTo>
                  <a:pt x="108381" y="7603"/>
                </a:lnTo>
                <a:lnTo>
                  <a:pt x="108307" y="7568"/>
                </a:lnTo>
                <a:close/>
                <a:moveTo>
                  <a:pt x="73636" y="7159"/>
                </a:moveTo>
                <a:lnTo>
                  <a:pt x="74659" y="7670"/>
                </a:lnTo>
                <a:lnTo>
                  <a:pt x="76193" y="7670"/>
                </a:lnTo>
                <a:lnTo>
                  <a:pt x="76193" y="7466"/>
                </a:lnTo>
                <a:lnTo>
                  <a:pt x="75989" y="7261"/>
                </a:lnTo>
                <a:lnTo>
                  <a:pt x="73636" y="7159"/>
                </a:lnTo>
                <a:close/>
                <a:moveTo>
                  <a:pt x="108381" y="7603"/>
                </a:moveTo>
                <a:lnTo>
                  <a:pt x="109841" y="8284"/>
                </a:lnTo>
                <a:lnTo>
                  <a:pt x="110250" y="7773"/>
                </a:lnTo>
                <a:lnTo>
                  <a:pt x="108381" y="7603"/>
                </a:lnTo>
                <a:close/>
                <a:moveTo>
                  <a:pt x="68011" y="6852"/>
                </a:moveTo>
                <a:lnTo>
                  <a:pt x="64227" y="7364"/>
                </a:lnTo>
                <a:lnTo>
                  <a:pt x="63511" y="8386"/>
                </a:lnTo>
                <a:lnTo>
                  <a:pt x="63511" y="8386"/>
                </a:lnTo>
                <a:lnTo>
                  <a:pt x="64534" y="8182"/>
                </a:lnTo>
                <a:lnTo>
                  <a:pt x="64739" y="7773"/>
                </a:lnTo>
                <a:lnTo>
                  <a:pt x="65352" y="7773"/>
                </a:lnTo>
                <a:lnTo>
                  <a:pt x="68011" y="6852"/>
                </a:lnTo>
                <a:close/>
                <a:moveTo>
                  <a:pt x="216716" y="8182"/>
                </a:moveTo>
                <a:lnTo>
                  <a:pt x="217227" y="8489"/>
                </a:lnTo>
                <a:lnTo>
                  <a:pt x="217330" y="8182"/>
                </a:lnTo>
                <a:close/>
                <a:moveTo>
                  <a:pt x="62080" y="6852"/>
                </a:moveTo>
                <a:lnTo>
                  <a:pt x="60852" y="7159"/>
                </a:lnTo>
                <a:lnTo>
                  <a:pt x="61568" y="7364"/>
                </a:lnTo>
                <a:lnTo>
                  <a:pt x="61057" y="7466"/>
                </a:lnTo>
                <a:lnTo>
                  <a:pt x="61057" y="7568"/>
                </a:lnTo>
                <a:lnTo>
                  <a:pt x="60341" y="7773"/>
                </a:lnTo>
                <a:lnTo>
                  <a:pt x="60034" y="7466"/>
                </a:lnTo>
                <a:lnTo>
                  <a:pt x="59420" y="7773"/>
                </a:lnTo>
                <a:lnTo>
                  <a:pt x="59727" y="8182"/>
                </a:lnTo>
                <a:lnTo>
                  <a:pt x="60136" y="8284"/>
                </a:lnTo>
                <a:lnTo>
                  <a:pt x="60443" y="8898"/>
                </a:lnTo>
                <a:lnTo>
                  <a:pt x="61159" y="8898"/>
                </a:lnTo>
                <a:lnTo>
                  <a:pt x="61364" y="8489"/>
                </a:lnTo>
                <a:lnTo>
                  <a:pt x="62182" y="8591"/>
                </a:lnTo>
                <a:lnTo>
                  <a:pt x="63205" y="7773"/>
                </a:lnTo>
                <a:lnTo>
                  <a:pt x="62795" y="7875"/>
                </a:lnTo>
                <a:lnTo>
                  <a:pt x="62795" y="7670"/>
                </a:lnTo>
                <a:lnTo>
                  <a:pt x="62898" y="7670"/>
                </a:lnTo>
                <a:lnTo>
                  <a:pt x="62182" y="7568"/>
                </a:lnTo>
                <a:lnTo>
                  <a:pt x="63409" y="7261"/>
                </a:lnTo>
                <a:lnTo>
                  <a:pt x="63205" y="7159"/>
                </a:lnTo>
                <a:lnTo>
                  <a:pt x="63511" y="6852"/>
                </a:lnTo>
                <a:close/>
                <a:moveTo>
                  <a:pt x="47250" y="6443"/>
                </a:moveTo>
                <a:lnTo>
                  <a:pt x="47148" y="6852"/>
                </a:lnTo>
                <a:lnTo>
                  <a:pt x="43977" y="8386"/>
                </a:lnTo>
                <a:lnTo>
                  <a:pt x="44284" y="8386"/>
                </a:lnTo>
                <a:lnTo>
                  <a:pt x="44898" y="8693"/>
                </a:lnTo>
                <a:lnTo>
                  <a:pt x="44795" y="9102"/>
                </a:lnTo>
                <a:lnTo>
                  <a:pt x="44795" y="9102"/>
                </a:lnTo>
                <a:lnTo>
                  <a:pt x="51955" y="7159"/>
                </a:lnTo>
                <a:lnTo>
                  <a:pt x="51545" y="6545"/>
                </a:lnTo>
                <a:lnTo>
                  <a:pt x="50318" y="6750"/>
                </a:lnTo>
                <a:lnTo>
                  <a:pt x="50420" y="6545"/>
                </a:lnTo>
                <a:lnTo>
                  <a:pt x="50011" y="6648"/>
                </a:lnTo>
                <a:lnTo>
                  <a:pt x="50216" y="6545"/>
                </a:lnTo>
                <a:lnTo>
                  <a:pt x="47250" y="6443"/>
                </a:lnTo>
                <a:close/>
                <a:moveTo>
                  <a:pt x="158625" y="7261"/>
                </a:moveTo>
                <a:lnTo>
                  <a:pt x="157602" y="7875"/>
                </a:lnTo>
                <a:lnTo>
                  <a:pt x="157500" y="8182"/>
                </a:lnTo>
                <a:lnTo>
                  <a:pt x="156989" y="8284"/>
                </a:lnTo>
                <a:lnTo>
                  <a:pt x="159034" y="9102"/>
                </a:lnTo>
                <a:lnTo>
                  <a:pt x="158830" y="9102"/>
                </a:lnTo>
                <a:lnTo>
                  <a:pt x="158830" y="9205"/>
                </a:lnTo>
                <a:lnTo>
                  <a:pt x="158727" y="9205"/>
                </a:lnTo>
                <a:lnTo>
                  <a:pt x="158727" y="9307"/>
                </a:lnTo>
                <a:lnTo>
                  <a:pt x="158625" y="9307"/>
                </a:lnTo>
                <a:lnTo>
                  <a:pt x="160773" y="9614"/>
                </a:lnTo>
                <a:lnTo>
                  <a:pt x="160773" y="9614"/>
                </a:lnTo>
                <a:lnTo>
                  <a:pt x="160568" y="9511"/>
                </a:lnTo>
                <a:lnTo>
                  <a:pt x="161489" y="9511"/>
                </a:lnTo>
                <a:lnTo>
                  <a:pt x="159239" y="8080"/>
                </a:lnTo>
                <a:lnTo>
                  <a:pt x="159341" y="7773"/>
                </a:lnTo>
                <a:lnTo>
                  <a:pt x="159545" y="7670"/>
                </a:lnTo>
                <a:lnTo>
                  <a:pt x="159545" y="7466"/>
                </a:lnTo>
                <a:lnTo>
                  <a:pt x="158625" y="7261"/>
                </a:lnTo>
                <a:close/>
                <a:moveTo>
                  <a:pt x="18920" y="9818"/>
                </a:moveTo>
                <a:lnTo>
                  <a:pt x="18511" y="9920"/>
                </a:lnTo>
                <a:lnTo>
                  <a:pt x="18511" y="9920"/>
                </a:lnTo>
                <a:lnTo>
                  <a:pt x="18637" y="9901"/>
                </a:lnTo>
                <a:lnTo>
                  <a:pt x="18637" y="9901"/>
                </a:lnTo>
                <a:lnTo>
                  <a:pt x="18920" y="9818"/>
                </a:lnTo>
                <a:close/>
                <a:moveTo>
                  <a:pt x="137352" y="10125"/>
                </a:moveTo>
                <a:lnTo>
                  <a:pt x="137352" y="10125"/>
                </a:lnTo>
                <a:lnTo>
                  <a:pt x="137352" y="10125"/>
                </a:lnTo>
                <a:close/>
                <a:moveTo>
                  <a:pt x="88977" y="9818"/>
                </a:moveTo>
                <a:lnTo>
                  <a:pt x="88670" y="10125"/>
                </a:lnTo>
                <a:lnTo>
                  <a:pt x="88466" y="10125"/>
                </a:lnTo>
                <a:lnTo>
                  <a:pt x="88364" y="10432"/>
                </a:lnTo>
                <a:lnTo>
                  <a:pt x="88875" y="10534"/>
                </a:lnTo>
                <a:lnTo>
                  <a:pt x="88568" y="10636"/>
                </a:lnTo>
                <a:lnTo>
                  <a:pt x="89489" y="10636"/>
                </a:lnTo>
                <a:lnTo>
                  <a:pt x="90000" y="10227"/>
                </a:lnTo>
                <a:lnTo>
                  <a:pt x="88977" y="9818"/>
                </a:lnTo>
                <a:close/>
                <a:moveTo>
                  <a:pt x="52466" y="7261"/>
                </a:moveTo>
                <a:lnTo>
                  <a:pt x="48170" y="8591"/>
                </a:lnTo>
                <a:lnTo>
                  <a:pt x="48784" y="8693"/>
                </a:lnTo>
                <a:lnTo>
                  <a:pt x="48375" y="8898"/>
                </a:lnTo>
                <a:lnTo>
                  <a:pt x="50216" y="8795"/>
                </a:lnTo>
                <a:lnTo>
                  <a:pt x="50216" y="8795"/>
                </a:lnTo>
                <a:lnTo>
                  <a:pt x="49705" y="8898"/>
                </a:lnTo>
                <a:lnTo>
                  <a:pt x="49807" y="8898"/>
                </a:lnTo>
                <a:lnTo>
                  <a:pt x="47761" y="9307"/>
                </a:lnTo>
                <a:lnTo>
                  <a:pt x="51545" y="9818"/>
                </a:lnTo>
                <a:lnTo>
                  <a:pt x="48273" y="9920"/>
                </a:lnTo>
                <a:lnTo>
                  <a:pt x="47557" y="10534"/>
                </a:lnTo>
                <a:lnTo>
                  <a:pt x="49193" y="10739"/>
                </a:lnTo>
                <a:lnTo>
                  <a:pt x="48989" y="11352"/>
                </a:lnTo>
                <a:lnTo>
                  <a:pt x="54102" y="10534"/>
                </a:lnTo>
                <a:lnTo>
                  <a:pt x="54102" y="10739"/>
                </a:lnTo>
                <a:lnTo>
                  <a:pt x="54818" y="10841"/>
                </a:lnTo>
                <a:lnTo>
                  <a:pt x="54614" y="10943"/>
                </a:lnTo>
                <a:lnTo>
                  <a:pt x="56148" y="11045"/>
                </a:lnTo>
                <a:lnTo>
                  <a:pt x="57170" y="10534"/>
                </a:lnTo>
                <a:lnTo>
                  <a:pt x="56250" y="10739"/>
                </a:lnTo>
                <a:lnTo>
                  <a:pt x="56455" y="10534"/>
                </a:lnTo>
                <a:lnTo>
                  <a:pt x="56352" y="10432"/>
                </a:lnTo>
                <a:lnTo>
                  <a:pt x="58295" y="10023"/>
                </a:lnTo>
                <a:lnTo>
                  <a:pt x="57989" y="9920"/>
                </a:lnTo>
                <a:lnTo>
                  <a:pt x="57989" y="9818"/>
                </a:lnTo>
                <a:lnTo>
                  <a:pt x="56864" y="9409"/>
                </a:lnTo>
                <a:lnTo>
                  <a:pt x="57682" y="7670"/>
                </a:lnTo>
                <a:lnTo>
                  <a:pt x="56455" y="7364"/>
                </a:lnTo>
                <a:lnTo>
                  <a:pt x="55739" y="8489"/>
                </a:lnTo>
                <a:lnTo>
                  <a:pt x="55023" y="8693"/>
                </a:lnTo>
                <a:lnTo>
                  <a:pt x="55023" y="8693"/>
                </a:lnTo>
                <a:lnTo>
                  <a:pt x="55227" y="7875"/>
                </a:lnTo>
                <a:lnTo>
                  <a:pt x="54614" y="7773"/>
                </a:lnTo>
                <a:lnTo>
                  <a:pt x="53591" y="8080"/>
                </a:lnTo>
                <a:lnTo>
                  <a:pt x="53693" y="7977"/>
                </a:lnTo>
                <a:lnTo>
                  <a:pt x="53182" y="8080"/>
                </a:lnTo>
                <a:lnTo>
                  <a:pt x="53182" y="8080"/>
                </a:lnTo>
                <a:lnTo>
                  <a:pt x="53898" y="7773"/>
                </a:lnTo>
                <a:lnTo>
                  <a:pt x="51750" y="7875"/>
                </a:lnTo>
                <a:lnTo>
                  <a:pt x="52466" y="7261"/>
                </a:lnTo>
                <a:close/>
                <a:moveTo>
                  <a:pt x="60341" y="10330"/>
                </a:moveTo>
                <a:lnTo>
                  <a:pt x="58602" y="10841"/>
                </a:lnTo>
                <a:lnTo>
                  <a:pt x="59114" y="11148"/>
                </a:lnTo>
                <a:lnTo>
                  <a:pt x="60136" y="11352"/>
                </a:lnTo>
                <a:lnTo>
                  <a:pt x="61159" y="11045"/>
                </a:lnTo>
                <a:lnTo>
                  <a:pt x="60239" y="10432"/>
                </a:lnTo>
                <a:lnTo>
                  <a:pt x="60341" y="10330"/>
                </a:lnTo>
                <a:close/>
                <a:moveTo>
                  <a:pt x="175193" y="11250"/>
                </a:moveTo>
                <a:lnTo>
                  <a:pt x="176114" y="11557"/>
                </a:lnTo>
                <a:lnTo>
                  <a:pt x="176114" y="12068"/>
                </a:lnTo>
                <a:lnTo>
                  <a:pt x="177136" y="12170"/>
                </a:lnTo>
                <a:lnTo>
                  <a:pt x="177136" y="12170"/>
                </a:lnTo>
                <a:lnTo>
                  <a:pt x="176011" y="12068"/>
                </a:lnTo>
                <a:lnTo>
                  <a:pt x="175193" y="11250"/>
                </a:lnTo>
                <a:close/>
                <a:moveTo>
                  <a:pt x="73023" y="11557"/>
                </a:moveTo>
                <a:lnTo>
                  <a:pt x="72307" y="12375"/>
                </a:lnTo>
                <a:lnTo>
                  <a:pt x="73432" y="12375"/>
                </a:lnTo>
                <a:lnTo>
                  <a:pt x="74148" y="11659"/>
                </a:lnTo>
                <a:lnTo>
                  <a:pt x="73023" y="11557"/>
                </a:lnTo>
                <a:close/>
                <a:moveTo>
                  <a:pt x="108409" y="13295"/>
                </a:moveTo>
                <a:lnTo>
                  <a:pt x="108716" y="13398"/>
                </a:lnTo>
                <a:lnTo>
                  <a:pt x="108818" y="13398"/>
                </a:lnTo>
                <a:lnTo>
                  <a:pt x="108409" y="13295"/>
                </a:lnTo>
                <a:close/>
                <a:moveTo>
                  <a:pt x="9205" y="13807"/>
                </a:moveTo>
                <a:lnTo>
                  <a:pt x="9102" y="13909"/>
                </a:lnTo>
                <a:lnTo>
                  <a:pt x="9205" y="13909"/>
                </a:lnTo>
                <a:lnTo>
                  <a:pt x="9205" y="13807"/>
                </a:lnTo>
                <a:close/>
                <a:moveTo>
                  <a:pt x="5420" y="11045"/>
                </a:moveTo>
                <a:lnTo>
                  <a:pt x="0" y="14420"/>
                </a:lnTo>
                <a:lnTo>
                  <a:pt x="511" y="14318"/>
                </a:lnTo>
                <a:lnTo>
                  <a:pt x="1227" y="13909"/>
                </a:lnTo>
                <a:lnTo>
                  <a:pt x="1227" y="13705"/>
                </a:lnTo>
                <a:lnTo>
                  <a:pt x="1739" y="13398"/>
                </a:lnTo>
                <a:lnTo>
                  <a:pt x="1636" y="13500"/>
                </a:lnTo>
                <a:lnTo>
                  <a:pt x="2352" y="13295"/>
                </a:lnTo>
                <a:lnTo>
                  <a:pt x="2148" y="13398"/>
                </a:lnTo>
                <a:lnTo>
                  <a:pt x="2761" y="13193"/>
                </a:lnTo>
                <a:lnTo>
                  <a:pt x="2761" y="13193"/>
                </a:lnTo>
                <a:lnTo>
                  <a:pt x="1636" y="14011"/>
                </a:lnTo>
                <a:lnTo>
                  <a:pt x="3273" y="14114"/>
                </a:lnTo>
                <a:lnTo>
                  <a:pt x="3068" y="14625"/>
                </a:lnTo>
                <a:lnTo>
                  <a:pt x="3375" y="15034"/>
                </a:lnTo>
                <a:lnTo>
                  <a:pt x="3989" y="14932"/>
                </a:lnTo>
                <a:lnTo>
                  <a:pt x="3682" y="15136"/>
                </a:lnTo>
                <a:lnTo>
                  <a:pt x="4295" y="14932"/>
                </a:lnTo>
                <a:lnTo>
                  <a:pt x="4193" y="15034"/>
                </a:lnTo>
                <a:lnTo>
                  <a:pt x="4193" y="15034"/>
                </a:lnTo>
                <a:lnTo>
                  <a:pt x="4602" y="14727"/>
                </a:lnTo>
                <a:lnTo>
                  <a:pt x="4500" y="14625"/>
                </a:lnTo>
                <a:lnTo>
                  <a:pt x="5523" y="14318"/>
                </a:lnTo>
                <a:lnTo>
                  <a:pt x="5318" y="14318"/>
                </a:lnTo>
                <a:lnTo>
                  <a:pt x="5830" y="14114"/>
                </a:lnTo>
                <a:lnTo>
                  <a:pt x="5727" y="14114"/>
                </a:lnTo>
                <a:lnTo>
                  <a:pt x="5727" y="13909"/>
                </a:lnTo>
                <a:lnTo>
                  <a:pt x="6136" y="14011"/>
                </a:lnTo>
                <a:lnTo>
                  <a:pt x="6750" y="14011"/>
                </a:lnTo>
                <a:lnTo>
                  <a:pt x="6852" y="13807"/>
                </a:lnTo>
                <a:lnTo>
                  <a:pt x="7159" y="13909"/>
                </a:lnTo>
                <a:lnTo>
                  <a:pt x="8386" y="13500"/>
                </a:lnTo>
                <a:lnTo>
                  <a:pt x="8080" y="13398"/>
                </a:lnTo>
                <a:lnTo>
                  <a:pt x="7977" y="13398"/>
                </a:lnTo>
                <a:lnTo>
                  <a:pt x="8080" y="13193"/>
                </a:lnTo>
                <a:lnTo>
                  <a:pt x="8080" y="12886"/>
                </a:lnTo>
                <a:lnTo>
                  <a:pt x="7364" y="12682"/>
                </a:lnTo>
                <a:lnTo>
                  <a:pt x="7364" y="12682"/>
                </a:lnTo>
                <a:lnTo>
                  <a:pt x="7568" y="12784"/>
                </a:lnTo>
                <a:lnTo>
                  <a:pt x="6852" y="12886"/>
                </a:lnTo>
                <a:lnTo>
                  <a:pt x="7261" y="12682"/>
                </a:lnTo>
                <a:lnTo>
                  <a:pt x="6341" y="12682"/>
                </a:lnTo>
                <a:lnTo>
                  <a:pt x="6034" y="12989"/>
                </a:lnTo>
                <a:lnTo>
                  <a:pt x="6034" y="13193"/>
                </a:lnTo>
                <a:lnTo>
                  <a:pt x="5625" y="13398"/>
                </a:lnTo>
                <a:lnTo>
                  <a:pt x="5625" y="13398"/>
                </a:lnTo>
                <a:lnTo>
                  <a:pt x="5932" y="13193"/>
                </a:lnTo>
                <a:lnTo>
                  <a:pt x="5523" y="13295"/>
                </a:lnTo>
                <a:lnTo>
                  <a:pt x="5523" y="13091"/>
                </a:lnTo>
                <a:lnTo>
                  <a:pt x="6545" y="12375"/>
                </a:lnTo>
                <a:lnTo>
                  <a:pt x="6136" y="12375"/>
                </a:lnTo>
                <a:lnTo>
                  <a:pt x="6648" y="12068"/>
                </a:lnTo>
                <a:lnTo>
                  <a:pt x="5830" y="11659"/>
                </a:lnTo>
                <a:lnTo>
                  <a:pt x="5932" y="11557"/>
                </a:lnTo>
                <a:lnTo>
                  <a:pt x="5727" y="11352"/>
                </a:lnTo>
                <a:lnTo>
                  <a:pt x="5523" y="11557"/>
                </a:lnTo>
                <a:lnTo>
                  <a:pt x="5523" y="11352"/>
                </a:lnTo>
                <a:lnTo>
                  <a:pt x="5625" y="11250"/>
                </a:lnTo>
                <a:lnTo>
                  <a:pt x="5420" y="11045"/>
                </a:lnTo>
                <a:close/>
                <a:moveTo>
                  <a:pt x="113011" y="13193"/>
                </a:moveTo>
                <a:lnTo>
                  <a:pt x="112807" y="13398"/>
                </a:lnTo>
                <a:lnTo>
                  <a:pt x="112500" y="13398"/>
                </a:lnTo>
                <a:lnTo>
                  <a:pt x="112193" y="13602"/>
                </a:lnTo>
                <a:lnTo>
                  <a:pt x="111682" y="13500"/>
                </a:lnTo>
                <a:lnTo>
                  <a:pt x="111682" y="13500"/>
                </a:lnTo>
                <a:lnTo>
                  <a:pt x="111784" y="13807"/>
                </a:lnTo>
                <a:lnTo>
                  <a:pt x="111170" y="13500"/>
                </a:lnTo>
                <a:lnTo>
                  <a:pt x="110864" y="13500"/>
                </a:lnTo>
                <a:lnTo>
                  <a:pt x="110864" y="13807"/>
                </a:lnTo>
                <a:lnTo>
                  <a:pt x="110250" y="13602"/>
                </a:lnTo>
                <a:lnTo>
                  <a:pt x="110148" y="14011"/>
                </a:lnTo>
                <a:lnTo>
                  <a:pt x="109739" y="14011"/>
                </a:lnTo>
                <a:lnTo>
                  <a:pt x="109636" y="14216"/>
                </a:lnTo>
                <a:lnTo>
                  <a:pt x="109432" y="14114"/>
                </a:lnTo>
                <a:lnTo>
                  <a:pt x="109534" y="14011"/>
                </a:lnTo>
                <a:lnTo>
                  <a:pt x="109330" y="13807"/>
                </a:lnTo>
                <a:lnTo>
                  <a:pt x="109534" y="13602"/>
                </a:lnTo>
                <a:lnTo>
                  <a:pt x="108716" y="13398"/>
                </a:lnTo>
                <a:lnTo>
                  <a:pt x="108511" y="13398"/>
                </a:lnTo>
                <a:lnTo>
                  <a:pt x="108716" y="13705"/>
                </a:lnTo>
                <a:lnTo>
                  <a:pt x="108102" y="13500"/>
                </a:lnTo>
                <a:lnTo>
                  <a:pt x="108102" y="13500"/>
                </a:lnTo>
                <a:lnTo>
                  <a:pt x="108205" y="13602"/>
                </a:lnTo>
                <a:lnTo>
                  <a:pt x="108102" y="13705"/>
                </a:lnTo>
                <a:lnTo>
                  <a:pt x="107898" y="13705"/>
                </a:lnTo>
                <a:lnTo>
                  <a:pt x="108205" y="13807"/>
                </a:lnTo>
                <a:lnTo>
                  <a:pt x="107693" y="13807"/>
                </a:lnTo>
                <a:lnTo>
                  <a:pt x="107795" y="14011"/>
                </a:lnTo>
                <a:lnTo>
                  <a:pt x="107386" y="14011"/>
                </a:lnTo>
                <a:lnTo>
                  <a:pt x="109125" y="14114"/>
                </a:lnTo>
                <a:lnTo>
                  <a:pt x="108614" y="14318"/>
                </a:lnTo>
                <a:lnTo>
                  <a:pt x="109125" y="14318"/>
                </a:lnTo>
                <a:lnTo>
                  <a:pt x="109125" y="14420"/>
                </a:lnTo>
                <a:lnTo>
                  <a:pt x="107898" y="14523"/>
                </a:lnTo>
                <a:lnTo>
                  <a:pt x="107795" y="14727"/>
                </a:lnTo>
                <a:lnTo>
                  <a:pt x="109227" y="14830"/>
                </a:lnTo>
                <a:lnTo>
                  <a:pt x="108818" y="15136"/>
                </a:lnTo>
                <a:lnTo>
                  <a:pt x="109227" y="15034"/>
                </a:lnTo>
                <a:lnTo>
                  <a:pt x="108307" y="15341"/>
                </a:lnTo>
                <a:lnTo>
                  <a:pt x="108716" y="15545"/>
                </a:lnTo>
                <a:lnTo>
                  <a:pt x="109432" y="15443"/>
                </a:lnTo>
                <a:lnTo>
                  <a:pt x="111375" y="15852"/>
                </a:lnTo>
                <a:lnTo>
                  <a:pt x="114648" y="14625"/>
                </a:lnTo>
                <a:lnTo>
                  <a:pt x="114648" y="14216"/>
                </a:lnTo>
                <a:lnTo>
                  <a:pt x="114034" y="13807"/>
                </a:lnTo>
                <a:lnTo>
                  <a:pt x="113830" y="13500"/>
                </a:lnTo>
                <a:lnTo>
                  <a:pt x="114239" y="13295"/>
                </a:lnTo>
                <a:lnTo>
                  <a:pt x="113011" y="13193"/>
                </a:lnTo>
                <a:close/>
                <a:moveTo>
                  <a:pt x="65557" y="13705"/>
                </a:moveTo>
                <a:lnTo>
                  <a:pt x="63102" y="15750"/>
                </a:lnTo>
                <a:lnTo>
                  <a:pt x="63818" y="15750"/>
                </a:lnTo>
                <a:lnTo>
                  <a:pt x="64023" y="16159"/>
                </a:lnTo>
                <a:lnTo>
                  <a:pt x="66309" y="15364"/>
                </a:lnTo>
                <a:lnTo>
                  <a:pt x="66309" y="15364"/>
                </a:lnTo>
                <a:lnTo>
                  <a:pt x="67091" y="15852"/>
                </a:lnTo>
                <a:lnTo>
                  <a:pt x="68114" y="15545"/>
                </a:lnTo>
                <a:lnTo>
                  <a:pt x="67091" y="15443"/>
                </a:lnTo>
                <a:lnTo>
                  <a:pt x="67295" y="14830"/>
                </a:lnTo>
                <a:lnTo>
                  <a:pt x="65659" y="14011"/>
                </a:lnTo>
                <a:lnTo>
                  <a:pt x="65557" y="13705"/>
                </a:lnTo>
                <a:close/>
                <a:moveTo>
                  <a:pt x="128864" y="16773"/>
                </a:moveTo>
                <a:lnTo>
                  <a:pt x="128455" y="16875"/>
                </a:lnTo>
                <a:lnTo>
                  <a:pt x="128455" y="16875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8864" y="16773"/>
                </a:lnTo>
                <a:close/>
                <a:moveTo>
                  <a:pt x="73227" y="6955"/>
                </a:moveTo>
                <a:lnTo>
                  <a:pt x="70773" y="7364"/>
                </a:lnTo>
                <a:lnTo>
                  <a:pt x="71080" y="7670"/>
                </a:lnTo>
                <a:lnTo>
                  <a:pt x="70159" y="7773"/>
                </a:lnTo>
                <a:lnTo>
                  <a:pt x="70466" y="8080"/>
                </a:lnTo>
                <a:lnTo>
                  <a:pt x="70466" y="8386"/>
                </a:lnTo>
                <a:lnTo>
                  <a:pt x="69443" y="8386"/>
                </a:lnTo>
                <a:lnTo>
                  <a:pt x="69955" y="8693"/>
                </a:lnTo>
                <a:lnTo>
                  <a:pt x="69545" y="9205"/>
                </a:lnTo>
                <a:lnTo>
                  <a:pt x="68318" y="9205"/>
                </a:lnTo>
                <a:lnTo>
                  <a:pt x="69545" y="8898"/>
                </a:lnTo>
                <a:lnTo>
                  <a:pt x="69136" y="8489"/>
                </a:lnTo>
                <a:lnTo>
                  <a:pt x="69443" y="7773"/>
                </a:lnTo>
                <a:lnTo>
                  <a:pt x="71284" y="6955"/>
                </a:lnTo>
                <a:lnTo>
                  <a:pt x="71284" y="6955"/>
                </a:lnTo>
                <a:lnTo>
                  <a:pt x="67193" y="8284"/>
                </a:lnTo>
                <a:lnTo>
                  <a:pt x="66682" y="8898"/>
                </a:lnTo>
                <a:lnTo>
                  <a:pt x="67909" y="9205"/>
                </a:lnTo>
                <a:lnTo>
                  <a:pt x="66477" y="9205"/>
                </a:lnTo>
                <a:lnTo>
                  <a:pt x="68114" y="9716"/>
                </a:lnTo>
                <a:lnTo>
                  <a:pt x="67909" y="9920"/>
                </a:lnTo>
                <a:lnTo>
                  <a:pt x="70875" y="10125"/>
                </a:lnTo>
                <a:lnTo>
                  <a:pt x="70875" y="10023"/>
                </a:lnTo>
                <a:lnTo>
                  <a:pt x="72205" y="10227"/>
                </a:lnTo>
                <a:lnTo>
                  <a:pt x="72614" y="9716"/>
                </a:lnTo>
                <a:lnTo>
                  <a:pt x="73534" y="9920"/>
                </a:lnTo>
                <a:lnTo>
                  <a:pt x="73432" y="10227"/>
                </a:lnTo>
                <a:lnTo>
                  <a:pt x="73841" y="10330"/>
                </a:lnTo>
                <a:lnTo>
                  <a:pt x="73636" y="10432"/>
                </a:lnTo>
                <a:lnTo>
                  <a:pt x="74148" y="10330"/>
                </a:lnTo>
                <a:lnTo>
                  <a:pt x="74250" y="10739"/>
                </a:lnTo>
                <a:lnTo>
                  <a:pt x="73432" y="11148"/>
                </a:lnTo>
                <a:lnTo>
                  <a:pt x="74685" y="10969"/>
                </a:lnTo>
                <a:lnTo>
                  <a:pt x="74761" y="11045"/>
                </a:lnTo>
                <a:lnTo>
                  <a:pt x="74557" y="11148"/>
                </a:lnTo>
                <a:lnTo>
                  <a:pt x="75375" y="11557"/>
                </a:lnTo>
                <a:lnTo>
                  <a:pt x="75477" y="12273"/>
                </a:lnTo>
                <a:lnTo>
                  <a:pt x="73534" y="13398"/>
                </a:lnTo>
                <a:lnTo>
                  <a:pt x="73636" y="13807"/>
                </a:lnTo>
                <a:lnTo>
                  <a:pt x="72000" y="14216"/>
                </a:lnTo>
                <a:lnTo>
                  <a:pt x="72000" y="14318"/>
                </a:lnTo>
                <a:lnTo>
                  <a:pt x="72000" y="14420"/>
                </a:lnTo>
                <a:lnTo>
                  <a:pt x="71898" y="14625"/>
                </a:lnTo>
                <a:lnTo>
                  <a:pt x="72000" y="14318"/>
                </a:lnTo>
                <a:lnTo>
                  <a:pt x="71080" y="14114"/>
                </a:lnTo>
                <a:lnTo>
                  <a:pt x="70057" y="14727"/>
                </a:lnTo>
                <a:lnTo>
                  <a:pt x="70977" y="15136"/>
                </a:lnTo>
                <a:lnTo>
                  <a:pt x="72307" y="14727"/>
                </a:lnTo>
                <a:lnTo>
                  <a:pt x="72818" y="14830"/>
                </a:lnTo>
                <a:lnTo>
                  <a:pt x="72716" y="15034"/>
                </a:lnTo>
                <a:lnTo>
                  <a:pt x="72716" y="15034"/>
                </a:lnTo>
                <a:lnTo>
                  <a:pt x="73330" y="14830"/>
                </a:lnTo>
                <a:lnTo>
                  <a:pt x="73125" y="15034"/>
                </a:lnTo>
                <a:lnTo>
                  <a:pt x="73739" y="15545"/>
                </a:lnTo>
                <a:lnTo>
                  <a:pt x="73636" y="15648"/>
                </a:lnTo>
                <a:lnTo>
                  <a:pt x="74148" y="15750"/>
                </a:lnTo>
                <a:lnTo>
                  <a:pt x="73636" y="15955"/>
                </a:lnTo>
                <a:lnTo>
                  <a:pt x="74250" y="16261"/>
                </a:lnTo>
                <a:lnTo>
                  <a:pt x="74045" y="16364"/>
                </a:lnTo>
                <a:lnTo>
                  <a:pt x="76909" y="17386"/>
                </a:lnTo>
                <a:lnTo>
                  <a:pt x="77318" y="17080"/>
                </a:lnTo>
                <a:lnTo>
                  <a:pt x="76398" y="16364"/>
                </a:lnTo>
                <a:lnTo>
                  <a:pt x="76500" y="16261"/>
                </a:lnTo>
                <a:lnTo>
                  <a:pt x="75989" y="15648"/>
                </a:lnTo>
                <a:lnTo>
                  <a:pt x="76705" y="15648"/>
                </a:lnTo>
                <a:lnTo>
                  <a:pt x="78034" y="16568"/>
                </a:lnTo>
                <a:lnTo>
                  <a:pt x="78239" y="16364"/>
                </a:lnTo>
                <a:lnTo>
                  <a:pt x="78545" y="16364"/>
                </a:lnTo>
                <a:lnTo>
                  <a:pt x="78545" y="15648"/>
                </a:lnTo>
                <a:lnTo>
                  <a:pt x="78955" y="15955"/>
                </a:lnTo>
                <a:lnTo>
                  <a:pt x="78955" y="15443"/>
                </a:lnTo>
                <a:lnTo>
                  <a:pt x="79057" y="15341"/>
                </a:lnTo>
                <a:lnTo>
                  <a:pt x="78750" y="15341"/>
                </a:lnTo>
                <a:lnTo>
                  <a:pt x="78545" y="15136"/>
                </a:lnTo>
                <a:lnTo>
                  <a:pt x="78955" y="14932"/>
                </a:lnTo>
                <a:lnTo>
                  <a:pt x="78648" y="14932"/>
                </a:lnTo>
                <a:lnTo>
                  <a:pt x="78955" y="14830"/>
                </a:lnTo>
                <a:lnTo>
                  <a:pt x="78648" y="14625"/>
                </a:lnTo>
                <a:lnTo>
                  <a:pt x="78034" y="14625"/>
                </a:lnTo>
                <a:lnTo>
                  <a:pt x="77830" y="14216"/>
                </a:lnTo>
                <a:lnTo>
                  <a:pt x="78034" y="14114"/>
                </a:lnTo>
                <a:lnTo>
                  <a:pt x="77523" y="14011"/>
                </a:lnTo>
                <a:lnTo>
                  <a:pt x="77727" y="13807"/>
                </a:lnTo>
                <a:lnTo>
                  <a:pt x="77318" y="13398"/>
                </a:lnTo>
                <a:lnTo>
                  <a:pt x="78341" y="13602"/>
                </a:lnTo>
                <a:lnTo>
                  <a:pt x="78136" y="13193"/>
                </a:lnTo>
                <a:lnTo>
                  <a:pt x="78545" y="13091"/>
                </a:lnTo>
                <a:lnTo>
                  <a:pt x="79466" y="13398"/>
                </a:lnTo>
                <a:lnTo>
                  <a:pt x="79159" y="13602"/>
                </a:lnTo>
                <a:lnTo>
                  <a:pt x="79159" y="13602"/>
                </a:lnTo>
                <a:lnTo>
                  <a:pt x="80284" y="13295"/>
                </a:lnTo>
                <a:lnTo>
                  <a:pt x="79466" y="13909"/>
                </a:lnTo>
                <a:lnTo>
                  <a:pt x="79568" y="14318"/>
                </a:lnTo>
                <a:lnTo>
                  <a:pt x="79977" y="14114"/>
                </a:lnTo>
                <a:lnTo>
                  <a:pt x="80182" y="14420"/>
                </a:lnTo>
                <a:lnTo>
                  <a:pt x="80489" y="14420"/>
                </a:lnTo>
                <a:lnTo>
                  <a:pt x="80693" y="13909"/>
                </a:lnTo>
                <a:lnTo>
                  <a:pt x="80489" y="13909"/>
                </a:lnTo>
                <a:lnTo>
                  <a:pt x="81818" y="13602"/>
                </a:lnTo>
                <a:lnTo>
                  <a:pt x="81511" y="13398"/>
                </a:lnTo>
                <a:lnTo>
                  <a:pt x="81716" y="13295"/>
                </a:lnTo>
                <a:lnTo>
                  <a:pt x="81614" y="13193"/>
                </a:lnTo>
                <a:lnTo>
                  <a:pt x="82023" y="13295"/>
                </a:lnTo>
                <a:lnTo>
                  <a:pt x="82023" y="12989"/>
                </a:lnTo>
                <a:lnTo>
                  <a:pt x="82227" y="12989"/>
                </a:lnTo>
                <a:lnTo>
                  <a:pt x="82227" y="12682"/>
                </a:lnTo>
                <a:lnTo>
                  <a:pt x="81000" y="12886"/>
                </a:lnTo>
                <a:lnTo>
                  <a:pt x="81716" y="12477"/>
                </a:lnTo>
                <a:lnTo>
                  <a:pt x="80591" y="12375"/>
                </a:lnTo>
                <a:lnTo>
                  <a:pt x="81307" y="12170"/>
                </a:lnTo>
                <a:lnTo>
                  <a:pt x="80591" y="11966"/>
                </a:lnTo>
                <a:lnTo>
                  <a:pt x="80795" y="11864"/>
                </a:lnTo>
                <a:lnTo>
                  <a:pt x="80284" y="12068"/>
                </a:lnTo>
                <a:lnTo>
                  <a:pt x="80386" y="11864"/>
                </a:lnTo>
                <a:lnTo>
                  <a:pt x="80080" y="11864"/>
                </a:lnTo>
                <a:lnTo>
                  <a:pt x="80182" y="11761"/>
                </a:lnTo>
                <a:lnTo>
                  <a:pt x="79670" y="11966"/>
                </a:lnTo>
                <a:lnTo>
                  <a:pt x="80080" y="11557"/>
                </a:lnTo>
                <a:lnTo>
                  <a:pt x="79670" y="11761"/>
                </a:lnTo>
                <a:lnTo>
                  <a:pt x="79466" y="11761"/>
                </a:lnTo>
                <a:lnTo>
                  <a:pt x="79568" y="11557"/>
                </a:lnTo>
                <a:lnTo>
                  <a:pt x="79773" y="11455"/>
                </a:lnTo>
                <a:lnTo>
                  <a:pt x="79057" y="11352"/>
                </a:lnTo>
                <a:lnTo>
                  <a:pt x="78955" y="11148"/>
                </a:lnTo>
                <a:lnTo>
                  <a:pt x="78239" y="11045"/>
                </a:lnTo>
                <a:lnTo>
                  <a:pt x="79466" y="10943"/>
                </a:lnTo>
                <a:lnTo>
                  <a:pt x="78648" y="10841"/>
                </a:lnTo>
                <a:lnTo>
                  <a:pt x="80284" y="10739"/>
                </a:lnTo>
                <a:lnTo>
                  <a:pt x="78648" y="10534"/>
                </a:lnTo>
                <a:lnTo>
                  <a:pt x="80080" y="10330"/>
                </a:lnTo>
                <a:lnTo>
                  <a:pt x="79670" y="10023"/>
                </a:lnTo>
                <a:lnTo>
                  <a:pt x="79057" y="10125"/>
                </a:lnTo>
                <a:lnTo>
                  <a:pt x="79364" y="9920"/>
                </a:lnTo>
                <a:lnTo>
                  <a:pt x="78443" y="10023"/>
                </a:lnTo>
                <a:lnTo>
                  <a:pt x="79568" y="9716"/>
                </a:lnTo>
                <a:lnTo>
                  <a:pt x="79466" y="9409"/>
                </a:lnTo>
                <a:lnTo>
                  <a:pt x="78750" y="9409"/>
                </a:lnTo>
                <a:lnTo>
                  <a:pt x="77625" y="10023"/>
                </a:lnTo>
                <a:lnTo>
                  <a:pt x="77420" y="9716"/>
                </a:lnTo>
                <a:lnTo>
                  <a:pt x="78545" y="9205"/>
                </a:lnTo>
                <a:lnTo>
                  <a:pt x="77216" y="9409"/>
                </a:lnTo>
                <a:lnTo>
                  <a:pt x="77216" y="9409"/>
                </a:lnTo>
                <a:lnTo>
                  <a:pt x="78341" y="8898"/>
                </a:lnTo>
                <a:lnTo>
                  <a:pt x="76500" y="8898"/>
                </a:lnTo>
                <a:lnTo>
                  <a:pt x="77011" y="8591"/>
                </a:lnTo>
                <a:lnTo>
                  <a:pt x="75886" y="9000"/>
                </a:lnTo>
                <a:lnTo>
                  <a:pt x="76398" y="8693"/>
                </a:lnTo>
                <a:lnTo>
                  <a:pt x="76091" y="8693"/>
                </a:lnTo>
                <a:lnTo>
                  <a:pt x="76807" y="8386"/>
                </a:lnTo>
                <a:lnTo>
                  <a:pt x="76807" y="8386"/>
                </a:lnTo>
                <a:lnTo>
                  <a:pt x="75580" y="8591"/>
                </a:lnTo>
                <a:lnTo>
                  <a:pt x="75580" y="8591"/>
                </a:lnTo>
                <a:lnTo>
                  <a:pt x="76500" y="8182"/>
                </a:lnTo>
                <a:lnTo>
                  <a:pt x="74761" y="7875"/>
                </a:lnTo>
                <a:lnTo>
                  <a:pt x="74761" y="7875"/>
                </a:lnTo>
                <a:lnTo>
                  <a:pt x="74864" y="8182"/>
                </a:lnTo>
                <a:lnTo>
                  <a:pt x="74045" y="8489"/>
                </a:lnTo>
                <a:lnTo>
                  <a:pt x="73739" y="8080"/>
                </a:lnTo>
                <a:lnTo>
                  <a:pt x="72511" y="8489"/>
                </a:lnTo>
                <a:lnTo>
                  <a:pt x="72818" y="8284"/>
                </a:lnTo>
                <a:lnTo>
                  <a:pt x="72716" y="8182"/>
                </a:lnTo>
                <a:lnTo>
                  <a:pt x="73125" y="7977"/>
                </a:lnTo>
                <a:lnTo>
                  <a:pt x="72614" y="8182"/>
                </a:lnTo>
                <a:lnTo>
                  <a:pt x="73534" y="7773"/>
                </a:lnTo>
                <a:lnTo>
                  <a:pt x="73227" y="6955"/>
                </a:lnTo>
                <a:close/>
                <a:moveTo>
                  <a:pt x="103500" y="0"/>
                </a:moveTo>
                <a:lnTo>
                  <a:pt x="103807" y="102"/>
                </a:lnTo>
                <a:lnTo>
                  <a:pt x="99205" y="205"/>
                </a:lnTo>
                <a:lnTo>
                  <a:pt x="101864" y="307"/>
                </a:lnTo>
                <a:lnTo>
                  <a:pt x="99614" y="409"/>
                </a:lnTo>
                <a:lnTo>
                  <a:pt x="100125" y="511"/>
                </a:lnTo>
                <a:lnTo>
                  <a:pt x="99818" y="818"/>
                </a:lnTo>
                <a:lnTo>
                  <a:pt x="97057" y="511"/>
                </a:lnTo>
                <a:lnTo>
                  <a:pt x="97057" y="818"/>
                </a:lnTo>
                <a:lnTo>
                  <a:pt x="94705" y="1023"/>
                </a:lnTo>
                <a:lnTo>
                  <a:pt x="94705" y="614"/>
                </a:lnTo>
                <a:lnTo>
                  <a:pt x="91841" y="818"/>
                </a:lnTo>
                <a:lnTo>
                  <a:pt x="92966" y="1227"/>
                </a:lnTo>
                <a:lnTo>
                  <a:pt x="90716" y="920"/>
                </a:lnTo>
                <a:lnTo>
                  <a:pt x="86625" y="1841"/>
                </a:lnTo>
                <a:lnTo>
                  <a:pt x="86932" y="2148"/>
                </a:lnTo>
                <a:lnTo>
                  <a:pt x="87955" y="2045"/>
                </a:lnTo>
                <a:lnTo>
                  <a:pt x="87955" y="2045"/>
                </a:lnTo>
                <a:lnTo>
                  <a:pt x="81818" y="3477"/>
                </a:lnTo>
                <a:lnTo>
                  <a:pt x="83148" y="3682"/>
                </a:lnTo>
                <a:lnTo>
                  <a:pt x="82841" y="3784"/>
                </a:lnTo>
                <a:lnTo>
                  <a:pt x="85091" y="3989"/>
                </a:lnTo>
                <a:lnTo>
                  <a:pt x="82023" y="4295"/>
                </a:lnTo>
                <a:lnTo>
                  <a:pt x="82125" y="4398"/>
                </a:lnTo>
                <a:lnTo>
                  <a:pt x="82125" y="4500"/>
                </a:lnTo>
                <a:lnTo>
                  <a:pt x="83557" y="4602"/>
                </a:lnTo>
                <a:lnTo>
                  <a:pt x="82534" y="4807"/>
                </a:lnTo>
                <a:lnTo>
                  <a:pt x="88568" y="5318"/>
                </a:lnTo>
                <a:lnTo>
                  <a:pt x="88568" y="5625"/>
                </a:lnTo>
                <a:lnTo>
                  <a:pt x="89489" y="6341"/>
                </a:lnTo>
                <a:lnTo>
                  <a:pt x="88670" y="6648"/>
                </a:lnTo>
                <a:lnTo>
                  <a:pt x="89386" y="6750"/>
                </a:lnTo>
                <a:lnTo>
                  <a:pt x="89182" y="7057"/>
                </a:lnTo>
                <a:lnTo>
                  <a:pt x="89386" y="7466"/>
                </a:lnTo>
                <a:lnTo>
                  <a:pt x="89386" y="7568"/>
                </a:lnTo>
                <a:lnTo>
                  <a:pt x="89591" y="7773"/>
                </a:lnTo>
                <a:lnTo>
                  <a:pt x="88977" y="7977"/>
                </a:lnTo>
                <a:lnTo>
                  <a:pt x="89080" y="8080"/>
                </a:lnTo>
                <a:lnTo>
                  <a:pt x="88773" y="8182"/>
                </a:lnTo>
                <a:lnTo>
                  <a:pt x="88773" y="8182"/>
                </a:lnTo>
                <a:lnTo>
                  <a:pt x="89386" y="8080"/>
                </a:lnTo>
                <a:lnTo>
                  <a:pt x="88568" y="8795"/>
                </a:lnTo>
                <a:lnTo>
                  <a:pt x="90102" y="8489"/>
                </a:lnTo>
                <a:lnTo>
                  <a:pt x="90102" y="8591"/>
                </a:lnTo>
                <a:lnTo>
                  <a:pt x="90205" y="8591"/>
                </a:lnTo>
                <a:lnTo>
                  <a:pt x="90205" y="8693"/>
                </a:lnTo>
                <a:lnTo>
                  <a:pt x="91023" y="8693"/>
                </a:lnTo>
                <a:lnTo>
                  <a:pt x="90000" y="9102"/>
                </a:lnTo>
                <a:lnTo>
                  <a:pt x="91227" y="9205"/>
                </a:lnTo>
                <a:lnTo>
                  <a:pt x="90716" y="9205"/>
                </a:lnTo>
                <a:lnTo>
                  <a:pt x="91023" y="9409"/>
                </a:lnTo>
                <a:lnTo>
                  <a:pt x="91227" y="9716"/>
                </a:lnTo>
                <a:lnTo>
                  <a:pt x="88875" y="9614"/>
                </a:lnTo>
                <a:lnTo>
                  <a:pt x="91330" y="10125"/>
                </a:lnTo>
                <a:lnTo>
                  <a:pt x="90511" y="10739"/>
                </a:lnTo>
                <a:lnTo>
                  <a:pt x="91023" y="10739"/>
                </a:lnTo>
                <a:lnTo>
                  <a:pt x="90511" y="10841"/>
                </a:lnTo>
                <a:lnTo>
                  <a:pt x="90205" y="11148"/>
                </a:lnTo>
                <a:lnTo>
                  <a:pt x="90511" y="11148"/>
                </a:lnTo>
                <a:lnTo>
                  <a:pt x="88568" y="11557"/>
                </a:lnTo>
                <a:lnTo>
                  <a:pt x="90102" y="11455"/>
                </a:lnTo>
                <a:lnTo>
                  <a:pt x="88057" y="12170"/>
                </a:lnTo>
                <a:lnTo>
                  <a:pt x="90102" y="11966"/>
                </a:lnTo>
                <a:lnTo>
                  <a:pt x="89898" y="12068"/>
                </a:lnTo>
                <a:lnTo>
                  <a:pt x="90205" y="12273"/>
                </a:lnTo>
                <a:lnTo>
                  <a:pt x="88261" y="12273"/>
                </a:lnTo>
                <a:lnTo>
                  <a:pt x="87955" y="12784"/>
                </a:lnTo>
                <a:lnTo>
                  <a:pt x="88773" y="12784"/>
                </a:lnTo>
                <a:lnTo>
                  <a:pt x="87648" y="13500"/>
                </a:lnTo>
                <a:lnTo>
                  <a:pt x="89489" y="12784"/>
                </a:lnTo>
                <a:lnTo>
                  <a:pt x="89489" y="12784"/>
                </a:lnTo>
                <a:lnTo>
                  <a:pt x="87750" y="13602"/>
                </a:lnTo>
                <a:lnTo>
                  <a:pt x="87852" y="13602"/>
                </a:lnTo>
                <a:lnTo>
                  <a:pt x="87750" y="14011"/>
                </a:lnTo>
                <a:lnTo>
                  <a:pt x="89182" y="13807"/>
                </a:lnTo>
                <a:lnTo>
                  <a:pt x="88261" y="14114"/>
                </a:lnTo>
                <a:lnTo>
                  <a:pt x="88057" y="15239"/>
                </a:lnTo>
                <a:lnTo>
                  <a:pt x="88773" y="14727"/>
                </a:lnTo>
                <a:lnTo>
                  <a:pt x="89080" y="14318"/>
                </a:lnTo>
                <a:lnTo>
                  <a:pt x="89489" y="15034"/>
                </a:lnTo>
                <a:lnTo>
                  <a:pt x="88466" y="15034"/>
                </a:lnTo>
                <a:lnTo>
                  <a:pt x="88364" y="15341"/>
                </a:lnTo>
                <a:lnTo>
                  <a:pt x="89080" y="15136"/>
                </a:lnTo>
                <a:lnTo>
                  <a:pt x="88977" y="15239"/>
                </a:lnTo>
                <a:lnTo>
                  <a:pt x="89182" y="15239"/>
                </a:lnTo>
                <a:lnTo>
                  <a:pt x="88261" y="15443"/>
                </a:lnTo>
                <a:lnTo>
                  <a:pt x="88568" y="16466"/>
                </a:lnTo>
                <a:lnTo>
                  <a:pt x="89080" y="16261"/>
                </a:lnTo>
                <a:lnTo>
                  <a:pt x="88568" y="16773"/>
                </a:lnTo>
                <a:lnTo>
                  <a:pt x="89386" y="17182"/>
                </a:lnTo>
                <a:lnTo>
                  <a:pt x="88977" y="17591"/>
                </a:lnTo>
                <a:lnTo>
                  <a:pt x="89386" y="18205"/>
                </a:lnTo>
                <a:lnTo>
                  <a:pt x="89795" y="18205"/>
                </a:lnTo>
                <a:lnTo>
                  <a:pt x="89386" y="18409"/>
                </a:lnTo>
                <a:lnTo>
                  <a:pt x="89795" y="18409"/>
                </a:lnTo>
                <a:lnTo>
                  <a:pt x="89795" y="18307"/>
                </a:lnTo>
                <a:lnTo>
                  <a:pt x="91227" y="18000"/>
                </a:lnTo>
                <a:lnTo>
                  <a:pt x="91023" y="18614"/>
                </a:lnTo>
                <a:lnTo>
                  <a:pt x="91943" y="18511"/>
                </a:lnTo>
                <a:lnTo>
                  <a:pt x="91943" y="18511"/>
                </a:lnTo>
                <a:lnTo>
                  <a:pt x="91330" y="18920"/>
                </a:lnTo>
                <a:lnTo>
                  <a:pt x="91330" y="18920"/>
                </a:lnTo>
                <a:lnTo>
                  <a:pt x="92148" y="18818"/>
                </a:lnTo>
                <a:lnTo>
                  <a:pt x="92148" y="19227"/>
                </a:lnTo>
                <a:lnTo>
                  <a:pt x="92455" y="19227"/>
                </a:lnTo>
                <a:lnTo>
                  <a:pt x="92250" y="19125"/>
                </a:lnTo>
                <a:lnTo>
                  <a:pt x="92966" y="18920"/>
                </a:lnTo>
                <a:lnTo>
                  <a:pt x="92455" y="18614"/>
                </a:lnTo>
                <a:lnTo>
                  <a:pt x="93375" y="18409"/>
                </a:lnTo>
                <a:lnTo>
                  <a:pt x="93989" y="17591"/>
                </a:lnTo>
                <a:lnTo>
                  <a:pt x="93784" y="17489"/>
                </a:lnTo>
                <a:lnTo>
                  <a:pt x="94091" y="17386"/>
                </a:lnTo>
                <a:lnTo>
                  <a:pt x="94295" y="16670"/>
                </a:lnTo>
                <a:lnTo>
                  <a:pt x="93784" y="16568"/>
                </a:lnTo>
                <a:lnTo>
                  <a:pt x="94807" y="16364"/>
                </a:lnTo>
                <a:lnTo>
                  <a:pt x="94500" y="16159"/>
                </a:lnTo>
                <a:lnTo>
                  <a:pt x="95830" y="15648"/>
                </a:lnTo>
                <a:lnTo>
                  <a:pt x="95830" y="15239"/>
                </a:lnTo>
                <a:lnTo>
                  <a:pt x="95216" y="15136"/>
                </a:lnTo>
                <a:lnTo>
                  <a:pt x="96136" y="15034"/>
                </a:lnTo>
                <a:lnTo>
                  <a:pt x="95830" y="14625"/>
                </a:lnTo>
                <a:lnTo>
                  <a:pt x="96955" y="14216"/>
                </a:lnTo>
                <a:lnTo>
                  <a:pt x="96545" y="14011"/>
                </a:lnTo>
                <a:lnTo>
                  <a:pt x="98489" y="13398"/>
                </a:lnTo>
                <a:lnTo>
                  <a:pt x="98182" y="13295"/>
                </a:lnTo>
                <a:lnTo>
                  <a:pt x="98795" y="13295"/>
                </a:lnTo>
                <a:lnTo>
                  <a:pt x="98386" y="13909"/>
                </a:lnTo>
                <a:lnTo>
                  <a:pt x="99205" y="13602"/>
                </a:lnTo>
                <a:lnTo>
                  <a:pt x="99307" y="13705"/>
                </a:lnTo>
                <a:lnTo>
                  <a:pt x="102580" y="11659"/>
                </a:lnTo>
                <a:lnTo>
                  <a:pt x="102682" y="11455"/>
                </a:lnTo>
                <a:lnTo>
                  <a:pt x="109125" y="10227"/>
                </a:lnTo>
                <a:lnTo>
                  <a:pt x="109023" y="10227"/>
                </a:lnTo>
                <a:lnTo>
                  <a:pt x="109636" y="10023"/>
                </a:lnTo>
                <a:lnTo>
                  <a:pt x="106159" y="10023"/>
                </a:lnTo>
                <a:lnTo>
                  <a:pt x="106977" y="9716"/>
                </a:lnTo>
                <a:lnTo>
                  <a:pt x="105239" y="9716"/>
                </a:lnTo>
                <a:lnTo>
                  <a:pt x="105852" y="9205"/>
                </a:lnTo>
                <a:lnTo>
                  <a:pt x="107386" y="9205"/>
                </a:lnTo>
                <a:lnTo>
                  <a:pt x="106773" y="8693"/>
                </a:lnTo>
                <a:lnTo>
                  <a:pt x="108409" y="9102"/>
                </a:lnTo>
                <a:lnTo>
                  <a:pt x="109023" y="9716"/>
                </a:lnTo>
                <a:lnTo>
                  <a:pt x="109636" y="9307"/>
                </a:lnTo>
                <a:lnTo>
                  <a:pt x="109636" y="9716"/>
                </a:lnTo>
                <a:lnTo>
                  <a:pt x="110148" y="9307"/>
                </a:lnTo>
                <a:lnTo>
                  <a:pt x="110148" y="8795"/>
                </a:lnTo>
                <a:lnTo>
                  <a:pt x="109739" y="9000"/>
                </a:lnTo>
                <a:lnTo>
                  <a:pt x="110148" y="8591"/>
                </a:lnTo>
                <a:lnTo>
                  <a:pt x="108205" y="8080"/>
                </a:lnTo>
                <a:lnTo>
                  <a:pt x="108511" y="7977"/>
                </a:lnTo>
                <a:lnTo>
                  <a:pt x="108307" y="7670"/>
                </a:lnTo>
                <a:lnTo>
                  <a:pt x="107284" y="7773"/>
                </a:lnTo>
                <a:lnTo>
                  <a:pt x="107284" y="7773"/>
                </a:lnTo>
                <a:lnTo>
                  <a:pt x="108211" y="7587"/>
                </a:lnTo>
                <a:lnTo>
                  <a:pt x="108211" y="7587"/>
                </a:lnTo>
                <a:lnTo>
                  <a:pt x="106875" y="7466"/>
                </a:lnTo>
                <a:lnTo>
                  <a:pt x="107489" y="7364"/>
                </a:lnTo>
                <a:lnTo>
                  <a:pt x="107080" y="7159"/>
                </a:lnTo>
                <a:lnTo>
                  <a:pt x="108716" y="7159"/>
                </a:lnTo>
                <a:lnTo>
                  <a:pt x="108307" y="6852"/>
                </a:lnTo>
                <a:lnTo>
                  <a:pt x="111375" y="7159"/>
                </a:lnTo>
                <a:lnTo>
                  <a:pt x="111068" y="6750"/>
                </a:lnTo>
                <a:lnTo>
                  <a:pt x="110352" y="6750"/>
                </a:lnTo>
                <a:lnTo>
                  <a:pt x="110352" y="6545"/>
                </a:lnTo>
                <a:lnTo>
                  <a:pt x="110659" y="6239"/>
                </a:lnTo>
                <a:lnTo>
                  <a:pt x="110557" y="6545"/>
                </a:lnTo>
                <a:lnTo>
                  <a:pt x="112295" y="6443"/>
                </a:lnTo>
                <a:lnTo>
                  <a:pt x="111989" y="6034"/>
                </a:lnTo>
                <a:lnTo>
                  <a:pt x="111273" y="6239"/>
                </a:lnTo>
                <a:lnTo>
                  <a:pt x="111273" y="5830"/>
                </a:lnTo>
                <a:lnTo>
                  <a:pt x="110557" y="5830"/>
                </a:lnTo>
                <a:lnTo>
                  <a:pt x="111784" y="5727"/>
                </a:lnTo>
                <a:lnTo>
                  <a:pt x="112091" y="5830"/>
                </a:lnTo>
                <a:lnTo>
                  <a:pt x="112193" y="5011"/>
                </a:lnTo>
                <a:lnTo>
                  <a:pt x="111375" y="4909"/>
                </a:lnTo>
                <a:lnTo>
                  <a:pt x="111068" y="4705"/>
                </a:lnTo>
                <a:lnTo>
                  <a:pt x="110659" y="4602"/>
                </a:lnTo>
                <a:lnTo>
                  <a:pt x="113011" y="4500"/>
                </a:lnTo>
                <a:lnTo>
                  <a:pt x="113216" y="4091"/>
                </a:lnTo>
                <a:lnTo>
                  <a:pt x="111989" y="3886"/>
                </a:lnTo>
                <a:lnTo>
                  <a:pt x="112807" y="3886"/>
                </a:lnTo>
                <a:lnTo>
                  <a:pt x="111580" y="3784"/>
                </a:lnTo>
                <a:lnTo>
                  <a:pt x="112091" y="3170"/>
                </a:lnTo>
                <a:lnTo>
                  <a:pt x="111989" y="3068"/>
                </a:lnTo>
                <a:lnTo>
                  <a:pt x="113114" y="2557"/>
                </a:lnTo>
                <a:lnTo>
                  <a:pt x="112909" y="2352"/>
                </a:lnTo>
                <a:lnTo>
                  <a:pt x="113216" y="1943"/>
                </a:lnTo>
                <a:lnTo>
                  <a:pt x="115261" y="1841"/>
                </a:lnTo>
                <a:lnTo>
                  <a:pt x="114750" y="1739"/>
                </a:lnTo>
                <a:lnTo>
                  <a:pt x="116284" y="1534"/>
                </a:lnTo>
                <a:lnTo>
                  <a:pt x="116080" y="1432"/>
                </a:lnTo>
                <a:lnTo>
                  <a:pt x="117818" y="1125"/>
                </a:lnTo>
                <a:lnTo>
                  <a:pt x="111273" y="1636"/>
                </a:lnTo>
                <a:lnTo>
                  <a:pt x="111273" y="1636"/>
                </a:lnTo>
                <a:lnTo>
                  <a:pt x="112398" y="1125"/>
                </a:lnTo>
                <a:lnTo>
                  <a:pt x="107898" y="818"/>
                </a:lnTo>
                <a:lnTo>
                  <a:pt x="112500" y="409"/>
                </a:lnTo>
                <a:lnTo>
                  <a:pt x="106977" y="205"/>
                </a:lnTo>
                <a:lnTo>
                  <a:pt x="110352" y="0"/>
                </a:lnTo>
                <a:close/>
                <a:moveTo>
                  <a:pt x="5114" y="22807"/>
                </a:moveTo>
                <a:lnTo>
                  <a:pt x="5069" y="22823"/>
                </a:lnTo>
                <a:lnTo>
                  <a:pt x="5069" y="22823"/>
                </a:lnTo>
                <a:lnTo>
                  <a:pt x="5011" y="22909"/>
                </a:lnTo>
                <a:lnTo>
                  <a:pt x="5114" y="22807"/>
                </a:lnTo>
                <a:close/>
                <a:moveTo>
                  <a:pt x="133057" y="23011"/>
                </a:moveTo>
                <a:lnTo>
                  <a:pt x="132955" y="23216"/>
                </a:lnTo>
                <a:lnTo>
                  <a:pt x="132443" y="23216"/>
                </a:lnTo>
                <a:lnTo>
                  <a:pt x="132955" y="23727"/>
                </a:lnTo>
                <a:lnTo>
                  <a:pt x="133261" y="23727"/>
                </a:lnTo>
                <a:lnTo>
                  <a:pt x="133568" y="23216"/>
                </a:lnTo>
                <a:lnTo>
                  <a:pt x="133057" y="23011"/>
                </a:lnTo>
                <a:close/>
                <a:moveTo>
                  <a:pt x="1125" y="23625"/>
                </a:moveTo>
                <a:lnTo>
                  <a:pt x="102" y="24034"/>
                </a:lnTo>
                <a:lnTo>
                  <a:pt x="1120" y="23634"/>
                </a:lnTo>
                <a:lnTo>
                  <a:pt x="1120" y="23634"/>
                </a:lnTo>
                <a:lnTo>
                  <a:pt x="1125" y="23625"/>
                </a:lnTo>
                <a:close/>
                <a:moveTo>
                  <a:pt x="102" y="24034"/>
                </a:moveTo>
                <a:lnTo>
                  <a:pt x="102" y="24034"/>
                </a:lnTo>
                <a:lnTo>
                  <a:pt x="102" y="24034"/>
                </a:lnTo>
                <a:close/>
                <a:moveTo>
                  <a:pt x="138170" y="24136"/>
                </a:moveTo>
                <a:lnTo>
                  <a:pt x="138375" y="24239"/>
                </a:lnTo>
                <a:lnTo>
                  <a:pt x="138477" y="24239"/>
                </a:lnTo>
                <a:lnTo>
                  <a:pt x="138170" y="24136"/>
                </a:lnTo>
                <a:close/>
                <a:moveTo>
                  <a:pt x="118534" y="23523"/>
                </a:moveTo>
                <a:lnTo>
                  <a:pt x="118636" y="23625"/>
                </a:lnTo>
                <a:lnTo>
                  <a:pt x="118330" y="23932"/>
                </a:lnTo>
                <a:lnTo>
                  <a:pt x="118330" y="23727"/>
                </a:lnTo>
                <a:lnTo>
                  <a:pt x="117818" y="23830"/>
                </a:lnTo>
                <a:lnTo>
                  <a:pt x="117511" y="24239"/>
                </a:lnTo>
                <a:lnTo>
                  <a:pt x="117920" y="24239"/>
                </a:lnTo>
                <a:lnTo>
                  <a:pt x="117614" y="24648"/>
                </a:lnTo>
                <a:lnTo>
                  <a:pt x="116489" y="24750"/>
                </a:lnTo>
                <a:lnTo>
                  <a:pt x="116591" y="24852"/>
                </a:lnTo>
                <a:lnTo>
                  <a:pt x="116591" y="25057"/>
                </a:lnTo>
                <a:lnTo>
                  <a:pt x="116795" y="24955"/>
                </a:lnTo>
                <a:lnTo>
                  <a:pt x="116693" y="25261"/>
                </a:lnTo>
                <a:lnTo>
                  <a:pt x="116386" y="25364"/>
                </a:lnTo>
                <a:lnTo>
                  <a:pt x="116386" y="25466"/>
                </a:lnTo>
                <a:lnTo>
                  <a:pt x="116591" y="25466"/>
                </a:lnTo>
                <a:lnTo>
                  <a:pt x="116591" y="25568"/>
                </a:lnTo>
                <a:lnTo>
                  <a:pt x="117307" y="25670"/>
                </a:lnTo>
                <a:lnTo>
                  <a:pt x="116489" y="26284"/>
                </a:lnTo>
                <a:lnTo>
                  <a:pt x="116489" y="26284"/>
                </a:lnTo>
                <a:lnTo>
                  <a:pt x="117409" y="26182"/>
                </a:lnTo>
                <a:lnTo>
                  <a:pt x="116489" y="26489"/>
                </a:lnTo>
                <a:lnTo>
                  <a:pt x="116591" y="26591"/>
                </a:lnTo>
                <a:lnTo>
                  <a:pt x="116080" y="26693"/>
                </a:lnTo>
                <a:lnTo>
                  <a:pt x="116489" y="26693"/>
                </a:lnTo>
                <a:lnTo>
                  <a:pt x="116080" y="27000"/>
                </a:lnTo>
                <a:lnTo>
                  <a:pt x="116693" y="27000"/>
                </a:lnTo>
                <a:lnTo>
                  <a:pt x="116284" y="27205"/>
                </a:lnTo>
                <a:lnTo>
                  <a:pt x="116284" y="27205"/>
                </a:lnTo>
                <a:lnTo>
                  <a:pt x="116693" y="27102"/>
                </a:lnTo>
                <a:lnTo>
                  <a:pt x="116489" y="27307"/>
                </a:lnTo>
                <a:lnTo>
                  <a:pt x="119250" y="26591"/>
                </a:lnTo>
                <a:lnTo>
                  <a:pt x="119148" y="26489"/>
                </a:lnTo>
                <a:lnTo>
                  <a:pt x="119455" y="24852"/>
                </a:lnTo>
                <a:lnTo>
                  <a:pt x="119352" y="24750"/>
                </a:lnTo>
                <a:lnTo>
                  <a:pt x="119966" y="24545"/>
                </a:lnTo>
                <a:lnTo>
                  <a:pt x="119864" y="24341"/>
                </a:lnTo>
                <a:lnTo>
                  <a:pt x="119659" y="24239"/>
                </a:lnTo>
                <a:lnTo>
                  <a:pt x="119455" y="23727"/>
                </a:lnTo>
                <a:lnTo>
                  <a:pt x="118636" y="23830"/>
                </a:lnTo>
                <a:lnTo>
                  <a:pt x="118841" y="23625"/>
                </a:lnTo>
                <a:lnTo>
                  <a:pt x="118534" y="23523"/>
                </a:lnTo>
                <a:close/>
                <a:moveTo>
                  <a:pt x="121398" y="20455"/>
                </a:moveTo>
                <a:lnTo>
                  <a:pt x="120477" y="20761"/>
                </a:lnTo>
                <a:lnTo>
                  <a:pt x="119966" y="21682"/>
                </a:lnTo>
                <a:lnTo>
                  <a:pt x="119761" y="22091"/>
                </a:lnTo>
                <a:lnTo>
                  <a:pt x="119864" y="22091"/>
                </a:lnTo>
                <a:lnTo>
                  <a:pt x="119557" y="22295"/>
                </a:lnTo>
                <a:lnTo>
                  <a:pt x="120273" y="22193"/>
                </a:lnTo>
                <a:lnTo>
                  <a:pt x="119966" y="23523"/>
                </a:lnTo>
                <a:lnTo>
                  <a:pt x="120170" y="23011"/>
                </a:lnTo>
                <a:lnTo>
                  <a:pt x="120580" y="22807"/>
                </a:lnTo>
                <a:lnTo>
                  <a:pt x="120682" y="23011"/>
                </a:lnTo>
                <a:lnTo>
                  <a:pt x="120375" y="24239"/>
                </a:lnTo>
                <a:lnTo>
                  <a:pt x="121807" y="23932"/>
                </a:lnTo>
                <a:lnTo>
                  <a:pt x="122011" y="25568"/>
                </a:lnTo>
                <a:lnTo>
                  <a:pt x="120580" y="26080"/>
                </a:lnTo>
                <a:lnTo>
                  <a:pt x="120580" y="26080"/>
                </a:lnTo>
                <a:lnTo>
                  <a:pt x="120989" y="25977"/>
                </a:lnTo>
                <a:lnTo>
                  <a:pt x="121091" y="26284"/>
                </a:lnTo>
                <a:lnTo>
                  <a:pt x="120068" y="27000"/>
                </a:lnTo>
                <a:lnTo>
                  <a:pt x="120989" y="27205"/>
                </a:lnTo>
                <a:lnTo>
                  <a:pt x="120886" y="27307"/>
                </a:lnTo>
                <a:lnTo>
                  <a:pt x="121602" y="27409"/>
                </a:lnTo>
                <a:lnTo>
                  <a:pt x="122216" y="27102"/>
                </a:lnTo>
                <a:lnTo>
                  <a:pt x="121602" y="27614"/>
                </a:lnTo>
                <a:lnTo>
                  <a:pt x="120989" y="27614"/>
                </a:lnTo>
                <a:lnTo>
                  <a:pt x="119761" y="28739"/>
                </a:lnTo>
                <a:lnTo>
                  <a:pt x="120068" y="28841"/>
                </a:lnTo>
                <a:lnTo>
                  <a:pt x="120375" y="28534"/>
                </a:lnTo>
                <a:lnTo>
                  <a:pt x="121091" y="28534"/>
                </a:lnTo>
                <a:lnTo>
                  <a:pt x="121807" y="28125"/>
                </a:lnTo>
                <a:lnTo>
                  <a:pt x="122625" y="28227"/>
                </a:lnTo>
                <a:lnTo>
                  <a:pt x="122523" y="28125"/>
                </a:lnTo>
                <a:lnTo>
                  <a:pt x="123136" y="28023"/>
                </a:lnTo>
                <a:lnTo>
                  <a:pt x="123034" y="27920"/>
                </a:lnTo>
                <a:lnTo>
                  <a:pt x="124773" y="27920"/>
                </a:lnTo>
                <a:lnTo>
                  <a:pt x="125182" y="27409"/>
                </a:lnTo>
                <a:lnTo>
                  <a:pt x="124466" y="27409"/>
                </a:lnTo>
                <a:lnTo>
                  <a:pt x="125080" y="26898"/>
                </a:lnTo>
                <a:lnTo>
                  <a:pt x="125284" y="25977"/>
                </a:lnTo>
                <a:lnTo>
                  <a:pt x="124159" y="25977"/>
                </a:lnTo>
                <a:lnTo>
                  <a:pt x="123648" y="25159"/>
                </a:lnTo>
                <a:lnTo>
                  <a:pt x="124261" y="25261"/>
                </a:lnTo>
                <a:lnTo>
                  <a:pt x="124261" y="25261"/>
                </a:lnTo>
                <a:lnTo>
                  <a:pt x="124057" y="24750"/>
                </a:lnTo>
                <a:lnTo>
                  <a:pt x="123239" y="24239"/>
                </a:lnTo>
                <a:lnTo>
                  <a:pt x="122932" y="23420"/>
                </a:lnTo>
                <a:lnTo>
                  <a:pt x="121295" y="22807"/>
                </a:lnTo>
                <a:lnTo>
                  <a:pt x="122011" y="22705"/>
                </a:lnTo>
                <a:lnTo>
                  <a:pt x="121705" y="22602"/>
                </a:lnTo>
                <a:lnTo>
                  <a:pt x="122318" y="22295"/>
                </a:lnTo>
                <a:lnTo>
                  <a:pt x="122830" y="21580"/>
                </a:lnTo>
                <a:lnTo>
                  <a:pt x="121091" y="21375"/>
                </a:lnTo>
                <a:lnTo>
                  <a:pt x="121295" y="21170"/>
                </a:lnTo>
                <a:lnTo>
                  <a:pt x="121193" y="21170"/>
                </a:lnTo>
                <a:lnTo>
                  <a:pt x="121807" y="20659"/>
                </a:lnTo>
                <a:lnTo>
                  <a:pt x="121398" y="20455"/>
                </a:lnTo>
                <a:close/>
                <a:moveTo>
                  <a:pt x="23830" y="27920"/>
                </a:moveTo>
                <a:lnTo>
                  <a:pt x="23523" y="28330"/>
                </a:lnTo>
                <a:lnTo>
                  <a:pt x="24034" y="28227"/>
                </a:lnTo>
                <a:lnTo>
                  <a:pt x="23932" y="28432"/>
                </a:lnTo>
                <a:lnTo>
                  <a:pt x="23523" y="28534"/>
                </a:lnTo>
                <a:lnTo>
                  <a:pt x="23625" y="28534"/>
                </a:lnTo>
                <a:lnTo>
                  <a:pt x="23420" y="28739"/>
                </a:lnTo>
                <a:lnTo>
                  <a:pt x="23830" y="28739"/>
                </a:lnTo>
                <a:lnTo>
                  <a:pt x="23932" y="28636"/>
                </a:lnTo>
                <a:lnTo>
                  <a:pt x="24034" y="28943"/>
                </a:lnTo>
                <a:lnTo>
                  <a:pt x="24443" y="29148"/>
                </a:lnTo>
                <a:lnTo>
                  <a:pt x="24034" y="29455"/>
                </a:lnTo>
                <a:lnTo>
                  <a:pt x="24443" y="29455"/>
                </a:lnTo>
                <a:lnTo>
                  <a:pt x="24341" y="29557"/>
                </a:lnTo>
                <a:lnTo>
                  <a:pt x="24545" y="29659"/>
                </a:lnTo>
                <a:lnTo>
                  <a:pt x="24341" y="29761"/>
                </a:lnTo>
                <a:lnTo>
                  <a:pt x="25261" y="29557"/>
                </a:lnTo>
                <a:lnTo>
                  <a:pt x="25057" y="30273"/>
                </a:lnTo>
                <a:lnTo>
                  <a:pt x="25057" y="30273"/>
                </a:lnTo>
                <a:lnTo>
                  <a:pt x="25875" y="30170"/>
                </a:lnTo>
                <a:lnTo>
                  <a:pt x="25466" y="28534"/>
                </a:lnTo>
                <a:lnTo>
                  <a:pt x="23830" y="27920"/>
                </a:lnTo>
                <a:close/>
                <a:moveTo>
                  <a:pt x="25875" y="30170"/>
                </a:moveTo>
                <a:lnTo>
                  <a:pt x="25875" y="30273"/>
                </a:lnTo>
                <a:lnTo>
                  <a:pt x="25977" y="30170"/>
                </a:lnTo>
                <a:close/>
                <a:moveTo>
                  <a:pt x="72102" y="30989"/>
                </a:moveTo>
                <a:lnTo>
                  <a:pt x="72146" y="31003"/>
                </a:lnTo>
                <a:lnTo>
                  <a:pt x="72146" y="31003"/>
                </a:lnTo>
                <a:lnTo>
                  <a:pt x="72205" y="30989"/>
                </a:lnTo>
                <a:close/>
                <a:moveTo>
                  <a:pt x="25568" y="31398"/>
                </a:moveTo>
                <a:lnTo>
                  <a:pt x="25364" y="31500"/>
                </a:lnTo>
                <a:lnTo>
                  <a:pt x="25364" y="31500"/>
                </a:lnTo>
                <a:lnTo>
                  <a:pt x="25466" y="31398"/>
                </a:lnTo>
                <a:close/>
                <a:moveTo>
                  <a:pt x="80386" y="31500"/>
                </a:moveTo>
                <a:lnTo>
                  <a:pt x="80386" y="31500"/>
                </a:lnTo>
                <a:lnTo>
                  <a:pt x="80386" y="31500"/>
                </a:lnTo>
                <a:close/>
                <a:moveTo>
                  <a:pt x="80693" y="27307"/>
                </a:moveTo>
                <a:lnTo>
                  <a:pt x="80182" y="27409"/>
                </a:lnTo>
                <a:lnTo>
                  <a:pt x="78136" y="29864"/>
                </a:lnTo>
                <a:lnTo>
                  <a:pt x="77625" y="29966"/>
                </a:lnTo>
                <a:lnTo>
                  <a:pt x="77318" y="30170"/>
                </a:lnTo>
                <a:lnTo>
                  <a:pt x="77420" y="30068"/>
                </a:lnTo>
                <a:lnTo>
                  <a:pt x="77011" y="30273"/>
                </a:lnTo>
                <a:lnTo>
                  <a:pt x="77727" y="30273"/>
                </a:lnTo>
                <a:lnTo>
                  <a:pt x="76705" y="30989"/>
                </a:lnTo>
                <a:lnTo>
                  <a:pt x="79466" y="30989"/>
                </a:lnTo>
                <a:lnTo>
                  <a:pt x="79159" y="31295"/>
                </a:lnTo>
                <a:lnTo>
                  <a:pt x="80284" y="31193"/>
                </a:lnTo>
                <a:lnTo>
                  <a:pt x="79261" y="32011"/>
                </a:lnTo>
                <a:lnTo>
                  <a:pt x="80489" y="31295"/>
                </a:lnTo>
                <a:lnTo>
                  <a:pt x="80386" y="31500"/>
                </a:lnTo>
                <a:lnTo>
                  <a:pt x="80795" y="30989"/>
                </a:lnTo>
                <a:lnTo>
                  <a:pt x="81000" y="31398"/>
                </a:lnTo>
                <a:lnTo>
                  <a:pt x="80591" y="32011"/>
                </a:lnTo>
                <a:lnTo>
                  <a:pt x="81102" y="31705"/>
                </a:lnTo>
                <a:lnTo>
                  <a:pt x="81000" y="32216"/>
                </a:lnTo>
                <a:lnTo>
                  <a:pt x="81000" y="32216"/>
                </a:lnTo>
                <a:lnTo>
                  <a:pt x="81409" y="32114"/>
                </a:lnTo>
                <a:lnTo>
                  <a:pt x="81920" y="31091"/>
                </a:lnTo>
                <a:lnTo>
                  <a:pt x="81511" y="31398"/>
                </a:lnTo>
                <a:lnTo>
                  <a:pt x="81920" y="30682"/>
                </a:lnTo>
                <a:lnTo>
                  <a:pt x="81205" y="31193"/>
                </a:lnTo>
                <a:lnTo>
                  <a:pt x="81205" y="31193"/>
                </a:lnTo>
                <a:lnTo>
                  <a:pt x="81307" y="30784"/>
                </a:lnTo>
                <a:lnTo>
                  <a:pt x="81102" y="30784"/>
                </a:lnTo>
                <a:lnTo>
                  <a:pt x="81920" y="30170"/>
                </a:lnTo>
                <a:lnTo>
                  <a:pt x="81920" y="30170"/>
                </a:lnTo>
                <a:lnTo>
                  <a:pt x="81000" y="30477"/>
                </a:lnTo>
                <a:lnTo>
                  <a:pt x="81409" y="30170"/>
                </a:lnTo>
                <a:lnTo>
                  <a:pt x="81205" y="30068"/>
                </a:lnTo>
                <a:lnTo>
                  <a:pt x="81307" y="29966"/>
                </a:lnTo>
                <a:lnTo>
                  <a:pt x="81102" y="30068"/>
                </a:lnTo>
                <a:lnTo>
                  <a:pt x="81716" y="29557"/>
                </a:lnTo>
                <a:lnTo>
                  <a:pt x="81000" y="29455"/>
                </a:lnTo>
                <a:lnTo>
                  <a:pt x="81102" y="29250"/>
                </a:lnTo>
                <a:lnTo>
                  <a:pt x="80284" y="29761"/>
                </a:lnTo>
                <a:lnTo>
                  <a:pt x="80489" y="29250"/>
                </a:lnTo>
                <a:lnTo>
                  <a:pt x="80489" y="29250"/>
                </a:lnTo>
                <a:lnTo>
                  <a:pt x="80284" y="29455"/>
                </a:lnTo>
                <a:lnTo>
                  <a:pt x="80386" y="29352"/>
                </a:lnTo>
                <a:lnTo>
                  <a:pt x="79773" y="29352"/>
                </a:lnTo>
                <a:lnTo>
                  <a:pt x="79977" y="29148"/>
                </a:lnTo>
                <a:lnTo>
                  <a:pt x="79773" y="29250"/>
                </a:lnTo>
                <a:lnTo>
                  <a:pt x="80386" y="28841"/>
                </a:lnTo>
                <a:lnTo>
                  <a:pt x="79261" y="29250"/>
                </a:lnTo>
                <a:lnTo>
                  <a:pt x="80489" y="27716"/>
                </a:lnTo>
                <a:lnTo>
                  <a:pt x="80591" y="27511"/>
                </a:lnTo>
                <a:lnTo>
                  <a:pt x="80898" y="27307"/>
                </a:lnTo>
                <a:close/>
                <a:moveTo>
                  <a:pt x="239523" y="32216"/>
                </a:moveTo>
                <a:lnTo>
                  <a:pt x="240239" y="32830"/>
                </a:lnTo>
                <a:lnTo>
                  <a:pt x="239727" y="32318"/>
                </a:lnTo>
                <a:lnTo>
                  <a:pt x="239523" y="32216"/>
                </a:lnTo>
                <a:close/>
                <a:moveTo>
                  <a:pt x="232875" y="24443"/>
                </a:moveTo>
                <a:lnTo>
                  <a:pt x="232773" y="24648"/>
                </a:lnTo>
                <a:lnTo>
                  <a:pt x="233591" y="25159"/>
                </a:lnTo>
                <a:lnTo>
                  <a:pt x="233489" y="25261"/>
                </a:lnTo>
                <a:lnTo>
                  <a:pt x="233386" y="25364"/>
                </a:lnTo>
                <a:lnTo>
                  <a:pt x="234511" y="27102"/>
                </a:lnTo>
                <a:lnTo>
                  <a:pt x="239216" y="32932"/>
                </a:lnTo>
                <a:lnTo>
                  <a:pt x="239114" y="32114"/>
                </a:lnTo>
                <a:lnTo>
                  <a:pt x="239523" y="32216"/>
                </a:lnTo>
                <a:lnTo>
                  <a:pt x="239523" y="32216"/>
                </a:lnTo>
                <a:lnTo>
                  <a:pt x="238193" y="31091"/>
                </a:lnTo>
                <a:lnTo>
                  <a:pt x="237784" y="29557"/>
                </a:lnTo>
                <a:lnTo>
                  <a:pt x="239318" y="30170"/>
                </a:lnTo>
                <a:lnTo>
                  <a:pt x="232875" y="24443"/>
                </a:lnTo>
                <a:close/>
                <a:moveTo>
                  <a:pt x="244841" y="33341"/>
                </a:moveTo>
                <a:lnTo>
                  <a:pt x="244330" y="33443"/>
                </a:lnTo>
                <a:lnTo>
                  <a:pt x="244432" y="33648"/>
                </a:lnTo>
                <a:lnTo>
                  <a:pt x="244125" y="34364"/>
                </a:lnTo>
                <a:lnTo>
                  <a:pt x="244125" y="34466"/>
                </a:lnTo>
                <a:lnTo>
                  <a:pt x="244330" y="33955"/>
                </a:lnTo>
                <a:lnTo>
                  <a:pt x="245045" y="33545"/>
                </a:lnTo>
                <a:lnTo>
                  <a:pt x="244841" y="33341"/>
                </a:lnTo>
                <a:close/>
                <a:moveTo>
                  <a:pt x="243409" y="34466"/>
                </a:moveTo>
                <a:lnTo>
                  <a:pt x="243409" y="35080"/>
                </a:lnTo>
                <a:lnTo>
                  <a:pt x="243614" y="35284"/>
                </a:lnTo>
                <a:lnTo>
                  <a:pt x="243920" y="34466"/>
                </a:lnTo>
                <a:close/>
                <a:moveTo>
                  <a:pt x="54102" y="29864"/>
                </a:moveTo>
                <a:lnTo>
                  <a:pt x="56352" y="30886"/>
                </a:lnTo>
                <a:lnTo>
                  <a:pt x="56045" y="31193"/>
                </a:lnTo>
                <a:lnTo>
                  <a:pt x="56250" y="31602"/>
                </a:lnTo>
                <a:lnTo>
                  <a:pt x="56045" y="31807"/>
                </a:lnTo>
                <a:lnTo>
                  <a:pt x="56250" y="32011"/>
                </a:lnTo>
                <a:lnTo>
                  <a:pt x="56045" y="32114"/>
                </a:lnTo>
                <a:lnTo>
                  <a:pt x="56148" y="32114"/>
                </a:lnTo>
                <a:lnTo>
                  <a:pt x="55943" y="32318"/>
                </a:lnTo>
                <a:lnTo>
                  <a:pt x="58193" y="32727"/>
                </a:lnTo>
                <a:lnTo>
                  <a:pt x="58091" y="32830"/>
                </a:lnTo>
                <a:lnTo>
                  <a:pt x="58500" y="32830"/>
                </a:lnTo>
                <a:lnTo>
                  <a:pt x="58500" y="32932"/>
                </a:lnTo>
                <a:lnTo>
                  <a:pt x="58909" y="33239"/>
                </a:lnTo>
                <a:lnTo>
                  <a:pt x="59114" y="34057"/>
                </a:lnTo>
                <a:lnTo>
                  <a:pt x="59216" y="34057"/>
                </a:lnTo>
                <a:lnTo>
                  <a:pt x="59216" y="34159"/>
                </a:lnTo>
                <a:lnTo>
                  <a:pt x="59011" y="34057"/>
                </a:lnTo>
                <a:lnTo>
                  <a:pt x="58807" y="34364"/>
                </a:lnTo>
                <a:lnTo>
                  <a:pt x="58091" y="34261"/>
                </a:lnTo>
                <a:lnTo>
                  <a:pt x="57989" y="34159"/>
                </a:lnTo>
                <a:lnTo>
                  <a:pt x="58193" y="33955"/>
                </a:lnTo>
                <a:lnTo>
                  <a:pt x="58091" y="33955"/>
                </a:lnTo>
                <a:lnTo>
                  <a:pt x="58091" y="33648"/>
                </a:lnTo>
                <a:lnTo>
                  <a:pt x="57682" y="33648"/>
                </a:lnTo>
                <a:lnTo>
                  <a:pt x="56250" y="35898"/>
                </a:lnTo>
                <a:lnTo>
                  <a:pt x="56045" y="34875"/>
                </a:lnTo>
                <a:lnTo>
                  <a:pt x="55330" y="35182"/>
                </a:lnTo>
                <a:lnTo>
                  <a:pt x="55330" y="35182"/>
                </a:lnTo>
                <a:lnTo>
                  <a:pt x="56352" y="33750"/>
                </a:lnTo>
                <a:lnTo>
                  <a:pt x="56250" y="33443"/>
                </a:lnTo>
                <a:lnTo>
                  <a:pt x="55330" y="33136"/>
                </a:lnTo>
                <a:lnTo>
                  <a:pt x="54409" y="34159"/>
                </a:lnTo>
                <a:lnTo>
                  <a:pt x="54614" y="33648"/>
                </a:lnTo>
                <a:lnTo>
                  <a:pt x="52568" y="36818"/>
                </a:lnTo>
                <a:lnTo>
                  <a:pt x="51545" y="37125"/>
                </a:lnTo>
                <a:lnTo>
                  <a:pt x="52773" y="34364"/>
                </a:lnTo>
                <a:lnTo>
                  <a:pt x="52364" y="34364"/>
                </a:lnTo>
                <a:lnTo>
                  <a:pt x="53693" y="32932"/>
                </a:lnTo>
                <a:lnTo>
                  <a:pt x="53693" y="33136"/>
                </a:lnTo>
                <a:lnTo>
                  <a:pt x="54102" y="32932"/>
                </a:lnTo>
                <a:lnTo>
                  <a:pt x="53898" y="33239"/>
                </a:lnTo>
                <a:lnTo>
                  <a:pt x="53898" y="33239"/>
                </a:lnTo>
                <a:lnTo>
                  <a:pt x="55125" y="32727"/>
                </a:lnTo>
                <a:lnTo>
                  <a:pt x="55534" y="32932"/>
                </a:lnTo>
                <a:lnTo>
                  <a:pt x="55636" y="32830"/>
                </a:lnTo>
                <a:lnTo>
                  <a:pt x="56250" y="32830"/>
                </a:lnTo>
                <a:lnTo>
                  <a:pt x="55534" y="32318"/>
                </a:lnTo>
                <a:lnTo>
                  <a:pt x="55739" y="32114"/>
                </a:lnTo>
                <a:lnTo>
                  <a:pt x="53693" y="32318"/>
                </a:lnTo>
                <a:lnTo>
                  <a:pt x="53591" y="32011"/>
                </a:lnTo>
                <a:lnTo>
                  <a:pt x="52977" y="32011"/>
                </a:lnTo>
                <a:lnTo>
                  <a:pt x="52977" y="31602"/>
                </a:lnTo>
                <a:lnTo>
                  <a:pt x="50830" y="32216"/>
                </a:lnTo>
                <a:lnTo>
                  <a:pt x="50830" y="31909"/>
                </a:lnTo>
                <a:lnTo>
                  <a:pt x="50011" y="32011"/>
                </a:lnTo>
                <a:lnTo>
                  <a:pt x="53489" y="30273"/>
                </a:lnTo>
                <a:lnTo>
                  <a:pt x="53489" y="30273"/>
                </a:lnTo>
                <a:lnTo>
                  <a:pt x="53693" y="30068"/>
                </a:lnTo>
                <a:lnTo>
                  <a:pt x="53898" y="30068"/>
                </a:lnTo>
                <a:lnTo>
                  <a:pt x="53591" y="30375"/>
                </a:lnTo>
                <a:lnTo>
                  <a:pt x="54102" y="30068"/>
                </a:lnTo>
                <a:lnTo>
                  <a:pt x="54102" y="29864"/>
                </a:lnTo>
                <a:close/>
                <a:moveTo>
                  <a:pt x="131932" y="36000"/>
                </a:moveTo>
                <a:lnTo>
                  <a:pt x="131830" y="36205"/>
                </a:lnTo>
                <a:lnTo>
                  <a:pt x="131216" y="36511"/>
                </a:lnTo>
                <a:lnTo>
                  <a:pt x="131318" y="36614"/>
                </a:lnTo>
                <a:lnTo>
                  <a:pt x="131318" y="37023"/>
                </a:lnTo>
                <a:lnTo>
                  <a:pt x="131830" y="37432"/>
                </a:lnTo>
                <a:lnTo>
                  <a:pt x="131932" y="36000"/>
                </a:lnTo>
                <a:close/>
                <a:moveTo>
                  <a:pt x="239216" y="33443"/>
                </a:moveTo>
                <a:lnTo>
                  <a:pt x="240341" y="35693"/>
                </a:lnTo>
                <a:lnTo>
                  <a:pt x="239625" y="35591"/>
                </a:lnTo>
                <a:lnTo>
                  <a:pt x="239625" y="36205"/>
                </a:lnTo>
                <a:lnTo>
                  <a:pt x="240750" y="37432"/>
                </a:lnTo>
                <a:lnTo>
                  <a:pt x="240750" y="37125"/>
                </a:lnTo>
                <a:lnTo>
                  <a:pt x="241159" y="37125"/>
                </a:lnTo>
                <a:lnTo>
                  <a:pt x="240239" y="36614"/>
                </a:lnTo>
                <a:lnTo>
                  <a:pt x="240341" y="36307"/>
                </a:lnTo>
                <a:lnTo>
                  <a:pt x="240750" y="36511"/>
                </a:lnTo>
                <a:lnTo>
                  <a:pt x="241364" y="36409"/>
                </a:lnTo>
                <a:lnTo>
                  <a:pt x="242795" y="36920"/>
                </a:lnTo>
                <a:lnTo>
                  <a:pt x="242693" y="36409"/>
                </a:lnTo>
                <a:lnTo>
                  <a:pt x="244023" y="35489"/>
                </a:lnTo>
                <a:lnTo>
                  <a:pt x="243716" y="35591"/>
                </a:lnTo>
                <a:lnTo>
                  <a:pt x="243205" y="35284"/>
                </a:lnTo>
                <a:lnTo>
                  <a:pt x="242898" y="34568"/>
                </a:lnTo>
                <a:lnTo>
                  <a:pt x="242284" y="34875"/>
                </a:lnTo>
                <a:lnTo>
                  <a:pt x="239216" y="33443"/>
                </a:lnTo>
                <a:close/>
                <a:moveTo>
                  <a:pt x="143693" y="38659"/>
                </a:moveTo>
                <a:lnTo>
                  <a:pt x="144000" y="38864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3693" y="38659"/>
                </a:lnTo>
                <a:close/>
                <a:moveTo>
                  <a:pt x="155250" y="31602"/>
                </a:moveTo>
                <a:lnTo>
                  <a:pt x="155148" y="31705"/>
                </a:lnTo>
                <a:lnTo>
                  <a:pt x="155659" y="31705"/>
                </a:lnTo>
                <a:lnTo>
                  <a:pt x="155148" y="32011"/>
                </a:lnTo>
                <a:lnTo>
                  <a:pt x="155148" y="32216"/>
                </a:lnTo>
                <a:lnTo>
                  <a:pt x="154636" y="32216"/>
                </a:lnTo>
                <a:lnTo>
                  <a:pt x="155250" y="32727"/>
                </a:lnTo>
                <a:lnTo>
                  <a:pt x="154943" y="32932"/>
                </a:lnTo>
                <a:lnTo>
                  <a:pt x="154739" y="33341"/>
                </a:lnTo>
                <a:lnTo>
                  <a:pt x="154023" y="33443"/>
                </a:lnTo>
                <a:lnTo>
                  <a:pt x="154125" y="33545"/>
                </a:lnTo>
                <a:lnTo>
                  <a:pt x="153920" y="33648"/>
                </a:lnTo>
                <a:lnTo>
                  <a:pt x="158318" y="36205"/>
                </a:lnTo>
                <a:lnTo>
                  <a:pt x="158318" y="37636"/>
                </a:lnTo>
                <a:lnTo>
                  <a:pt x="148398" y="37636"/>
                </a:lnTo>
                <a:lnTo>
                  <a:pt x="149011" y="38148"/>
                </a:lnTo>
                <a:lnTo>
                  <a:pt x="148193" y="38352"/>
                </a:lnTo>
                <a:lnTo>
                  <a:pt x="148398" y="38455"/>
                </a:lnTo>
                <a:lnTo>
                  <a:pt x="147477" y="38557"/>
                </a:lnTo>
                <a:lnTo>
                  <a:pt x="147273" y="38455"/>
                </a:lnTo>
                <a:lnTo>
                  <a:pt x="147273" y="38455"/>
                </a:lnTo>
                <a:lnTo>
                  <a:pt x="147375" y="38557"/>
                </a:lnTo>
                <a:lnTo>
                  <a:pt x="146761" y="38455"/>
                </a:lnTo>
                <a:lnTo>
                  <a:pt x="146045" y="38864"/>
                </a:lnTo>
                <a:lnTo>
                  <a:pt x="146045" y="38864"/>
                </a:lnTo>
                <a:lnTo>
                  <a:pt x="147580" y="37841"/>
                </a:lnTo>
                <a:lnTo>
                  <a:pt x="148091" y="37943"/>
                </a:lnTo>
                <a:lnTo>
                  <a:pt x="148091" y="37943"/>
                </a:lnTo>
                <a:lnTo>
                  <a:pt x="146864" y="36409"/>
                </a:lnTo>
                <a:lnTo>
                  <a:pt x="147682" y="34364"/>
                </a:lnTo>
                <a:lnTo>
                  <a:pt x="147886" y="33955"/>
                </a:lnTo>
                <a:lnTo>
                  <a:pt x="147886" y="34159"/>
                </a:lnTo>
                <a:lnTo>
                  <a:pt x="148295" y="33545"/>
                </a:lnTo>
                <a:lnTo>
                  <a:pt x="148193" y="33239"/>
                </a:lnTo>
                <a:lnTo>
                  <a:pt x="149523" y="32011"/>
                </a:lnTo>
                <a:lnTo>
                  <a:pt x="149830" y="32114"/>
                </a:lnTo>
                <a:lnTo>
                  <a:pt x="149625" y="31602"/>
                </a:lnTo>
                <a:lnTo>
                  <a:pt x="150443" y="32216"/>
                </a:lnTo>
                <a:lnTo>
                  <a:pt x="149625" y="32318"/>
                </a:lnTo>
                <a:lnTo>
                  <a:pt x="150341" y="32727"/>
                </a:lnTo>
                <a:lnTo>
                  <a:pt x="151159" y="32727"/>
                </a:lnTo>
                <a:lnTo>
                  <a:pt x="151261" y="33034"/>
                </a:lnTo>
                <a:lnTo>
                  <a:pt x="150545" y="33443"/>
                </a:lnTo>
                <a:lnTo>
                  <a:pt x="151466" y="33852"/>
                </a:lnTo>
                <a:lnTo>
                  <a:pt x="151466" y="34364"/>
                </a:lnTo>
                <a:lnTo>
                  <a:pt x="152080" y="34364"/>
                </a:lnTo>
                <a:lnTo>
                  <a:pt x="153102" y="33750"/>
                </a:lnTo>
                <a:lnTo>
                  <a:pt x="153614" y="33852"/>
                </a:lnTo>
                <a:lnTo>
                  <a:pt x="153818" y="33443"/>
                </a:lnTo>
                <a:lnTo>
                  <a:pt x="152795" y="33443"/>
                </a:lnTo>
                <a:lnTo>
                  <a:pt x="152386" y="32830"/>
                </a:lnTo>
                <a:lnTo>
                  <a:pt x="152591" y="32420"/>
                </a:lnTo>
                <a:lnTo>
                  <a:pt x="152489" y="32727"/>
                </a:lnTo>
                <a:lnTo>
                  <a:pt x="152489" y="32727"/>
                </a:lnTo>
                <a:lnTo>
                  <a:pt x="155250" y="31602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31011" y="37943"/>
                </a:moveTo>
                <a:lnTo>
                  <a:pt x="131011" y="38250"/>
                </a:lnTo>
                <a:lnTo>
                  <a:pt x="131216" y="39580"/>
                </a:lnTo>
                <a:lnTo>
                  <a:pt x="132136" y="39682"/>
                </a:lnTo>
                <a:lnTo>
                  <a:pt x="132136" y="37943"/>
                </a:lnTo>
                <a:close/>
                <a:moveTo>
                  <a:pt x="165580" y="31807"/>
                </a:moveTo>
                <a:lnTo>
                  <a:pt x="166091" y="32011"/>
                </a:lnTo>
                <a:lnTo>
                  <a:pt x="166295" y="31909"/>
                </a:lnTo>
                <a:lnTo>
                  <a:pt x="166705" y="31909"/>
                </a:lnTo>
                <a:lnTo>
                  <a:pt x="167420" y="33545"/>
                </a:lnTo>
                <a:lnTo>
                  <a:pt x="165886" y="33545"/>
                </a:lnTo>
                <a:lnTo>
                  <a:pt x="166193" y="34364"/>
                </a:lnTo>
                <a:lnTo>
                  <a:pt x="165273" y="34568"/>
                </a:lnTo>
                <a:lnTo>
                  <a:pt x="165682" y="34670"/>
                </a:lnTo>
                <a:lnTo>
                  <a:pt x="166398" y="35693"/>
                </a:lnTo>
                <a:lnTo>
                  <a:pt x="166705" y="35795"/>
                </a:lnTo>
                <a:lnTo>
                  <a:pt x="166909" y="36000"/>
                </a:lnTo>
                <a:lnTo>
                  <a:pt x="167420" y="36102"/>
                </a:lnTo>
                <a:lnTo>
                  <a:pt x="168136" y="37739"/>
                </a:lnTo>
                <a:lnTo>
                  <a:pt x="168136" y="36818"/>
                </a:lnTo>
                <a:lnTo>
                  <a:pt x="169670" y="37841"/>
                </a:lnTo>
                <a:lnTo>
                  <a:pt x="169466" y="38250"/>
                </a:lnTo>
                <a:lnTo>
                  <a:pt x="168239" y="37841"/>
                </a:lnTo>
                <a:lnTo>
                  <a:pt x="168648" y="39068"/>
                </a:lnTo>
                <a:lnTo>
                  <a:pt x="168955" y="38864"/>
                </a:lnTo>
                <a:lnTo>
                  <a:pt x="169159" y="39273"/>
                </a:lnTo>
                <a:lnTo>
                  <a:pt x="168852" y="39273"/>
                </a:lnTo>
                <a:lnTo>
                  <a:pt x="168852" y="39580"/>
                </a:lnTo>
                <a:lnTo>
                  <a:pt x="169261" y="39682"/>
                </a:lnTo>
                <a:lnTo>
                  <a:pt x="169773" y="42034"/>
                </a:lnTo>
                <a:lnTo>
                  <a:pt x="169977" y="42034"/>
                </a:lnTo>
                <a:lnTo>
                  <a:pt x="169773" y="42136"/>
                </a:lnTo>
                <a:lnTo>
                  <a:pt x="169773" y="42034"/>
                </a:lnTo>
                <a:lnTo>
                  <a:pt x="167420" y="42136"/>
                </a:lnTo>
                <a:lnTo>
                  <a:pt x="165580" y="41114"/>
                </a:lnTo>
                <a:lnTo>
                  <a:pt x="165375" y="39682"/>
                </a:lnTo>
                <a:lnTo>
                  <a:pt x="165375" y="39682"/>
                </a:lnTo>
                <a:lnTo>
                  <a:pt x="165477" y="39886"/>
                </a:lnTo>
                <a:lnTo>
                  <a:pt x="166295" y="38659"/>
                </a:lnTo>
                <a:lnTo>
                  <a:pt x="163227" y="35693"/>
                </a:lnTo>
                <a:lnTo>
                  <a:pt x="163227" y="35080"/>
                </a:lnTo>
                <a:lnTo>
                  <a:pt x="163125" y="35386"/>
                </a:lnTo>
                <a:lnTo>
                  <a:pt x="162307" y="34261"/>
                </a:lnTo>
                <a:lnTo>
                  <a:pt x="162409" y="34057"/>
                </a:lnTo>
                <a:lnTo>
                  <a:pt x="162511" y="34057"/>
                </a:lnTo>
                <a:lnTo>
                  <a:pt x="162614" y="33136"/>
                </a:lnTo>
                <a:lnTo>
                  <a:pt x="162818" y="33239"/>
                </a:lnTo>
                <a:lnTo>
                  <a:pt x="163636" y="32932"/>
                </a:lnTo>
                <a:lnTo>
                  <a:pt x="163534" y="32727"/>
                </a:lnTo>
                <a:lnTo>
                  <a:pt x="163943" y="32523"/>
                </a:lnTo>
                <a:lnTo>
                  <a:pt x="164045" y="32420"/>
                </a:lnTo>
                <a:lnTo>
                  <a:pt x="163943" y="32318"/>
                </a:lnTo>
                <a:lnTo>
                  <a:pt x="165580" y="31807"/>
                </a:lnTo>
                <a:close/>
                <a:moveTo>
                  <a:pt x="137352" y="40602"/>
                </a:moveTo>
                <a:lnTo>
                  <a:pt x="135511" y="40807"/>
                </a:lnTo>
                <a:lnTo>
                  <a:pt x="134898" y="40705"/>
                </a:lnTo>
                <a:lnTo>
                  <a:pt x="137045" y="42239"/>
                </a:lnTo>
                <a:lnTo>
                  <a:pt x="137148" y="41932"/>
                </a:lnTo>
                <a:lnTo>
                  <a:pt x="137045" y="41625"/>
                </a:lnTo>
                <a:lnTo>
                  <a:pt x="137352" y="40602"/>
                </a:lnTo>
                <a:close/>
                <a:moveTo>
                  <a:pt x="146659" y="43670"/>
                </a:moveTo>
                <a:lnTo>
                  <a:pt x="146148" y="43875"/>
                </a:lnTo>
                <a:lnTo>
                  <a:pt x="146250" y="43875"/>
                </a:lnTo>
                <a:lnTo>
                  <a:pt x="146659" y="43670"/>
                </a:lnTo>
                <a:close/>
                <a:moveTo>
                  <a:pt x="144409" y="43364"/>
                </a:moveTo>
                <a:lnTo>
                  <a:pt x="144307" y="43466"/>
                </a:lnTo>
                <a:lnTo>
                  <a:pt x="144307" y="43773"/>
                </a:lnTo>
                <a:lnTo>
                  <a:pt x="145330" y="44080"/>
                </a:lnTo>
                <a:lnTo>
                  <a:pt x="146148" y="43875"/>
                </a:lnTo>
                <a:lnTo>
                  <a:pt x="146045" y="43670"/>
                </a:lnTo>
                <a:lnTo>
                  <a:pt x="144716" y="43568"/>
                </a:lnTo>
                <a:lnTo>
                  <a:pt x="144818" y="43466"/>
                </a:lnTo>
                <a:lnTo>
                  <a:pt x="144409" y="43364"/>
                </a:lnTo>
                <a:close/>
                <a:moveTo>
                  <a:pt x="153614" y="43364"/>
                </a:moveTo>
                <a:lnTo>
                  <a:pt x="151773" y="43977"/>
                </a:lnTo>
                <a:lnTo>
                  <a:pt x="152489" y="44489"/>
                </a:lnTo>
                <a:lnTo>
                  <a:pt x="153307" y="44080"/>
                </a:lnTo>
                <a:lnTo>
                  <a:pt x="153614" y="43466"/>
                </a:lnTo>
                <a:lnTo>
                  <a:pt x="153614" y="43364"/>
                </a:lnTo>
                <a:close/>
                <a:moveTo>
                  <a:pt x="241568" y="37534"/>
                </a:moveTo>
                <a:lnTo>
                  <a:pt x="241261" y="37636"/>
                </a:lnTo>
                <a:lnTo>
                  <a:pt x="241670" y="37739"/>
                </a:lnTo>
                <a:lnTo>
                  <a:pt x="241466" y="38045"/>
                </a:lnTo>
                <a:lnTo>
                  <a:pt x="240955" y="37636"/>
                </a:lnTo>
                <a:lnTo>
                  <a:pt x="241057" y="37943"/>
                </a:lnTo>
                <a:lnTo>
                  <a:pt x="240955" y="38148"/>
                </a:lnTo>
                <a:lnTo>
                  <a:pt x="241261" y="38864"/>
                </a:lnTo>
                <a:lnTo>
                  <a:pt x="241159" y="38864"/>
                </a:lnTo>
                <a:lnTo>
                  <a:pt x="241875" y="40807"/>
                </a:lnTo>
                <a:lnTo>
                  <a:pt x="241670" y="41114"/>
                </a:lnTo>
                <a:lnTo>
                  <a:pt x="241466" y="41727"/>
                </a:lnTo>
                <a:lnTo>
                  <a:pt x="240955" y="42136"/>
                </a:lnTo>
                <a:lnTo>
                  <a:pt x="240443" y="41932"/>
                </a:lnTo>
                <a:lnTo>
                  <a:pt x="240545" y="41420"/>
                </a:lnTo>
                <a:lnTo>
                  <a:pt x="240545" y="41420"/>
                </a:lnTo>
                <a:lnTo>
                  <a:pt x="240136" y="41727"/>
                </a:lnTo>
                <a:lnTo>
                  <a:pt x="240341" y="43261"/>
                </a:lnTo>
                <a:lnTo>
                  <a:pt x="239727" y="43466"/>
                </a:lnTo>
                <a:lnTo>
                  <a:pt x="239420" y="43364"/>
                </a:lnTo>
                <a:lnTo>
                  <a:pt x="237477" y="43977"/>
                </a:lnTo>
                <a:lnTo>
                  <a:pt x="236761" y="45102"/>
                </a:lnTo>
                <a:lnTo>
                  <a:pt x="237886" y="45205"/>
                </a:lnTo>
                <a:lnTo>
                  <a:pt x="237784" y="44795"/>
                </a:lnTo>
                <a:lnTo>
                  <a:pt x="240341" y="44489"/>
                </a:lnTo>
                <a:lnTo>
                  <a:pt x="240239" y="44795"/>
                </a:lnTo>
                <a:lnTo>
                  <a:pt x="240955" y="45614"/>
                </a:lnTo>
                <a:lnTo>
                  <a:pt x="241670" y="44795"/>
                </a:lnTo>
                <a:lnTo>
                  <a:pt x="241261" y="44080"/>
                </a:lnTo>
                <a:lnTo>
                  <a:pt x="241568" y="44386"/>
                </a:lnTo>
                <a:lnTo>
                  <a:pt x="241568" y="44182"/>
                </a:lnTo>
                <a:lnTo>
                  <a:pt x="241670" y="44489"/>
                </a:lnTo>
                <a:lnTo>
                  <a:pt x="242693" y="44489"/>
                </a:lnTo>
                <a:lnTo>
                  <a:pt x="243102" y="43977"/>
                </a:lnTo>
                <a:lnTo>
                  <a:pt x="243307" y="43977"/>
                </a:lnTo>
                <a:lnTo>
                  <a:pt x="243409" y="43773"/>
                </a:lnTo>
                <a:lnTo>
                  <a:pt x="243614" y="43773"/>
                </a:lnTo>
                <a:lnTo>
                  <a:pt x="243511" y="43364"/>
                </a:lnTo>
                <a:lnTo>
                  <a:pt x="243818" y="43466"/>
                </a:lnTo>
                <a:lnTo>
                  <a:pt x="243818" y="43773"/>
                </a:lnTo>
                <a:lnTo>
                  <a:pt x="244023" y="44182"/>
                </a:lnTo>
                <a:lnTo>
                  <a:pt x="244432" y="43261"/>
                </a:lnTo>
                <a:lnTo>
                  <a:pt x="244023" y="42852"/>
                </a:lnTo>
                <a:lnTo>
                  <a:pt x="243205" y="40602"/>
                </a:lnTo>
                <a:lnTo>
                  <a:pt x="243511" y="40500"/>
                </a:lnTo>
                <a:lnTo>
                  <a:pt x="243409" y="39886"/>
                </a:lnTo>
                <a:lnTo>
                  <a:pt x="243409" y="39784"/>
                </a:lnTo>
                <a:lnTo>
                  <a:pt x="241568" y="37534"/>
                </a:lnTo>
                <a:close/>
                <a:moveTo>
                  <a:pt x="238909" y="44795"/>
                </a:moveTo>
                <a:lnTo>
                  <a:pt x="238807" y="45102"/>
                </a:lnTo>
                <a:lnTo>
                  <a:pt x="238398" y="45000"/>
                </a:lnTo>
                <a:lnTo>
                  <a:pt x="238295" y="45307"/>
                </a:lnTo>
                <a:lnTo>
                  <a:pt x="237989" y="45716"/>
                </a:lnTo>
                <a:lnTo>
                  <a:pt x="238398" y="45920"/>
                </a:lnTo>
                <a:lnTo>
                  <a:pt x="238705" y="46330"/>
                </a:lnTo>
                <a:lnTo>
                  <a:pt x="239523" y="45614"/>
                </a:lnTo>
                <a:lnTo>
                  <a:pt x="239830" y="45818"/>
                </a:lnTo>
                <a:lnTo>
                  <a:pt x="240034" y="45307"/>
                </a:lnTo>
                <a:lnTo>
                  <a:pt x="239625" y="44795"/>
                </a:lnTo>
                <a:close/>
                <a:moveTo>
                  <a:pt x="151875" y="47659"/>
                </a:moveTo>
                <a:lnTo>
                  <a:pt x="151773" y="47761"/>
                </a:lnTo>
                <a:lnTo>
                  <a:pt x="152080" y="47864"/>
                </a:lnTo>
                <a:lnTo>
                  <a:pt x="151875" y="47659"/>
                </a:lnTo>
                <a:close/>
                <a:moveTo>
                  <a:pt x="236455" y="45307"/>
                </a:moveTo>
                <a:lnTo>
                  <a:pt x="236045" y="45614"/>
                </a:lnTo>
                <a:lnTo>
                  <a:pt x="236045" y="45818"/>
                </a:lnTo>
                <a:lnTo>
                  <a:pt x="235943" y="45716"/>
                </a:lnTo>
                <a:lnTo>
                  <a:pt x="236352" y="46227"/>
                </a:lnTo>
                <a:lnTo>
                  <a:pt x="236045" y="46023"/>
                </a:lnTo>
                <a:lnTo>
                  <a:pt x="236352" y="46534"/>
                </a:lnTo>
                <a:lnTo>
                  <a:pt x="236659" y="46227"/>
                </a:lnTo>
                <a:lnTo>
                  <a:pt x="236455" y="46023"/>
                </a:lnTo>
                <a:lnTo>
                  <a:pt x="236659" y="46125"/>
                </a:lnTo>
                <a:lnTo>
                  <a:pt x="236966" y="46534"/>
                </a:lnTo>
                <a:lnTo>
                  <a:pt x="237068" y="47761"/>
                </a:lnTo>
                <a:lnTo>
                  <a:pt x="237580" y="47966"/>
                </a:lnTo>
                <a:lnTo>
                  <a:pt x="237580" y="47455"/>
                </a:lnTo>
                <a:lnTo>
                  <a:pt x="237784" y="48170"/>
                </a:lnTo>
                <a:lnTo>
                  <a:pt x="237886" y="47966"/>
                </a:lnTo>
                <a:lnTo>
                  <a:pt x="237886" y="47761"/>
                </a:lnTo>
                <a:lnTo>
                  <a:pt x="238193" y="47761"/>
                </a:lnTo>
                <a:lnTo>
                  <a:pt x="237886" y="45818"/>
                </a:lnTo>
                <a:lnTo>
                  <a:pt x="237580" y="45818"/>
                </a:lnTo>
                <a:lnTo>
                  <a:pt x="237477" y="45409"/>
                </a:lnTo>
                <a:lnTo>
                  <a:pt x="237273" y="45511"/>
                </a:lnTo>
                <a:lnTo>
                  <a:pt x="236864" y="45307"/>
                </a:lnTo>
                <a:close/>
                <a:moveTo>
                  <a:pt x="49602" y="49398"/>
                </a:moveTo>
                <a:lnTo>
                  <a:pt x="49705" y="49500"/>
                </a:lnTo>
                <a:lnTo>
                  <a:pt x="49655" y="49401"/>
                </a:lnTo>
                <a:lnTo>
                  <a:pt x="49655" y="49401"/>
                </a:lnTo>
                <a:lnTo>
                  <a:pt x="49602" y="49398"/>
                </a:lnTo>
                <a:close/>
                <a:moveTo>
                  <a:pt x="53489" y="53386"/>
                </a:moveTo>
                <a:lnTo>
                  <a:pt x="53485" y="53390"/>
                </a:lnTo>
                <a:lnTo>
                  <a:pt x="53485" y="53390"/>
                </a:lnTo>
                <a:lnTo>
                  <a:pt x="53489" y="53489"/>
                </a:lnTo>
                <a:lnTo>
                  <a:pt x="53489" y="53386"/>
                </a:lnTo>
                <a:close/>
                <a:moveTo>
                  <a:pt x="231648" y="54102"/>
                </a:moveTo>
                <a:lnTo>
                  <a:pt x="231239" y="54205"/>
                </a:lnTo>
                <a:lnTo>
                  <a:pt x="230625" y="55739"/>
                </a:lnTo>
                <a:lnTo>
                  <a:pt x="231648" y="57477"/>
                </a:lnTo>
                <a:lnTo>
                  <a:pt x="231852" y="54511"/>
                </a:lnTo>
                <a:lnTo>
                  <a:pt x="231648" y="54102"/>
                </a:lnTo>
                <a:close/>
                <a:moveTo>
                  <a:pt x="46432" y="57886"/>
                </a:moveTo>
                <a:lnTo>
                  <a:pt x="46432" y="57989"/>
                </a:lnTo>
                <a:lnTo>
                  <a:pt x="46636" y="57886"/>
                </a:lnTo>
                <a:close/>
                <a:moveTo>
                  <a:pt x="176216" y="59114"/>
                </a:moveTo>
                <a:lnTo>
                  <a:pt x="176216" y="59114"/>
                </a:lnTo>
                <a:lnTo>
                  <a:pt x="176216" y="59114"/>
                </a:lnTo>
                <a:close/>
                <a:moveTo>
                  <a:pt x="52057" y="56250"/>
                </a:moveTo>
                <a:lnTo>
                  <a:pt x="49193" y="57170"/>
                </a:lnTo>
                <a:lnTo>
                  <a:pt x="49091" y="57375"/>
                </a:lnTo>
                <a:lnTo>
                  <a:pt x="48682" y="57580"/>
                </a:lnTo>
                <a:lnTo>
                  <a:pt x="48989" y="57477"/>
                </a:lnTo>
                <a:lnTo>
                  <a:pt x="48989" y="57682"/>
                </a:lnTo>
                <a:lnTo>
                  <a:pt x="51443" y="56761"/>
                </a:lnTo>
                <a:lnTo>
                  <a:pt x="51443" y="56761"/>
                </a:lnTo>
                <a:lnTo>
                  <a:pt x="51239" y="56966"/>
                </a:lnTo>
                <a:lnTo>
                  <a:pt x="54205" y="57886"/>
                </a:lnTo>
                <a:lnTo>
                  <a:pt x="54307" y="58500"/>
                </a:lnTo>
                <a:lnTo>
                  <a:pt x="55330" y="58807"/>
                </a:lnTo>
                <a:lnTo>
                  <a:pt x="54818" y="59625"/>
                </a:lnTo>
                <a:lnTo>
                  <a:pt x="54818" y="59625"/>
                </a:lnTo>
                <a:lnTo>
                  <a:pt x="57068" y="59420"/>
                </a:lnTo>
                <a:lnTo>
                  <a:pt x="57170" y="59523"/>
                </a:lnTo>
                <a:lnTo>
                  <a:pt x="57886" y="59420"/>
                </a:lnTo>
                <a:lnTo>
                  <a:pt x="57886" y="59114"/>
                </a:lnTo>
                <a:lnTo>
                  <a:pt x="55739" y="58091"/>
                </a:lnTo>
                <a:lnTo>
                  <a:pt x="55534" y="57886"/>
                </a:lnTo>
                <a:lnTo>
                  <a:pt x="55330" y="57784"/>
                </a:lnTo>
                <a:lnTo>
                  <a:pt x="55534" y="57784"/>
                </a:lnTo>
                <a:lnTo>
                  <a:pt x="55125" y="57580"/>
                </a:lnTo>
                <a:lnTo>
                  <a:pt x="55227" y="57682"/>
                </a:lnTo>
                <a:lnTo>
                  <a:pt x="52057" y="56250"/>
                </a:lnTo>
                <a:close/>
                <a:moveTo>
                  <a:pt x="207307" y="59625"/>
                </a:moveTo>
                <a:lnTo>
                  <a:pt x="207307" y="59625"/>
                </a:lnTo>
                <a:lnTo>
                  <a:pt x="207307" y="59625"/>
                </a:lnTo>
                <a:close/>
                <a:moveTo>
                  <a:pt x="222648" y="59420"/>
                </a:moveTo>
                <a:lnTo>
                  <a:pt x="222648" y="59523"/>
                </a:lnTo>
                <a:lnTo>
                  <a:pt x="221625" y="59727"/>
                </a:lnTo>
                <a:lnTo>
                  <a:pt x="221727" y="59727"/>
                </a:lnTo>
                <a:lnTo>
                  <a:pt x="221216" y="60341"/>
                </a:lnTo>
                <a:lnTo>
                  <a:pt x="221727" y="61159"/>
                </a:lnTo>
                <a:lnTo>
                  <a:pt x="222750" y="60852"/>
                </a:lnTo>
                <a:lnTo>
                  <a:pt x="223159" y="59932"/>
                </a:lnTo>
                <a:lnTo>
                  <a:pt x="222648" y="59420"/>
                </a:lnTo>
                <a:close/>
                <a:moveTo>
                  <a:pt x="54511" y="60955"/>
                </a:moveTo>
                <a:lnTo>
                  <a:pt x="54205" y="61057"/>
                </a:lnTo>
                <a:lnTo>
                  <a:pt x="54614" y="61670"/>
                </a:lnTo>
                <a:lnTo>
                  <a:pt x="55023" y="61773"/>
                </a:lnTo>
                <a:lnTo>
                  <a:pt x="55534" y="61568"/>
                </a:lnTo>
                <a:lnTo>
                  <a:pt x="55943" y="61568"/>
                </a:lnTo>
                <a:lnTo>
                  <a:pt x="54511" y="60955"/>
                </a:lnTo>
                <a:close/>
                <a:moveTo>
                  <a:pt x="58602" y="59727"/>
                </a:moveTo>
                <a:lnTo>
                  <a:pt x="59114" y="60034"/>
                </a:lnTo>
                <a:lnTo>
                  <a:pt x="59114" y="60443"/>
                </a:lnTo>
                <a:lnTo>
                  <a:pt x="59420" y="60955"/>
                </a:lnTo>
                <a:lnTo>
                  <a:pt x="59114" y="61057"/>
                </a:lnTo>
                <a:lnTo>
                  <a:pt x="57784" y="60852"/>
                </a:lnTo>
                <a:lnTo>
                  <a:pt x="57580" y="61159"/>
                </a:lnTo>
                <a:lnTo>
                  <a:pt x="57989" y="61466"/>
                </a:lnTo>
                <a:lnTo>
                  <a:pt x="59420" y="61261"/>
                </a:lnTo>
                <a:lnTo>
                  <a:pt x="59932" y="61568"/>
                </a:lnTo>
                <a:lnTo>
                  <a:pt x="60239" y="61875"/>
                </a:lnTo>
                <a:lnTo>
                  <a:pt x="60545" y="61261"/>
                </a:lnTo>
                <a:lnTo>
                  <a:pt x="62693" y="61261"/>
                </a:lnTo>
                <a:lnTo>
                  <a:pt x="63000" y="60750"/>
                </a:lnTo>
                <a:lnTo>
                  <a:pt x="61977" y="60341"/>
                </a:lnTo>
                <a:lnTo>
                  <a:pt x="62284" y="60239"/>
                </a:lnTo>
                <a:lnTo>
                  <a:pt x="58602" y="59727"/>
                </a:lnTo>
                <a:close/>
                <a:moveTo>
                  <a:pt x="208739" y="63614"/>
                </a:moveTo>
                <a:lnTo>
                  <a:pt x="208739" y="63614"/>
                </a:lnTo>
                <a:lnTo>
                  <a:pt x="208739" y="63614"/>
                </a:lnTo>
                <a:close/>
                <a:moveTo>
                  <a:pt x="48989" y="64227"/>
                </a:moveTo>
                <a:lnTo>
                  <a:pt x="48989" y="64330"/>
                </a:lnTo>
                <a:lnTo>
                  <a:pt x="49091" y="64432"/>
                </a:lnTo>
                <a:lnTo>
                  <a:pt x="49091" y="64432"/>
                </a:lnTo>
                <a:lnTo>
                  <a:pt x="48989" y="64227"/>
                </a:lnTo>
                <a:close/>
                <a:moveTo>
                  <a:pt x="44182" y="66375"/>
                </a:moveTo>
                <a:lnTo>
                  <a:pt x="44386" y="66477"/>
                </a:lnTo>
                <a:lnTo>
                  <a:pt x="44386" y="66477"/>
                </a:lnTo>
                <a:lnTo>
                  <a:pt x="44284" y="66375"/>
                </a:lnTo>
                <a:close/>
                <a:moveTo>
                  <a:pt x="232261" y="60955"/>
                </a:moveTo>
                <a:lnTo>
                  <a:pt x="231955" y="61670"/>
                </a:lnTo>
                <a:lnTo>
                  <a:pt x="232159" y="63511"/>
                </a:lnTo>
                <a:lnTo>
                  <a:pt x="231648" y="63307"/>
                </a:lnTo>
                <a:lnTo>
                  <a:pt x="232364" y="64943"/>
                </a:lnTo>
                <a:lnTo>
                  <a:pt x="232568" y="64739"/>
                </a:lnTo>
                <a:lnTo>
                  <a:pt x="232977" y="65148"/>
                </a:lnTo>
                <a:lnTo>
                  <a:pt x="232773" y="65864"/>
                </a:lnTo>
                <a:lnTo>
                  <a:pt x="233591" y="65966"/>
                </a:lnTo>
                <a:lnTo>
                  <a:pt x="233795" y="65659"/>
                </a:lnTo>
                <a:lnTo>
                  <a:pt x="234716" y="66375"/>
                </a:lnTo>
                <a:lnTo>
                  <a:pt x="234409" y="65761"/>
                </a:lnTo>
                <a:lnTo>
                  <a:pt x="236045" y="67091"/>
                </a:lnTo>
                <a:lnTo>
                  <a:pt x="235432" y="65966"/>
                </a:lnTo>
                <a:lnTo>
                  <a:pt x="235739" y="65864"/>
                </a:lnTo>
                <a:lnTo>
                  <a:pt x="235125" y="65659"/>
                </a:lnTo>
                <a:lnTo>
                  <a:pt x="235125" y="65864"/>
                </a:lnTo>
                <a:lnTo>
                  <a:pt x="234511" y="65352"/>
                </a:lnTo>
                <a:lnTo>
                  <a:pt x="234205" y="65455"/>
                </a:lnTo>
                <a:lnTo>
                  <a:pt x="234307" y="65659"/>
                </a:lnTo>
                <a:lnTo>
                  <a:pt x="233284" y="64330"/>
                </a:lnTo>
                <a:lnTo>
                  <a:pt x="233489" y="63511"/>
                </a:lnTo>
                <a:lnTo>
                  <a:pt x="233795" y="63205"/>
                </a:lnTo>
                <a:lnTo>
                  <a:pt x="233591" y="61159"/>
                </a:lnTo>
                <a:lnTo>
                  <a:pt x="233284" y="61261"/>
                </a:lnTo>
                <a:lnTo>
                  <a:pt x="232261" y="60955"/>
                </a:lnTo>
                <a:close/>
                <a:moveTo>
                  <a:pt x="236045" y="67091"/>
                </a:moveTo>
                <a:lnTo>
                  <a:pt x="236045" y="67091"/>
                </a:lnTo>
                <a:lnTo>
                  <a:pt x="236045" y="67091"/>
                </a:lnTo>
                <a:close/>
                <a:moveTo>
                  <a:pt x="232670" y="66170"/>
                </a:moveTo>
                <a:lnTo>
                  <a:pt x="233693" y="67398"/>
                </a:lnTo>
                <a:lnTo>
                  <a:pt x="233693" y="66580"/>
                </a:lnTo>
                <a:lnTo>
                  <a:pt x="233080" y="66170"/>
                </a:lnTo>
                <a:close/>
                <a:moveTo>
                  <a:pt x="222750" y="67705"/>
                </a:moveTo>
                <a:lnTo>
                  <a:pt x="222750" y="67705"/>
                </a:lnTo>
                <a:lnTo>
                  <a:pt x="222750" y="67705"/>
                </a:lnTo>
                <a:close/>
                <a:moveTo>
                  <a:pt x="222750" y="67705"/>
                </a:moveTo>
                <a:lnTo>
                  <a:pt x="222737" y="67743"/>
                </a:lnTo>
                <a:lnTo>
                  <a:pt x="222750" y="67807"/>
                </a:lnTo>
                <a:lnTo>
                  <a:pt x="222750" y="67705"/>
                </a:lnTo>
                <a:close/>
                <a:moveTo>
                  <a:pt x="235330" y="67091"/>
                </a:moveTo>
                <a:lnTo>
                  <a:pt x="235330" y="67807"/>
                </a:lnTo>
                <a:lnTo>
                  <a:pt x="235739" y="67602"/>
                </a:lnTo>
                <a:lnTo>
                  <a:pt x="236148" y="67909"/>
                </a:lnTo>
                <a:lnTo>
                  <a:pt x="235534" y="67193"/>
                </a:lnTo>
                <a:lnTo>
                  <a:pt x="235330" y="67091"/>
                </a:lnTo>
                <a:close/>
                <a:moveTo>
                  <a:pt x="236250" y="67091"/>
                </a:moveTo>
                <a:lnTo>
                  <a:pt x="237068" y="68420"/>
                </a:lnTo>
                <a:lnTo>
                  <a:pt x="237682" y="68625"/>
                </a:lnTo>
                <a:lnTo>
                  <a:pt x="237784" y="68625"/>
                </a:lnTo>
                <a:lnTo>
                  <a:pt x="237170" y="67295"/>
                </a:lnTo>
                <a:lnTo>
                  <a:pt x="236250" y="67091"/>
                </a:lnTo>
                <a:close/>
                <a:moveTo>
                  <a:pt x="234307" y="67807"/>
                </a:moveTo>
                <a:lnTo>
                  <a:pt x="234205" y="67909"/>
                </a:lnTo>
                <a:lnTo>
                  <a:pt x="234409" y="68011"/>
                </a:lnTo>
                <a:lnTo>
                  <a:pt x="234409" y="69341"/>
                </a:lnTo>
                <a:lnTo>
                  <a:pt x="235330" y="68420"/>
                </a:lnTo>
                <a:lnTo>
                  <a:pt x="234307" y="67807"/>
                </a:lnTo>
                <a:close/>
                <a:moveTo>
                  <a:pt x="236455" y="68216"/>
                </a:moveTo>
                <a:lnTo>
                  <a:pt x="236557" y="68625"/>
                </a:lnTo>
                <a:lnTo>
                  <a:pt x="236864" y="68932"/>
                </a:lnTo>
                <a:lnTo>
                  <a:pt x="237170" y="69750"/>
                </a:lnTo>
                <a:lnTo>
                  <a:pt x="237170" y="69341"/>
                </a:lnTo>
                <a:lnTo>
                  <a:pt x="237273" y="69545"/>
                </a:lnTo>
                <a:lnTo>
                  <a:pt x="237273" y="69443"/>
                </a:lnTo>
                <a:lnTo>
                  <a:pt x="237273" y="69136"/>
                </a:lnTo>
                <a:lnTo>
                  <a:pt x="237170" y="68932"/>
                </a:lnTo>
                <a:lnTo>
                  <a:pt x="236966" y="68318"/>
                </a:lnTo>
                <a:lnTo>
                  <a:pt x="236761" y="68420"/>
                </a:lnTo>
                <a:lnTo>
                  <a:pt x="236455" y="68216"/>
                </a:lnTo>
                <a:close/>
                <a:moveTo>
                  <a:pt x="193091" y="69852"/>
                </a:moveTo>
                <a:lnTo>
                  <a:pt x="193295" y="70261"/>
                </a:lnTo>
                <a:lnTo>
                  <a:pt x="193160" y="69965"/>
                </a:lnTo>
                <a:lnTo>
                  <a:pt x="193091" y="69852"/>
                </a:lnTo>
                <a:close/>
                <a:moveTo>
                  <a:pt x="235636" y="68830"/>
                </a:moveTo>
                <a:lnTo>
                  <a:pt x="235227" y="69034"/>
                </a:lnTo>
                <a:lnTo>
                  <a:pt x="235125" y="69239"/>
                </a:lnTo>
                <a:lnTo>
                  <a:pt x="235227" y="69648"/>
                </a:lnTo>
                <a:lnTo>
                  <a:pt x="234818" y="69955"/>
                </a:lnTo>
                <a:lnTo>
                  <a:pt x="235636" y="70670"/>
                </a:lnTo>
                <a:lnTo>
                  <a:pt x="235636" y="68830"/>
                </a:lnTo>
                <a:close/>
                <a:moveTo>
                  <a:pt x="232057" y="68420"/>
                </a:moveTo>
                <a:lnTo>
                  <a:pt x="230318" y="71284"/>
                </a:lnTo>
                <a:lnTo>
                  <a:pt x="230318" y="71386"/>
                </a:lnTo>
                <a:lnTo>
                  <a:pt x="232261" y="69341"/>
                </a:lnTo>
                <a:lnTo>
                  <a:pt x="232057" y="68420"/>
                </a:lnTo>
                <a:close/>
                <a:moveTo>
                  <a:pt x="196568" y="70159"/>
                </a:moveTo>
                <a:lnTo>
                  <a:pt x="196364" y="71795"/>
                </a:lnTo>
                <a:lnTo>
                  <a:pt x="196364" y="72000"/>
                </a:lnTo>
                <a:lnTo>
                  <a:pt x="197591" y="73739"/>
                </a:lnTo>
                <a:lnTo>
                  <a:pt x="198102" y="72102"/>
                </a:lnTo>
                <a:lnTo>
                  <a:pt x="196875" y="70261"/>
                </a:lnTo>
                <a:lnTo>
                  <a:pt x="196568" y="70159"/>
                </a:lnTo>
                <a:close/>
                <a:moveTo>
                  <a:pt x="237580" y="70261"/>
                </a:moveTo>
                <a:lnTo>
                  <a:pt x="237580" y="70773"/>
                </a:lnTo>
                <a:lnTo>
                  <a:pt x="237068" y="70977"/>
                </a:lnTo>
                <a:lnTo>
                  <a:pt x="237068" y="71182"/>
                </a:lnTo>
                <a:lnTo>
                  <a:pt x="236761" y="71182"/>
                </a:lnTo>
                <a:lnTo>
                  <a:pt x="236659" y="71591"/>
                </a:lnTo>
                <a:lnTo>
                  <a:pt x="236250" y="71795"/>
                </a:lnTo>
                <a:lnTo>
                  <a:pt x="236148" y="71182"/>
                </a:lnTo>
                <a:lnTo>
                  <a:pt x="235739" y="71284"/>
                </a:lnTo>
                <a:lnTo>
                  <a:pt x="235432" y="71693"/>
                </a:lnTo>
                <a:lnTo>
                  <a:pt x="234818" y="71898"/>
                </a:lnTo>
                <a:lnTo>
                  <a:pt x="234818" y="72818"/>
                </a:lnTo>
                <a:lnTo>
                  <a:pt x="235227" y="72000"/>
                </a:lnTo>
                <a:lnTo>
                  <a:pt x="235636" y="72102"/>
                </a:lnTo>
                <a:lnTo>
                  <a:pt x="235943" y="72409"/>
                </a:lnTo>
                <a:lnTo>
                  <a:pt x="236045" y="72000"/>
                </a:lnTo>
                <a:lnTo>
                  <a:pt x="236455" y="72205"/>
                </a:lnTo>
                <a:lnTo>
                  <a:pt x="236557" y="73125"/>
                </a:lnTo>
                <a:lnTo>
                  <a:pt x="237580" y="73943"/>
                </a:lnTo>
                <a:lnTo>
                  <a:pt x="237682" y="73841"/>
                </a:lnTo>
                <a:lnTo>
                  <a:pt x="237682" y="74045"/>
                </a:lnTo>
                <a:lnTo>
                  <a:pt x="238091" y="73841"/>
                </a:lnTo>
                <a:lnTo>
                  <a:pt x="237784" y="73227"/>
                </a:lnTo>
                <a:lnTo>
                  <a:pt x="237989" y="72614"/>
                </a:lnTo>
                <a:lnTo>
                  <a:pt x="238295" y="72818"/>
                </a:lnTo>
                <a:lnTo>
                  <a:pt x="238500" y="73534"/>
                </a:lnTo>
                <a:lnTo>
                  <a:pt x="238500" y="73023"/>
                </a:lnTo>
                <a:lnTo>
                  <a:pt x="238807" y="72614"/>
                </a:lnTo>
                <a:lnTo>
                  <a:pt x="238500" y="71284"/>
                </a:lnTo>
                <a:lnTo>
                  <a:pt x="238398" y="71182"/>
                </a:lnTo>
                <a:lnTo>
                  <a:pt x="238500" y="70977"/>
                </a:lnTo>
                <a:lnTo>
                  <a:pt x="238295" y="70466"/>
                </a:lnTo>
                <a:lnTo>
                  <a:pt x="237580" y="70261"/>
                </a:lnTo>
                <a:close/>
                <a:moveTo>
                  <a:pt x="240443" y="77727"/>
                </a:moveTo>
                <a:lnTo>
                  <a:pt x="240034" y="78545"/>
                </a:lnTo>
                <a:lnTo>
                  <a:pt x="240136" y="80284"/>
                </a:lnTo>
                <a:lnTo>
                  <a:pt x="240852" y="81000"/>
                </a:lnTo>
                <a:lnTo>
                  <a:pt x="240341" y="79568"/>
                </a:lnTo>
                <a:lnTo>
                  <a:pt x="241261" y="79773"/>
                </a:lnTo>
                <a:lnTo>
                  <a:pt x="240750" y="79057"/>
                </a:lnTo>
                <a:lnTo>
                  <a:pt x="241057" y="78852"/>
                </a:lnTo>
                <a:lnTo>
                  <a:pt x="241057" y="78545"/>
                </a:lnTo>
                <a:lnTo>
                  <a:pt x="240136" y="78955"/>
                </a:lnTo>
                <a:lnTo>
                  <a:pt x="240443" y="78648"/>
                </a:lnTo>
                <a:lnTo>
                  <a:pt x="240443" y="78341"/>
                </a:lnTo>
                <a:lnTo>
                  <a:pt x="240341" y="78136"/>
                </a:lnTo>
                <a:lnTo>
                  <a:pt x="240443" y="77727"/>
                </a:lnTo>
                <a:close/>
                <a:moveTo>
                  <a:pt x="79875" y="80284"/>
                </a:moveTo>
                <a:lnTo>
                  <a:pt x="78136" y="80591"/>
                </a:lnTo>
                <a:lnTo>
                  <a:pt x="78136" y="81511"/>
                </a:lnTo>
                <a:lnTo>
                  <a:pt x="78443" y="81818"/>
                </a:lnTo>
                <a:lnTo>
                  <a:pt x="79466" y="81511"/>
                </a:lnTo>
                <a:lnTo>
                  <a:pt x="80080" y="80693"/>
                </a:lnTo>
                <a:lnTo>
                  <a:pt x="79875" y="80284"/>
                </a:lnTo>
                <a:close/>
                <a:moveTo>
                  <a:pt x="261102" y="82636"/>
                </a:moveTo>
                <a:lnTo>
                  <a:pt x="261000" y="82841"/>
                </a:lnTo>
                <a:lnTo>
                  <a:pt x="261205" y="82943"/>
                </a:lnTo>
                <a:lnTo>
                  <a:pt x="261307" y="82943"/>
                </a:lnTo>
                <a:lnTo>
                  <a:pt x="261102" y="82636"/>
                </a:lnTo>
                <a:close/>
                <a:moveTo>
                  <a:pt x="220500" y="81818"/>
                </a:moveTo>
                <a:lnTo>
                  <a:pt x="219784" y="81920"/>
                </a:lnTo>
                <a:lnTo>
                  <a:pt x="219886" y="82227"/>
                </a:lnTo>
                <a:lnTo>
                  <a:pt x="220295" y="82534"/>
                </a:lnTo>
                <a:lnTo>
                  <a:pt x="220295" y="82841"/>
                </a:lnTo>
                <a:lnTo>
                  <a:pt x="221011" y="83148"/>
                </a:lnTo>
                <a:lnTo>
                  <a:pt x="221114" y="82636"/>
                </a:lnTo>
                <a:lnTo>
                  <a:pt x="220500" y="81818"/>
                </a:lnTo>
                <a:close/>
                <a:moveTo>
                  <a:pt x="222034" y="82636"/>
                </a:moveTo>
                <a:lnTo>
                  <a:pt x="221830" y="83045"/>
                </a:lnTo>
                <a:lnTo>
                  <a:pt x="221830" y="83352"/>
                </a:lnTo>
                <a:lnTo>
                  <a:pt x="222341" y="83148"/>
                </a:lnTo>
                <a:lnTo>
                  <a:pt x="222034" y="82636"/>
                </a:lnTo>
                <a:close/>
                <a:moveTo>
                  <a:pt x="240443" y="83352"/>
                </a:moveTo>
                <a:lnTo>
                  <a:pt x="240239" y="83659"/>
                </a:lnTo>
                <a:lnTo>
                  <a:pt x="240239" y="83659"/>
                </a:lnTo>
                <a:lnTo>
                  <a:pt x="240545" y="83352"/>
                </a:lnTo>
                <a:close/>
                <a:moveTo>
                  <a:pt x="240852" y="82943"/>
                </a:moveTo>
                <a:lnTo>
                  <a:pt x="240545" y="83352"/>
                </a:lnTo>
                <a:lnTo>
                  <a:pt x="240750" y="83557"/>
                </a:lnTo>
                <a:lnTo>
                  <a:pt x="241261" y="83455"/>
                </a:lnTo>
                <a:lnTo>
                  <a:pt x="241670" y="83557"/>
                </a:lnTo>
                <a:lnTo>
                  <a:pt x="241977" y="83455"/>
                </a:lnTo>
                <a:lnTo>
                  <a:pt x="242898" y="83966"/>
                </a:lnTo>
                <a:lnTo>
                  <a:pt x="241568" y="82943"/>
                </a:lnTo>
                <a:close/>
                <a:moveTo>
                  <a:pt x="230011" y="72818"/>
                </a:moveTo>
                <a:lnTo>
                  <a:pt x="228989" y="74250"/>
                </a:lnTo>
                <a:lnTo>
                  <a:pt x="228989" y="74761"/>
                </a:lnTo>
                <a:lnTo>
                  <a:pt x="228477" y="74966"/>
                </a:lnTo>
                <a:lnTo>
                  <a:pt x="228477" y="74864"/>
                </a:lnTo>
                <a:lnTo>
                  <a:pt x="227557" y="75375"/>
                </a:lnTo>
                <a:lnTo>
                  <a:pt x="227045" y="76398"/>
                </a:lnTo>
                <a:lnTo>
                  <a:pt x="225409" y="77216"/>
                </a:lnTo>
                <a:lnTo>
                  <a:pt x="225307" y="77420"/>
                </a:lnTo>
                <a:lnTo>
                  <a:pt x="225205" y="77523"/>
                </a:lnTo>
                <a:lnTo>
                  <a:pt x="225205" y="78648"/>
                </a:lnTo>
                <a:lnTo>
                  <a:pt x="223670" y="77932"/>
                </a:lnTo>
                <a:lnTo>
                  <a:pt x="223159" y="78750"/>
                </a:lnTo>
                <a:lnTo>
                  <a:pt x="223261" y="78750"/>
                </a:lnTo>
                <a:lnTo>
                  <a:pt x="224182" y="83045"/>
                </a:lnTo>
                <a:lnTo>
                  <a:pt x="225511" y="83045"/>
                </a:lnTo>
                <a:lnTo>
                  <a:pt x="225818" y="83659"/>
                </a:lnTo>
                <a:lnTo>
                  <a:pt x="226023" y="83455"/>
                </a:lnTo>
                <a:lnTo>
                  <a:pt x="226330" y="83557"/>
                </a:lnTo>
                <a:lnTo>
                  <a:pt x="226739" y="83045"/>
                </a:lnTo>
                <a:lnTo>
                  <a:pt x="227352" y="83557"/>
                </a:lnTo>
                <a:lnTo>
                  <a:pt x="227966" y="83352"/>
                </a:lnTo>
                <a:lnTo>
                  <a:pt x="228068" y="83557"/>
                </a:lnTo>
                <a:lnTo>
                  <a:pt x="228375" y="84273"/>
                </a:lnTo>
                <a:lnTo>
                  <a:pt x="229398" y="83659"/>
                </a:lnTo>
                <a:lnTo>
                  <a:pt x="229705" y="83250"/>
                </a:lnTo>
                <a:lnTo>
                  <a:pt x="229602" y="83045"/>
                </a:lnTo>
                <a:lnTo>
                  <a:pt x="229807" y="82739"/>
                </a:lnTo>
                <a:lnTo>
                  <a:pt x="229705" y="81920"/>
                </a:lnTo>
                <a:lnTo>
                  <a:pt x="230216" y="81102"/>
                </a:lnTo>
                <a:lnTo>
                  <a:pt x="230523" y="81102"/>
                </a:lnTo>
                <a:lnTo>
                  <a:pt x="231239" y="78955"/>
                </a:lnTo>
                <a:lnTo>
                  <a:pt x="231852" y="79159"/>
                </a:lnTo>
                <a:lnTo>
                  <a:pt x="232159" y="79159"/>
                </a:lnTo>
                <a:lnTo>
                  <a:pt x="232057" y="78955"/>
                </a:lnTo>
                <a:lnTo>
                  <a:pt x="231136" y="77932"/>
                </a:lnTo>
                <a:lnTo>
                  <a:pt x="231034" y="77114"/>
                </a:lnTo>
                <a:lnTo>
                  <a:pt x="230932" y="77011"/>
                </a:lnTo>
                <a:lnTo>
                  <a:pt x="230420" y="76295"/>
                </a:lnTo>
                <a:lnTo>
                  <a:pt x="230830" y="76193"/>
                </a:lnTo>
                <a:lnTo>
                  <a:pt x="230932" y="76091"/>
                </a:lnTo>
                <a:lnTo>
                  <a:pt x="230932" y="75580"/>
                </a:lnTo>
                <a:lnTo>
                  <a:pt x="231750" y="75580"/>
                </a:lnTo>
                <a:lnTo>
                  <a:pt x="231443" y="74864"/>
                </a:lnTo>
                <a:lnTo>
                  <a:pt x="232261" y="74761"/>
                </a:lnTo>
                <a:lnTo>
                  <a:pt x="231136" y="73841"/>
                </a:lnTo>
                <a:lnTo>
                  <a:pt x="230727" y="73943"/>
                </a:lnTo>
                <a:lnTo>
                  <a:pt x="230420" y="72920"/>
                </a:lnTo>
                <a:lnTo>
                  <a:pt x="230011" y="73227"/>
                </a:lnTo>
                <a:lnTo>
                  <a:pt x="230011" y="72818"/>
                </a:lnTo>
                <a:close/>
                <a:moveTo>
                  <a:pt x="261307" y="82943"/>
                </a:moveTo>
                <a:lnTo>
                  <a:pt x="262841" y="84989"/>
                </a:lnTo>
                <a:lnTo>
                  <a:pt x="262330" y="83761"/>
                </a:lnTo>
                <a:lnTo>
                  <a:pt x="261307" y="82943"/>
                </a:lnTo>
                <a:close/>
                <a:moveTo>
                  <a:pt x="237682" y="78239"/>
                </a:moveTo>
                <a:lnTo>
                  <a:pt x="237170" y="78852"/>
                </a:lnTo>
                <a:lnTo>
                  <a:pt x="234614" y="78955"/>
                </a:lnTo>
                <a:lnTo>
                  <a:pt x="234409" y="78750"/>
                </a:lnTo>
                <a:lnTo>
                  <a:pt x="233489" y="79057"/>
                </a:lnTo>
                <a:lnTo>
                  <a:pt x="232977" y="79875"/>
                </a:lnTo>
                <a:lnTo>
                  <a:pt x="232977" y="80080"/>
                </a:lnTo>
                <a:lnTo>
                  <a:pt x="232875" y="80182"/>
                </a:lnTo>
                <a:lnTo>
                  <a:pt x="232977" y="80898"/>
                </a:lnTo>
                <a:lnTo>
                  <a:pt x="232875" y="80693"/>
                </a:lnTo>
                <a:lnTo>
                  <a:pt x="232057" y="83455"/>
                </a:lnTo>
                <a:lnTo>
                  <a:pt x="232364" y="83659"/>
                </a:lnTo>
                <a:lnTo>
                  <a:pt x="232568" y="83864"/>
                </a:lnTo>
                <a:lnTo>
                  <a:pt x="232670" y="85909"/>
                </a:lnTo>
                <a:lnTo>
                  <a:pt x="233386" y="85807"/>
                </a:lnTo>
                <a:lnTo>
                  <a:pt x="233591" y="82841"/>
                </a:lnTo>
                <a:lnTo>
                  <a:pt x="234409" y="84784"/>
                </a:lnTo>
                <a:lnTo>
                  <a:pt x="235636" y="84375"/>
                </a:lnTo>
                <a:lnTo>
                  <a:pt x="235125" y="83761"/>
                </a:lnTo>
                <a:lnTo>
                  <a:pt x="235227" y="83148"/>
                </a:lnTo>
                <a:lnTo>
                  <a:pt x="234409" y="82023"/>
                </a:lnTo>
                <a:lnTo>
                  <a:pt x="234614" y="82023"/>
                </a:lnTo>
                <a:lnTo>
                  <a:pt x="235739" y="81000"/>
                </a:lnTo>
                <a:lnTo>
                  <a:pt x="236148" y="81102"/>
                </a:lnTo>
                <a:lnTo>
                  <a:pt x="235739" y="80693"/>
                </a:lnTo>
                <a:lnTo>
                  <a:pt x="235739" y="80795"/>
                </a:lnTo>
                <a:lnTo>
                  <a:pt x="233591" y="81205"/>
                </a:lnTo>
                <a:lnTo>
                  <a:pt x="233284" y="80693"/>
                </a:lnTo>
                <a:lnTo>
                  <a:pt x="233182" y="80182"/>
                </a:lnTo>
                <a:lnTo>
                  <a:pt x="235943" y="79568"/>
                </a:lnTo>
                <a:lnTo>
                  <a:pt x="236455" y="79773"/>
                </a:lnTo>
                <a:lnTo>
                  <a:pt x="236966" y="79670"/>
                </a:lnTo>
                <a:lnTo>
                  <a:pt x="237580" y="79057"/>
                </a:lnTo>
                <a:lnTo>
                  <a:pt x="237682" y="78239"/>
                </a:lnTo>
                <a:close/>
                <a:moveTo>
                  <a:pt x="210580" y="74659"/>
                </a:moveTo>
                <a:lnTo>
                  <a:pt x="219068" y="86114"/>
                </a:lnTo>
                <a:lnTo>
                  <a:pt x="219068" y="85705"/>
                </a:lnTo>
                <a:lnTo>
                  <a:pt x="219989" y="86011"/>
                </a:lnTo>
                <a:lnTo>
                  <a:pt x="220398" y="83250"/>
                </a:lnTo>
                <a:lnTo>
                  <a:pt x="219273" y="82636"/>
                </a:lnTo>
                <a:lnTo>
                  <a:pt x="218966" y="81102"/>
                </a:lnTo>
                <a:lnTo>
                  <a:pt x="218352" y="80898"/>
                </a:lnTo>
                <a:lnTo>
                  <a:pt x="218148" y="80489"/>
                </a:lnTo>
                <a:lnTo>
                  <a:pt x="218455" y="79977"/>
                </a:lnTo>
                <a:lnTo>
                  <a:pt x="218045" y="79466"/>
                </a:lnTo>
                <a:lnTo>
                  <a:pt x="217330" y="79773"/>
                </a:lnTo>
                <a:lnTo>
                  <a:pt x="217739" y="79568"/>
                </a:lnTo>
                <a:lnTo>
                  <a:pt x="216102" y="77830"/>
                </a:lnTo>
                <a:lnTo>
                  <a:pt x="215795" y="78034"/>
                </a:lnTo>
                <a:lnTo>
                  <a:pt x="212625" y="74659"/>
                </a:lnTo>
                <a:close/>
                <a:moveTo>
                  <a:pt x="246170" y="85602"/>
                </a:moveTo>
                <a:lnTo>
                  <a:pt x="245864" y="85909"/>
                </a:lnTo>
                <a:lnTo>
                  <a:pt x="245761" y="86216"/>
                </a:lnTo>
                <a:lnTo>
                  <a:pt x="246273" y="86523"/>
                </a:lnTo>
                <a:lnTo>
                  <a:pt x="246375" y="86011"/>
                </a:lnTo>
                <a:lnTo>
                  <a:pt x="246170" y="85602"/>
                </a:lnTo>
                <a:close/>
                <a:moveTo>
                  <a:pt x="261818" y="84375"/>
                </a:moveTo>
                <a:lnTo>
                  <a:pt x="261716" y="84886"/>
                </a:lnTo>
                <a:lnTo>
                  <a:pt x="260693" y="85705"/>
                </a:lnTo>
                <a:lnTo>
                  <a:pt x="260386" y="85705"/>
                </a:lnTo>
                <a:lnTo>
                  <a:pt x="260284" y="85193"/>
                </a:lnTo>
                <a:lnTo>
                  <a:pt x="260080" y="85705"/>
                </a:lnTo>
                <a:lnTo>
                  <a:pt x="258648" y="85909"/>
                </a:lnTo>
                <a:lnTo>
                  <a:pt x="259773" y="86523"/>
                </a:lnTo>
                <a:lnTo>
                  <a:pt x="262125" y="85500"/>
                </a:lnTo>
                <a:lnTo>
                  <a:pt x="262023" y="85295"/>
                </a:lnTo>
                <a:lnTo>
                  <a:pt x="262227" y="85193"/>
                </a:lnTo>
                <a:lnTo>
                  <a:pt x="262432" y="84477"/>
                </a:lnTo>
                <a:lnTo>
                  <a:pt x="261818" y="84375"/>
                </a:lnTo>
                <a:close/>
                <a:moveTo>
                  <a:pt x="249239" y="87852"/>
                </a:moveTo>
                <a:lnTo>
                  <a:pt x="248727" y="88670"/>
                </a:lnTo>
                <a:lnTo>
                  <a:pt x="249648" y="88466"/>
                </a:lnTo>
                <a:lnTo>
                  <a:pt x="249239" y="87852"/>
                </a:lnTo>
                <a:close/>
                <a:moveTo>
                  <a:pt x="220500" y="86216"/>
                </a:moveTo>
                <a:lnTo>
                  <a:pt x="219682" y="86932"/>
                </a:lnTo>
                <a:lnTo>
                  <a:pt x="219784" y="87136"/>
                </a:lnTo>
                <a:lnTo>
                  <a:pt x="227250" y="88875"/>
                </a:lnTo>
                <a:lnTo>
                  <a:pt x="227761" y="88977"/>
                </a:lnTo>
                <a:lnTo>
                  <a:pt x="227761" y="88057"/>
                </a:lnTo>
                <a:lnTo>
                  <a:pt x="226330" y="87648"/>
                </a:lnTo>
                <a:lnTo>
                  <a:pt x="226125" y="87136"/>
                </a:lnTo>
                <a:lnTo>
                  <a:pt x="224591" y="86727"/>
                </a:lnTo>
                <a:lnTo>
                  <a:pt x="224284" y="87136"/>
                </a:lnTo>
                <a:lnTo>
                  <a:pt x="222648" y="87034"/>
                </a:lnTo>
                <a:lnTo>
                  <a:pt x="222239" y="86523"/>
                </a:lnTo>
                <a:lnTo>
                  <a:pt x="220500" y="86216"/>
                </a:lnTo>
                <a:close/>
                <a:moveTo>
                  <a:pt x="227761" y="88364"/>
                </a:moveTo>
                <a:lnTo>
                  <a:pt x="228273" y="89080"/>
                </a:lnTo>
                <a:lnTo>
                  <a:pt x="228886" y="88670"/>
                </a:lnTo>
                <a:lnTo>
                  <a:pt x="228375" y="88364"/>
                </a:lnTo>
                <a:close/>
                <a:moveTo>
                  <a:pt x="229398" y="88568"/>
                </a:moveTo>
                <a:lnTo>
                  <a:pt x="228989" y="88977"/>
                </a:lnTo>
                <a:lnTo>
                  <a:pt x="229705" y="89182"/>
                </a:lnTo>
                <a:lnTo>
                  <a:pt x="229807" y="88670"/>
                </a:lnTo>
                <a:lnTo>
                  <a:pt x="229398" y="88568"/>
                </a:lnTo>
                <a:close/>
                <a:moveTo>
                  <a:pt x="235432" y="88466"/>
                </a:moveTo>
                <a:lnTo>
                  <a:pt x="234920" y="88875"/>
                </a:lnTo>
                <a:lnTo>
                  <a:pt x="233182" y="88568"/>
                </a:lnTo>
                <a:lnTo>
                  <a:pt x="232670" y="88670"/>
                </a:lnTo>
                <a:lnTo>
                  <a:pt x="232670" y="89182"/>
                </a:lnTo>
                <a:lnTo>
                  <a:pt x="234716" y="88977"/>
                </a:lnTo>
                <a:lnTo>
                  <a:pt x="235330" y="88773"/>
                </a:lnTo>
                <a:lnTo>
                  <a:pt x="235534" y="88466"/>
                </a:lnTo>
                <a:close/>
                <a:moveTo>
                  <a:pt x="230932" y="88364"/>
                </a:moveTo>
                <a:lnTo>
                  <a:pt x="230727" y="88568"/>
                </a:lnTo>
                <a:lnTo>
                  <a:pt x="231034" y="88977"/>
                </a:lnTo>
                <a:lnTo>
                  <a:pt x="231034" y="88977"/>
                </a:lnTo>
                <a:lnTo>
                  <a:pt x="230420" y="88670"/>
                </a:lnTo>
                <a:lnTo>
                  <a:pt x="230011" y="89386"/>
                </a:lnTo>
                <a:lnTo>
                  <a:pt x="231341" y="88977"/>
                </a:lnTo>
                <a:lnTo>
                  <a:pt x="231750" y="89080"/>
                </a:lnTo>
                <a:lnTo>
                  <a:pt x="231648" y="88977"/>
                </a:lnTo>
                <a:lnTo>
                  <a:pt x="231750" y="88977"/>
                </a:lnTo>
                <a:lnTo>
                  <a:pt x="231648" y="88670"/>
                </a:lnTo>
                <a:lnTo>
                  <a:pt x="231239" y="88568"/>
                </a:lnTo>
                <a:lnTo>
                  <a:pt x="230932" y="88364"/>
                </a:lnTo>
                <a:close/>
                <a:moveTo>
                  <a:pt x="232670" y="89591"/>
                </a:moveTo>
                <a:lnTo>
                  <a:pt x="231750" y="89898"/>
                </a:lnTo>
                <a:lnTo>
                  <a:pt x="232670" y="90409"/>
                </a:lnTo>
                <a:lnTo>
                  <a:pt x="233284" y="90205"/>
                </a:lnTo>
                <a:lnTo>
                  <a:pt x="232670" y="89591"/>
                </a:lnTo>
                <a:close/>
                <a:moveTo>
                  <a:pt x="239420" y="88670"/>
                </a:moveTo>
                <a:lnTo>
                  <a:pt x="237989" y="88773"/>
                </a:lnTo>
                <a:lnTo>
                  <a:pt x="235943" y="90102"/>
                </a:lnTo>
                <a:lnTo>
                  <a:pt x="235943" y="90511"/>
                </a:lnTo>
                <a:lnTo>
                  <a:pt x="237068" y="90102"/>
                </a:lnTo>
                <a:lnTo>
                  <a:pt x="239420" y="88670"/>
                </a:lnTo>
                <a:close/>
                <a:moveTo>
                  <a:pt x="244636" y="80386"/>
                </a:moveTo>
                <a:lnTo>
                  <a:pt x="243205" y="81409"/>
                </a:lnTo>
                <a:lnTo>
                  <a:pt x="243920" y="81614"/>
                </a:lnTo>
                <a:lnTo>
                  <a:pt x="244125" y="82125"/>
                </a:lnTo>
                <a:lnTo>
                  <a:pt x="244432" y="82330"/>
                </a:lnTo>
                <a:lnTo>
                  <a:pt x="245761" y="82227"/>
                </a:lnTo>
                <a:lnTo>
                  <a:pt x="245557" y="82739"/>
                </a:lnTo>
                <a:lnTo>
                  <a:pt x="244023" y="82943"/>
                </a:lnTo>
                <a:lnTo>
                  <a:pt x="244534" y="83250"/>
                </a:lnTo>
                <a:lnTo>
                  <a:pt x="244739" y="84068"/>
                </a:lnTo>
                <a:lnTo>
                  <a:pt x="245659" y="83148"/>
                </a:lnTo>
                <a:lnTo>
                  <a:pt x="245761" y="83966"/>
                </a:lnTo>
                <a:lnTo>
                  <a:pt x="246580" y="84068"/>
                </a:lnTo>
                <a:lnTo>
                  <a:pt x="246784" y="84580"/>
                </a:lnTo>
                <a:lnTo>
                  <a:pt x="249648" y="85909"/>
                </a:lnTo>
                <a:lnTo>
                  <a:pt x="249443" y="86011"/>
                </a:lnTo>
                <a:lnTo>
                  <a:pt x="249648" y="86011"/>
                </a:lnTo>
                <a:lnTo>
                  <a:pt x="250261" y="87443"/>
                </a:lnTo>
                <a:lnTo>
                  <a:pt x="249852" y="87545"/>
                </a:lnTo>
                <a:lnTo>
                  <a:pt x="250057" y="88057"/>
                </a:lnTo>
                <a:lnTo>
                  <a:pt x="249852" y="88466"/>
                </a:lnTo>
                <a:lnTo>
                  <a:pt x="251080" y="88159"/>
                </a:lnTo>
                <a:lnTo>
                  <a:pt x="251080" y="88670"/>
                </a:lnTo>
                <a:lnTo>
                  <a:pt x="251693" y="89386"/>
                </a:lnTo>
                <a:lnTo>
                  <a:pt x="253534" y="89386"/>
                </a:lnTo>
                <a:lnTo>
                  <a:pt x="253841" y="88977"/>
                </a:lnTo>
                <a:lnTo>
                  <a:pt x="252920" y="88466"/>
                </a:lnTo>
                <a:lnTo>
                  <a:pt x="254455" y="88261"/>
                </a:lnTo>
                <a:lnTo>
                  <a:pt x="254455" y="88159"/>
                </a:lnTo>
                <a:lnTo>
                  <a:pt x="254557" y="88159"/>
                </a:lnTo>
                <a:lnTo>
                  <a:pt x="254250" y="87750"/>
                </a:lnTo>
                <a:lnTo>
                  <a:pt x="254864" y="87955"/>
                </a:lnTo>
                <a:lnTo>
                  <a:pt x="255375" y="87852"/>
                </a:lnTo>
                <a:lnTo>
                  <a:pt x="257625" y="90307"/>
                </a:lnTo>
                <a:lnTo>
                  <a:pt x="260080" y="91023"/>
                </a:lnTo>
                <a:lnTo>
                  <a:pt x="260080" y="90716"/>
                </a:lnTo>
                <a:lnTo>
                  <a:pt x="260489" y="90614"/>
                </a:lnTo>
                <a:lnTo>
                  <a:pt x="259670" y="90307"/>
                </a:lnTo>
                <a:lnTo>
                  <a:pt x="259670" y="90102"/>
                </a:lnTo>
                <a:lnTo>
                  <a:pt x="259159" y="89386"/>
                </a:lnTo>
                <a:lnTo>
                  <a:pt x="258648" y="89386"/>
                </a:lnTo>
                <a:lnTo>
                  <a:pt x="257318" y="87034"/>
                </a:lnTo>
                <a:lnTo>
                  <a:pt x="258136" y="86932"/>
                </a:lnTo>
                <a:lnTo>
                  <a:pt x="256500" y="85705"/>
                </a:lnTo>
                <a:lnTo>
                  <a:pt x="256398" y="84989"/>
                </a:lnTo>
                <a:lnTo>
                  <a:pt x="251898" y="82636"/>
                </a:lnTo>
                <a:lnTo>
                  <a:pt x="249545" y="81716"/>
                </a:lnTo>
                <a:lnTo>
                  <a:pt x="248727" y="81920"/>
                </a:lnTo>
                <a:lnTo>
                  <a:pt x="248727" y="82125"/>
                </a:lnTo>
                <a:lnTo>
                  <a:pt x="246989" y="83455"/>
                </a:lnTo>
                <a:lnTo>
                  <a:pt x="246375" y="82636"/>
                </a:lnTo>
                <a:lnTo>
                  <a:pt x="246273" y="82943"/>
                </a:lnTo>
                <a:lnTo>
                  <a:pt x="245864" y="80795"/>
                </a:lnTo>
                <a:lnTo>
                  <a:pt x="244636" y="80386"/>
                </a:lnTo>
                <a:close/>
                <a:moveTo>
                  <a:pt x="242693" y="91534"/>
                </a:moveTo>
                <a:lnTo>
                  <a:pt x="241977" y="91636"/>
                </a:lnTo>
                <a:lnTo>
                  <a:pt x="241977" y="91841"/>
                </a:lnTo>
                <a:lnTo>
                  <a:pt x="242386" y="92352"/>
                </a:lnTo>
                <a:lnTo>
                  <a:pt x="242693" y="91534"/>
                </a:lnTo>
                <a:close/>
                <a:moveTo>
                  <a:pt x="285750" y="96648"/>
                </a:moveTo>
                <a:lnTo>
                  <a:pt x="285545" y="96750"/>
                </a:lnTo>
                <a:lnTo>
                  <a:pt x="284420" y="97159"/>
                </a:lnTo>
                <a:lnTo>
                  <a:pt x="284216" y="97261"/>
                </a:lnTo>
                <a:lnTo>
                  <a:pt x="285239" y="97261"/>
                </a:lnTo>
                <a:lnTo>
                  <a:pt x="285750" y="96648"/>
                </a:lnTo>
                <a:close/>
                <a:moveTo>
                  <a:pt x="285648" y="97057"/>
                </a:moveTo>
                <a:lnTo>
                  <a:pt x="285239" y="97261"/>
                </a:lnTo>
                <a:lnTo>
                  <a:pt x="285545" y="97261"/>
                </a:lnTo>
                <a:lnTo>
                  <a:pt x="285648" y="97057"/>
                </a:lnTo>
                <a:close/>
                <a:moveTo>
                  <a:pt x="284011" y="98080"/>
                </a:moveTo>
                <a:lnTo>
                  <a:pt x="282886" y="98591"/>
                </a:lnTo>
                <a:lnTo>
                  <a:pt x="283807" y="98693"/>
                </a:lnTo>
                <a:lnTo>
                  <a:pt x="284114" y="98386"/>
                </a:lnTo>
                <a:lnTo>
                  <a:pt x="284011" y="98080"/>
                </a:lnTo>
                <a:close/>
                <a:moveTo>
                  <a:pt x="168852" y="92761"/>
                </a:moveTo>
                <a:lnTo>
                  <a:pt x="168136" y="92864"/>
                </a:lnTo>
                <a:lnTo>
                  <a:pt x="168136" y="93682"/>
                </a:lnTo>
                <a:lnTo>
                  <a:pt x="167318" y="94295"/>
                </a:lnTo>
                <a:lnTo>
                  <a:pt x="167318" y="95114"/>
                </a:lnTo>
                <a:lnTo>
                  <a:pt x="166807" y="95420"/>
                </a:lnTo>
                <a:lnTo>
                  <a:pt x="166705" y="95318"/>
                </a:lnTo>
                <a:lnTo>
                  <a:pt x="165886" y="96341"/>
                </a:lnTo>
                <a:lnTo>
                  <a:pt x="165375" y="96239"/>
                </a:lnTo>
                <a:lnTo>
                  <a:pt x="164966" y="96443"/>
                </a:lnTo>
                <a:lnTo>
                  <a:pt x="164761" y="96443"/>
                </a:lnTo>
                <a:lnTo>
                  <a:pt x="164045" y="96955"/>
                </a:lnTo>
                <a:lnTo>
                  <a:pt x="163330" y="105955"/>
                </a:lnTo>
                <a:lnTo>
                  <a:pt x="163943" y="106261"/>
                </a:lnTo>
                <a:lnTo>
                  <a:pt x="165477" y="105852"/>
                </a:lnTo>
                <a:lnTo>
                  <a:pt x="168750" y="96034"/>
                </a:lnTo>
                <a:lnTo>
                  <a:pt x="169159" y="96341"/>
                </a:lnTo>
                <a:lnTo>
                  <a:pt x="169364" y="96136"/>
                </a:lnTo>
                <a:lnTo>
                  <a:pt x="168852" y="92761"/>
                </a:lnTo>
                <a:close/>
                <a:moveTo>
                  <a:pt x="79364" y="112500"/>
                </a:moveTo>
                <a:lnTo>
                  <a:pt x="79057" y="112807"/>
                </a:lnTo>
                <a:lnTo>
                  <a:pt x="79057" y="113011"/>
                </a:lnTo>
                <a:lnTo>
                  <a:pt x="79364" y="112500"/>
                </a:lnTo>
                <a:close/>
                <a:moveTo>
                  <a:pt x="185114" y="3784"/>
                </a:moveTo>
                <a:lnTo>
                  <a:pt x="184091" y="4398"/>
                </a:lnTo>
                <a:lnTo>
                  <a:pt x="184909" y="4705"/>
                </a:lnTo>
                <a:lnTo>
                  <a:pt x="183273" y="4705"/>
                </a:lnTo>
                <a:lnTo>
                  <a:pt x="183989" y="5011"/>
                </a:lnTo>
                <a:lnTo>
                  <a:pt x="184193" y="5318"/>
                </a:lnTo>
                <a:lnTo>
                  <a:pt x="184193" y="5318"/>
                </a:lnTo>
                <a:lnTo>
                  <a:pt x="183784" y="5011"/>
                </a:lnTo>
                <a:lnTo>
                  <a:pt x="180102" y="5114"/>
                </a:lnTo>
                <a:lnTo>
                  <a:pt x="180920" y="5216"/>
                </a:lnTo>
                <a:lnTo>
                  <a:pt x="177341" y="5727"/>
                </a:lnTo>
                <a:lnTo>
                  <a:pt x="177545" y="5932"/>
                </a:lnTo>
                <a:lnTo>
                  <a:pt x="177341" y="6239"/>
                </a:lnTo>
                <a:lnTo>
                  <a:pt x="176830" y="6136"/>
                </a:lnTo>
                <a:lnTo>
                  <a:pt x="177955" y="6443"/>
                </a:lnTo>
                <a:lnTo>
                  <a:pt x="177239" y="6443"/>
                </a:lnTo>
                <a:lnTo>
                  <a:pt x="178568" y="6852"/>
                </a:lnTo>
                <a:lnTo>
                  <a:pt x="178057" y="7057"/>
                </a:lnTo>
                <a:lnTo>
                  <a:pt x="178261" y="6852"/>
                </a:lnTo>
                <a:lnTo>
                  <a:pt x="178261" y="6852"/>
                </a:lnTo>
                <a:lnTo>
                  <a:pt x="174477" y="7057"/>
                </a:lnTo>
                <a:lnTo>
                  <a:pt x="174682" y="7466"/>
                </a:lnTo>
                <a:lnTo>
                  <a:pt x="174989" y="7568"/>
                </a:lnTo>
                <a:lnTo>
                  <a:pt x="175091" y="7773"/>
                </a:lnTo>
                <a:lnTo>
                  <a:pt x="177648" y="8795"/>
                </a:lnTo>
                <a:lnTo>
                  <a:pt x="177852" y="9205"/>
                </a:lnTo>
                <a:lnTo>
                  <a:pt x="178261" y="9511"/>
                </a:lnTo>
                <a:lnTo>
                  <a:pt x="178169" y="9789"/>
                </a:lnTo>
                <a:lnTo>
                  <a:pt x="177852" y="9409"/>
                </a:lnTo>
                <a:lnTo>
                  <a:pt x="177545" y="9716"/>
                </a:lnTo>
                <a:lnTo>
                  <a:pt x="177034" y="8591"/>
                </a:lnTo>
                <a:lnTo>
                  <a:pt x="173352" y="8182"/>
                </a:lnTo>
                <a:lnTo>
                  <a:pt x="173352" y="8182"/>
                </a:lnTo>
                <a:lnTo>
                  <a:pt x="173966" y="8489"/>
                </a:lnTo>
                <a:lnTo>
                  <a:pt x="172636" y="8489"/>
                </a:lnTo>
                <a:lnTo>
                  <a:pt x="175193" y="9205"/>
                </a:lnTo>
                <a:lnTo>
                  <a:pt x="175193" y="9205"/>
                </a:lnTo>
                <a:lnTo>
                  <a:pt x="172432" y="8898"/>
                </a:lnTo>
                <a:lnTo>
                  <a:pt x="172432" y="8693"/>
                </a:lnTo>
                <a:lnTo>
                  <a:pt x="172227" y="8591"/>
                </a:lnTo>
                <a:lnTo>
                  <a:pt x="172227" y="8182"/>
                </a:lnTo>
                <a:lnTo>
                  <a:pt x="171307" y="7670"/>
                </a:lnTo>
                <a:lnTo>
                  <a:pt x="171307" y="7670"/>
                </a:lnTo>
                <a:lnTo>
                  <a:pt x="171716" y="8284"/>
                </a:lnTo>
                <a:lnTo>
                  <a:pt x="171102" y="8898"/>
                </a:lnTo>
                <a:lnTo>
                  <a:pt x="172227" y="9511"/>
                </a:lnTo>
                <a:lnTo>
                  <a:pt x="172330" y="10330"/>
                </a:lnTo>
                <a:lnTo>
                  <a:pt x="174886" y="11148"/>
                </a:lnTo>
                <a:lnTo>
                  <a:pt x="173966" y="11045"/>
                </a:lnTo>
                <a:lnTo>
                  <a:pt x="174170" y="12068"/>
                </a:lnTo>
                <a:lnTo>
                  <a:pt x="173966" y="12375"/>
                </a:lnTo>
                <a:lnTo>
                  <a:pt x="173966" y="12580"/>
                </a:lnTo>
                <a:lnTo>
                  <a:pt x="173250" y="13398"/>
                </a:lnTo>
                <a:lnTo>
                  <a:pt x="170898" y="12886"/>
                </a:lnTo>
                <a:lnTo>
                  <a:pt x="172023" y="12886"/>
                </a:lnTo>
                <a:lnTo>
                  <a:pt x="172125" y="13091"/>
                </a:lnTo>
                <a:lnTo>
                  <a:pt x="172636" y="12989"/>
                </a:lnTo>
                <a:lnTo>
                  <a:pt x="172330" y="12784"/>
                </a:lnTo>
                <a:lnTo>
                  <a:pt x="173045" y="11761"/>
                </a:lnTo>
                <a:lnTo>
                  <a:pt x="173045" y="11352"/>
                </a:lnTo>
                <a:lnTo>
                  <a:pt x="172330" y="11045"/>
                </a:lnTo>
                <a:lnTo>
                  <a:pt x="171307" y="9920"/>
                </a:lnTo>
                <a:lnTo>
                  <a:pt x="171307" y="9716"/>
                </a:lnTo>
                <a:lnTo>
                  <a:pt x="171102" y="9307"/>
                </a:lnTo>
                <a:lnTo>
                  <a:pt x="170284" y="8898"/>
                </a:lnTo>
                <a:lnTo>
                  <a:pt x="170182" y="7875"/>
                </a:lnTo>
                <a:lnTo>
                  <a:pt x="168545" y="7670"/>
                </a:lnTo>
                <a:lnTo>
                  <a:pt x="167727" y="8080"/>
                </a:lnTo>
                <a:lnTo>
                  <a:pt x="167625" y="8795"/>
                </a:lnTo>
                <a:lnTo>
                  <a:pt x="167114" y="9205"/>
                </a:lnTo>
                <a:lnTo>
                  <a:pt x="167727" y="9409"/>
                </a:lnTo>
                <a:lnTo>
                  <a:pt x="168034" y="10432"/>
                </a:lnTo>
                <a:lnTo>
                  <a:pt x="169875" y="10943"/>
                </a:lnTo>
                <a:lnTo>
                  <a:pt x="169568" y="11557"/>
                </a:lnTo>
                <a:lnTo>
                  <a:pt x="164148" y="10227"/>
                </a:lnTo>
                <a:lnTo>
                  <a:pt x="163636" y="10432"/>
                </a:lnTo>
                <a:lnTo>
                  <a:pt x="164352" y="10841"/>
                </a:lnTo>
                <a:lnTo>
                  <a:pt x="163841" y="11250"/>
                </a:lnTo>
                <a:lnTo>
                  <a:pt x="159648" y="11557"/>
                </a:lnTo>
                <a:lnTo>
                  <a:pt x="159648" y="11557"/>
                </a:lnTo>
                <a:lnTo>
                  <a:pt x="159955" y="11455"/>
                </a:lnTo>
                <a:lnTo>
                  <a:pt x="159852" y="11045"/>
                </a:lnTo>
                <a:lnTo>
                  <a:pt x="159750" y="11045"/>
                </a:lnTo>
                <a:lnTo>
                  <a:pt x="158830" y="11250"/>
                </a:lnTo>
                <a:lnTo>
                  <a:pt x="159136" y="11352"/>
                </a:lnTo>
                <a:lnTo>
                  <a:pt x="158830" y="11455"/>
                </a:lnTo>
                <a:lnTo>
                  <a:pt x="158625" y="11352"/>
                </a:lnTo>
                <a:lnTo>
                  <a:pt x="156682" y="11966"/>
                </a:lnTo>
                <a:lnTo>
                  <a:pt x="156886" y="12068"/>
                </a:lnTo>
                <a:lnTo>
                  <a:pt x="155250" y="12886"/>
                </a:lnTo>
                <a:lnTo>
                  <a:pt x="154330" y="12273"/>
                </a:lnTo>
                <a:lnTo>
                  <a:pt x="155352" y="11966"/>
                </a:lnTo>
                <a:lnTo>
                  <a:pt x="152898" y="11250"/>
                </a:lnTo>
                <a:lnTo>
                  <a:pt x="153614" y="11659"/>
                </a:lnTo>
                <a:lnTo>
                  <a:pt x="153614" y="12375"/>
                </a:lnTo>
                <a:lnTo>
                  <a:pt x="154227" y="12784"/>
                </a:lnTo>
                <a:lnTo>
                  <a:pt x="154227" y="13602"/>
                </a:lnTo>
                <a:lnTo>
                  <a:pt x="152795" y="13193"/>
                </a:lnTo>
                <a:lnTo>
                  <a:pt x="151466" y="14011"/>
                </a:lnTo>
                <a:lnTo>
                  <a:pt x="152080" y="14727"/>
                </a:lnTo>
                <a:lnTo>
                  <a:pt x="151568" y="14932"/>
                </a:lnTo>
                <a:lnTo>
                  <a:pt x="149625" y="14318"/>
                </a:lnTo>
                <a:lnTo>
                  <a:pt x="149420" y="14523"/>
                </a:lnTo>
                <a:lnTo>
                  <a:pt x="150545" y="15239"/>
                </a:lnTo>
                <a:lnTo>
                  <a:pt x="150341" y="15545"/>
                </a:lnTo>
                <a:lnTo>
                  <a:pt x="146864" y="13295"/>
                </a:lnTo>
                <a:lnTo>
                  <a:pt x="147068" y="13193"/>
                </a:lnTo>
                <a:lnTo>
                  <a:pt x="145636" y="12580"/>
                </a:lnTo>
                <a:lnTo>
                  <a:pt x="151057" y="13398"/>
                </a:lnTo>
                <a:lnTo>
                  <a:pt x="151977" y="12886"/>
                </a:lnTo>
                <a:lnTo>
                  <a:pt x="151875" y="12375"/>
                </a:lnTo>
                <a:lnTo>
                  <a:pt x="150648" y="11659"/>
                </a:lnTo>
                <a:lnTo>
                  <a:pt x="150750" y="11761"/>
                </a:lnTo>
                <a:lnTo>
                  <a:pt x="150750" y="11761"/>
                </a:lnTo>
                <a:lnTo>
                  <a:pt x="146455" y="10636"/>
                </a:lnTo>
                <a:lnTo>
                  <a:pt x="146045" y="10841"/>
                </a:lnTo>
                <a:lnTo>
                  <a:pt x="145841" y="10636"/>
                </a:lnTo>
                <a:lnTo>
                  <a:pt x="145841" y="10534"/>
                </a:lnTo>
                <a:lnTo>
                  <a:pt x="145227" y="10432"/>
                </a:lnTo>
                <a:lnTo>
                  <a:pt x="145739" y="10330"/>
                </a:lnTo>
                <a:lnTo>
                  <a:pt x="145023" y="10125"/>
                </a:lnTo>
                <a:lnTo>
                  <a:pt x="145023" y="10125"/>
                </a:lnTo>
                <a:lnTo>
                  <a:pt x="145125" y="10227"/>
                </a:lnTo>
                <a:lnTo>
                  <a:pt x="143591" y="10330"/>
                </a:lnTo>
                <a:lnTo>
                  <a:pt x="143489" y="10125"/>
                </a:lnTo>
                <a:lnTo>
                  <a:pt x="142875" y="9920"/>
                </a:lnTo>
                <a:lnTo>
                  <a:pt x="144102" y="9920"/>
                </a:lnTo>
                <a:lnTo>
                  <a:pt x="143080" y="9409"/>
                </a:lnTo>
                <a:lnTo>
                  <a:pt x="142466" y="9920"/>
                </a:lnTo>
                <a:lnTo>
                  <a:pt x="141955" y="9409"/>
                </a:lnTo>
                <a:lnTo>
                  <a:pt x="141443" y="9716"/>
                </a:lnTo>
                <a:lnTo>
                  <a:pt x="141341" y="9511"/>
                </a:lnTo>
                <a:lnTo>
                  <a:pt x="141136" y="9409"/>
                </a:lnTo>
                <a:lnTo>
                  <a:pt x="140727" y="9920"/>
                </a:lnTo>
                <a:lnTo>
                  <a:pt x="140830" y="9409"/>
                </a:lnTo>
                <a:lnTo>
                  <a:pt x="140318" y="9307"/>
                </a:lnTo>
                <a:lnTo>
                  <a:pt x="139398" y="10023"/>
                </a:lnTo>
                <a:lnTo>
                  <a:pt x="138886" y="9716"/>
                </a:lnTo>
                <a:lnTo>
                  <a:pt x="138068" y="9920"/>
                </a:lnTo>
                <a:lnTo>
                  <a:pt x="138477" y="10227"/>
                </a:lnTo>
                <a:lnTo>
                  <a:pt x="137864" y="10125"/>
                </a:lnTo>
                <a:lnTo>
                  <a:pt x="137557" y="10330"/>
                </a:lnTo>
                <a:lnTo>
                  <a:pt x="137761" y="10534"/>
                </a:lnTo>
                <a:lnTo>
                  <a:pt x="137352" y="10636"/>
                </a:lnTo>
                <a:lnTo>
                  <a:pt x="137352" y="10125"/>
                </a:lnTo>
                <a:lnTo>
                  <a:pt x="137045" y="10534"/>
                </a:lnTo>
                <a:lnTo>
                  <a:pt x="136330" y="10534"/>
                </a:lnTo>
                <a:lnTo>
                  <a:pt x="136636" y="10636"/>
                </a:lnTo>
                <a:lnTo>
                  <a:pt x="136125" y="10636"/>
                </a:lnTo>
                <a:lnTo>
                  <a:pt x="136125" y="10841"/>
                </a:lnTo>
                <a:lnTo>
                  <a:pt x="135818" y="10841"/>
                </a:lnTo>
                <a:lnTo>
                  <a:pt x="135716" y="11045"/>
                </a:lnTo>
                <a:lnTo>
                  <a:pt x="135102" y="11352"/>
                </a:lnTo>
                <a:lnTo>
                  <a:pt x="135818" y="11455"/>
                </a:lnTo>
                <a:lnTo>
                  <a:pt x="135307" y="11455"/>
                </a:lnTo>
                <a:lnTo>
                  <a:pt x="135102" y="11761"/>
                </a:lnTo>
                <a:lnTo>
                  <a:pt x="135102" y="11966"/>
                </a:lnTo>
                <a:lnTo>
                  <a:pt x="134795" y="11659"/>
                </a:lnTo>
                <a:lnTo>
                  <a:pt x="134386" y="11761"/>
                </a:lnTo>
                <a:lnTo>
                  <a:pt x="134591" y="11864"/>
                </a:lnTo>
                <a:lnTo>
                  <a:pt x="134080" y="12068"/>
                </a:lnTo>
                <a:lnTo>
                  <a:pt x="134386" y="12068"/>
                </a:lnTo>
                <a:lnTo>
                  <a:pt x="134693" y="12273"/>
                </a:lnTo>
                <a:lnTo>
                  <a:pt x="134693" y="12375"/>
                </a:lnTo>
                <a:lnTo>
                  <a:pt x="133875" y="12477"/>
                </a:lnTo>
                <a:lnTo>
                  <a:pt x="134591" y="12477"/>
                </a:lnTo>
                <a:lnTo>
                  <a:pt x="133364" y="12784"/>
                </a:lnTo>
                <a:lnTo>
                  <a:pt x="133568" y="12886"/>
                </a:lnTo>
                <a:lnTo>
                  <a:pt x="133057" y="13091"/>
                </a:lnTo>
                <a:lnTo>
                  <a:pt x="133670" y="13295"/>
                </a:lnTo>
                <a:lnTo>
                  <a:pt x="132852" y="13500"/>
                </a:lnTo>
                <a:lnTo>
                  <a:pt x="133057" y="13602"/>
                </a:lnTo>
                <a:lnTo>
                  <a:pt x="133057" y="14216"/>
                </a:lnTo>
                <a:lnTo>
                  <a:pt x="132750" y="14420"/>
                </a:lnTo>
                <a:lnTo>
                  <a:pt x="132545" y="14318"/>
                </a:lnTo>
                <a:lnTo>
                  <a:pt x="131932" y="14727"/>
                </a:lnTo>
                <a:lnTo>
                  <a:pt x="132239" y="14625"/>
                </a:lnTo>
                <a:lnTo>
                  <a:pt x="130909" y="15750"/>
                </a:lnTo>
                <a:lnTo>
                  <a:pt x="131114" y="15852"/>
                </a:lnTo>
                <a:lnTo>
                  <a:pt x="131830" y="15545"/>
                </a:lnTo>
                <a:lnTo>
                  <a:pt x="131727" y="15443"/>
                </a:lnTo>
                <a:lnTo>
                  <a:pt x="132136" y="15443"/>
                </a:lnTo>
                <a:lnTo>
                  <a:pt x="131932" y="15545"/>
                </a:lnTo>
                <a:lnTo>
                  <a:pt x="132136" y="15545"/>
                </a:lnTo>
                <a:lnTo>
                  <a:pt x="131727" y="15852"/>
                </a:lnTo>
                <a:lnTo>
                  <a:pt x="130091" y="15955"/>
                </a:lnTo>
                <a:lnTo>
                  <a:pt x="129886" y="16057"/>
                </a:lnTo>
                <a:lnTo>
                  <a:pt x="130193" y="16466"/>
                </a:lnTo>
                <a:lnTo>
                  <a:pt x="128864" y="16568"/>
                </a:lnTo>
                <a:lnTo>
                  <a:pt x="129886" y="16568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7841" y="17182"/>
                </a:lnTo>
                <a:lnTo>
                  <a:pt x="128966" y="17386"/>
                </a:lnTo>
                <a:lnTo>
                  <a:pt x="127739" y="17386"/>
                </a:lnTo>
                <a:lnTo>
                  <a:pt x="128045" y="18102"/>
                </a:lnTo>
                <a:lnTo>
                  <a:pt x="129477" y="17795"/>
                </a:lnTo>
                <a:lnTo>
                  <a:pt x="129580" y="18000"/>
                </a:lnTo>
                <a:lnTo>
                  <a:pt x="129273" y="18205"/>
                </a:lnTo>
                <a:lnTo>
                  <a:pt x="127739" y="18307"/>
                </a:lnTo>
                <a:lnTo>
                  <a:pt x="128250" y="18511"/>
                </a:lnTo>
                <a:lnTo>
                  <a:pt x="127943" y="18818"/>
                </a:lnTo>
                <a:lnTo>
                  <a:pt x="128250" y="19023"/>
                </a:lnTo>
                <a:lnTo>
                  <a:pt x="127943" y="19227"/>
                </a:lnTo>
                <a:lnTo>
                  <a:pt x="128045" y="19330"/>
                </a:lnTo>
                <a:lnTo>
                  <a:pt x="129170" y="18614"/>
                </a:lnTo>
                <a:lnTo>
                  <a:pt x="128864" y="19023"/>
                </a:lnTo>
                <a:lnTo>
                  <a:pt x="128557" y="19023"/>
                </a:lnTo>
                <a:lnTo>
                  <a:pt x="128659" y="19330"/>
                </a:lnTo>
                <a:lnTo>
                  <a:pt x="127943" y="19841"/>
                </a:lnTo>
                <a:lnTo>
                  <a:pt x="128864" y="19534"/>
                </a:lnTo>
                <a:lnTo>
                  <a:pt x="128557" y="19841"/>
                </a:lnTo>
                <a:lnTo>
                  <a:pt x="128864" y="20045"/>
                </a:lnTo>
                <a:lnTo>
                  <a:pt x="128250" y="20352"/>
                </a:lnTo>
                <a:lnTo>
                  <a:pt x="129068" y="20761"/>
                </a:lnTo>
                <a:lnTo>
                  <a:pt x="128966" y="20864"/>
                </a:lnTo>
                <a:lnTo>
                  <a:pt x="131011" y="20148"/>
                </a:lnTo>
                <a:lnTo>
                  <a:pt x="131114" y="19943"/>
                </a:lnTo>
                <a:lnTo>
                  <a:pt x="131727" y="19841"/>
                </a:lnTo>
                <a:lnTo>
                  <a:pt x="131727" y="19534"/>
                </a:lnTo>
                <a:lnTo>
                  <a:pt x="131830" y="19330"/>
                </a:lnTo>
                <a:lnTo>
                  <a:pt x="132034" y="19841"/>
                </a:lnTo>
                <a:lnTo>
                  <a:pt x="132443" y="20045"/>
                </a:lnTo>
                <a:lnTo>
                  <a:pt x="132443" y="20659"/>
                </a:lnTo>
                <a:lnTo>
                  <a:pt x="133670" y="22295"/>
                </a:lnTo>
                <a:lnTo>
                  <a:pt x="133670" y="22500"/>
                </a:lnTo>
                <a:lnTo>
                  <a:pt x="133773" y="22705"/>
                </a:lnTo>
                <a:lnTo>
                  <a:pt x="133466" y="22705"/>
                </a:lnTo>
                <a:lnTo>
                  <a:pt x="133875" y="23523"/>
                </a:lnTo>
                <a:lnTo>
                  <a:pt x="135000" y="23318"/>
                </a:lnTo>
                <a:lnTo>
                  <a:pt x="135205" y="22909"/>
                </a:lnTo>
                <a:lnTo>
                  <a:pt x="136023" y="22807"/>
                </a:lnTo>
                <a:lnTo>
                  <a:pt x="136432" y="20557"/>
                </a:lnTo>
                <a:lnTo>
                  <a:pt x="136636" y="20557"/>
                </a:lnTo>
                <a:lnTo>
                  <a:pt x="136023" y="20455"/>
                </a:lnTo>
                <a:lnTo>
                  <a:pt x="137761" y="19739"/>
                </a:lnTo>
                <a:lnTo>
                  <a:pt x="137250" y="19739"/>
                </a:lnTo>
                <a:lnTo>
                  <a:pt x="137966" y="19227"/>
                </a:lnTo>
                <a:lnTo>
                  <a:pt x="136636" y="18307"/>
                </a:lnTo>
                <a:lnTo>
                  <a:pt x="136432" y="17489"/>
                </a:lnTo>
                <a:lnTo>
                  <a:pt x="136636" y="17591"/>
                </a:lnTo>
                <a:lnTo>
                  <a:pt x="136636" y="17080"/>
                </a:lnTo>
                <a:lnTo>
                  <a:pt x="136432" y="16773"/>
                </a:lnTo>
                <a:lnTo>
                  <a:pt x="136943" y="16670"/>
                </a:lnTo>
                <a:lnTo>
                  <a:pt x="136841" y="16670"/>
                </a:lnTo>
                <a:lnTo>
                  <a:pt x="136739" y="16466"/>
                </a:lnTo>
                <a:lnTo>
                  <a:pt x="137148" y="16364"/>
                </a:lnTo>
                <a:lnTo>
                  <a:pt x="137045" y="16364"/>
                </a:lnTo>
                <a:lnTo>
                  <a:pt x="137455" y="16159"/>
                </a:lnTo>
                <a:lnTo>
                  <a:pt x="137352" y="16057"/>
                </a:lnTo>
                <a:lnTo>
                  <a:pt x="137864" y="15955"/>
                </a:lnTo>
                <a:lnTo>
                  <a:pt x="137864" y="15852"/>
                </a:lnTo>
                <a:lnTo>
                  <a:pt x="139091" y="15034"/>
                </a:lnTo>
                <a:lnTo>
                  <a:pt x="138784" y="14625"/>
                </a:lnTo>
                <a:lnTo>
                  <a:pt x="138886" y="14216"/>
                </a:lnTo>
                <a:lnTo>
                  <a:pt x="138989" y="14216"/>
                </a:lnTo>
                <a:lnTo>
                  <a:pt x="139193" y="14011"/>
                </a:lnTo>
                <a:lnTo>
                  <a:pt x="139398" y="14011"/>
                </a:lnTo>
                <a:lnTo>
                  <a:pt x="139295" y="13909"/>
                </a:lnTo>
                <a:lnTo>
                  <a:pt x="141034" y="13705"/>
                </a:lnTo>
                <a:lnTo>
                  <a:pt x="141545" y="14011"/>
                </a:lnTo>
                <a:lnTo>
                  <a:pt x="141648" y="14625"/>
                </a:lnTo>
                <a:lnTo>
                  <a:pt x="139807" y="15852"/>
                </a:lnTo>
                <a:lnTo>
                  <a:pt x="139807" y="15955"/>
                </a:lnTo>
                <a:lnTo>
                  <a:pt x="139295" y="16159"/>
                </a:lnTo>
                <a:lnTo>
                  <a:pt x="139602" y="18511"/>
                </a:lnTo>
                <a:lnTo>
                  <a:pt x="140523" y="18716"/>
                </a:lnTo>
                <a:lnTo>
                  <a:pt x="140523" y="18920"/>
                </a:lnTo>
                <a:lnTo>
                  <a:pt x="140727" y="18920"/>
                </a:lnTo>
                <a:lnTo>
                  <a:pt x="140830" y="19330"/>
                </a:lnTo>
                <a:lnTo>
                  <a:pt x="142977" y="18818"/>
                </a:lnTo>
                <a:lnTo>
                  <a:pt x="142875" y="18716"/>
                </a:lnTo>
                <a:lnTo>
                  <a:pt x="143386" y="18511"/>
                </a:lnTo>
                <a:lnTo>
                  <a:pt x="143284" y="18716"/>
                </a:lnTo>
                <a:lnTo>
                  <a:pt x="144731" y="18619"/>
                </a:lnTo>
                <a:lnTo>
                  <a:pt x="144731" y="18619"/>
                </a:lnTo>
                <a:lnTo>
                  <a:pt x="146045" y="19125"/>
                </a:lnTo>
                <a:lnTo>
                  <a:pt x="144920" y="19227"/>
                </a:lnTo>
                <a:lnTo>
                  <a:pt x="144818" y="19432"/>
                </a:lnTo>
                <a:lnTo>
                  <a:pt x="144614" y="19330"/>
                </a:lnTo>
                <a:lnTo>
                  <a:pt x="144511" y="19636"/>
                </a:lnTo>
                <a:lnTo>
                  <a:pt x="141750" y="19739"/>
                </a:lnTo>
                <a:lnTo>
                  <a:pt x="141341" y="20045"/>
                </a:lnTo>
                <a:lnTo>
                  <a:pt x="142261" y="20864"/>
                </a:lnTo>
                <a:lnTo>
                  <a:pt x="142261" y="21784"/>
                </a:lnTo>
                <a:lnTo>
                  <a:pt x="140318" y="21375"/>
                </a:lnTo>
                <a:lnTo>
                  <a:pt x="139909" y="22398"/>
                </a:lnTo>
                <a:lnTo>
                  <a:pt x="140011" y="23318"/>
                </a:lnTo>
                <a:lnTo>
                  <a:pt x="140114" y="23932"/>
                </a:lnTo>
                <a:lnTo>
                  <a:pt x="139807" y="23932"/>
                </a:lnTo>
                <a:lnTo>
                  <a:pt x="140011" y="23318"/>
                </a:lnTo>
                <a:lnTo>
                  <a:pt x="138886" y="24545"/>
                </a:lnTo>
                <a:lnTo>
                  <a:pt x="138375" y="24239"/>
                </a:lnTo>
                <a:lnTo>
                  <a:pt x="134693" y="24750"/>
                </a:lnTo>
                <a:lnTo>
                  <a:pt x="135307" y="25261"/>
                </a:lnTo>
                <a:lnTo>
                  <a:pt x="134795" y="25057"/>
                </a:lnTo>
                <a:lnTo>
                  <a:pt x="134693" y="24750"/>
                </a:lnTo>
                <a:lnTo>
                  <a:pt x="133773" y="24443"/>
                </a:lnTo>
                <a:lnTo>
                  <a:pt x="132852" y="24955"/>
                </a:lnTo>
                <a:lnTo>
                  <a:pt x="131625" y="24443"/>
                </a:lnTo>
                <a:lnTo>
                  <a:pt x="131625" y="24136"/>
                </a:lnTo>
                <a:lnTo>
                  <a:pt x="131318" y="23830"/>
                </a:lnTo>
                <a:lnTo>
                  <a:pt x="131420" y="23420"/>
                </a:lnTo>
                <a:lnTo>
                  <a:pt x="131727" y="23216"/>
                </a:lnTo>
                <a:lnTo>
                  <a:pt x="131625" y="23114"/>
                </a:lnTo>
                <a:lnTo>
                  <a:pt x="132341" y="22500"/>
                </a:lnTo>
                <a:lnTo>
                  <a:pt x="131932" y="22398"/>
                </a:lnTo>
                <a:lnTo>
                  <a:pt x="132034" y="21273"/>
                </a:lnTo>
                <a:lnTo>
                  <a:pt x="132034" y="21273"/>
                </a:lnTo>
                <a:lnTo>
                  <a:pt x="130602" y="21886"/>
                </a:lnTo>
                <a:lnTo>
                  <a:pt x="130602" y="22193"/>
                </a:lnTo>
                <a:lnTo>
                  <a:pt x="131011" y="22295"/>
                </a:lnTo>
                <a:lnTo>
                  <a:pt x="130705" y="22398"/>
                </a:lnTo>
                <a:lnTo>
                  <a:pt x="130295" y="22398"/>
                </a:lnTo>
                <a:lnTo>
                  <a:pt x="130295" y="23318"/>
                </a:lnTo>
                <a:lnTo>
                  <a:pt x="130909" y="24341"/>
                </a:lnTo>
                <a:lnTo>
                  <a:pt x="130807" y="24545"/>
                </a:lnTo>
                <a:lnTo>
                  <a:pt x="131625" y="25261"/>
                </a:lnTo>
                <a:lnTo>
                  <a:pt x="131011" y="25057"/>
                </a:lnTo>
                <a:lnTo>
                  <a:pt x="130705" y="25466"/>
                </a:lnTo>
                <a:lnTo>
                  <a:pt x="128864" y="25466"/>
                </a:lnTo>
                <a:lnTo>
                  <a:pt x="127739" y="26080"/>
                </a:lnTo>
                <a:lnTo>
                  <a:pt x="127432" y="27205"/>
                </a:lnTo>
                <a:lnTo>
                  <a:pt x="127227" y="27205"/>
                </a:lnTo>
                <a:lnTo>
                  <a:pt x="127534" y="27409"/>
                </a:lnTo>
                <a:lnTo>
                  <a:pt x="127534" y="27409"/>
                </a:lnTo>
                <a:lnTo>
                  <a:pt x="126818" y="27307"/>
                </a:lnTo>
                <a:lnTo>
                  <a:pt x="126818" y="27307"/>
                </a:lnTo>
                <a:lnTo>
                  <a:pt x="127432" y="27409"/>
                </a:lnTo>
                <a:lnTo>
                  <a:pt x="125386" y="28023"/>
                </a:lnTo>
                <a:lnTo>
                  <a:pt x="124977" y="28841"/>
                </a:lnTo>
                <a:lnTo>
                  <a:pt x="124261" y="29148"/>
                </a:lnTo>
                <a:lnTo>
                  <a:pt x="124466" y="29352"/>
                </a:lnTo>
                <a:lnTo>
                  <a:pt x="123239" y="29455"/>
                </a:lnTo>
                <a:lnTo>
                  <a:pt x="123136" y="29148"/>
                </a:lnTo>
                <a:lnTo>
                  <a:pt x="122727" y="29352"/>
                </a:lnTo>
                <a:lnTo>
                  <a:pt x="123034" y="30170"/>
                </a:lnTo>
                <a:lnTo>
                  <a:pt x="120375" y="30375"/>
                </a:lnTo>
                <a:lnTo>
                  <a:pt x="120784" y="30477"/>
                </a:lnTo>
                <a:lnTo>
                  <a:pt x="120477" y="30580"/>
                </a:lnTo>
                <a:lnTo>
                  <a:pt x="120682" y="30682"/>
                </a:lnTo>
                <a:lnTo>
                  <a:pt x="120375" y="30784"/>
                </a:lnTo>
                <a:lnTo>
                  <a:pt x="122011" y="31193"/>
                </a:lnTo>
                <a:lnTo>
                  <a:pt x="121909" y="31295"/>
                </a:lnTo>
                <a:lnTo>
                  <a:pt x="122114" y="31295"/>
                </a:lnTo>
                <a:lnTo>
                  <a:pt x="122114" y="31398"/>
                </a:lnTo>
                <a:lnTo>
                  <a:pt x="122727" y="31602"/>
                </a:lnTo>
                <a:lnTo>
                  <a:pt x="122420" y="31705"/>
                </a:lnTo>
                <a:lnTo>
                  <a:pt x="122523" y="32114"/>
                </a:lnTo>
                <a:lnTo>
                  <a:pt x="123239" y="32523"/>
                </a:lnTo>
                <a:lnTo>
                  <a:pt x="123341" y="33136"/>
                </a:lnTo>
                <a:lnTo>
                  <a:pt x="123136" y="33034"/>
                </a:lnTo>
                <a:lnTo>
                  <a:pt x="123750" y="33852"/>
                </a:lnTo>
                <a:lnTo>
                  <a:pt x="123750" y="33852"/>
                </a:lnTo>
                <a:lnTo>
                  <a:pt x="123239" y="33341"/>
                </a:lnTo>
                <a:lnTo>
                  <a:pt x="123136" y="34261"/>
                </a:lnTo>
                <a:lnTo>
                  <a:pt x="123239" y="34159"/>
                </a:lnTo>
                <a:lnTo>
                  <a:pt x="123239" y="34261"/>
                </a:lnTo>
                <a:lnTo>
                  <a:pt x="122830" y="35386"/>
                </a:lnTo>
                <a:lnTo>
                  <a:pt x="117409" y="35284"/>
                </a:lnTo>
                <a:lnTo>
                  <a:pt x="117307" y="35489"/>
                </a:lnTo>
                <a:lnTo>
                  <a:pt x="116898" y="35591"/>
                </a:lnTo>
                <a:lnTo>
                  <a:pt x="116693" y="36307"/>
                </a:lnTo>
                <a:lnTo>
                  <a:pt x="116898" y="36307"/>
                </a:lnTo>
                <a:lnTo>
                  <a:pt x="116898" y="36614"/>
                </a:lnTo>
                <a:lnTo>
                  <a:pt x="117000" y="36614"/>
                </a:lnTo>
                <a:lnTo>
                  <a:pt x="116182" y="40091"/>
                </a:lnTo>
                <a:lnTo>
                  <a:pt x="116795" y="39784"/>
                </a:lnTo>
                <a:lnTo>
                  <a:pt x="116386" y="40295"/>
                </a:lnTo>
                <a:lnTo>
                  <a:pt x="116687" y="40446"/>
                </a:lnTo>
                <a:lnTo>
                  <a:pt x="116687" y="40446"/>
                </a:lnTo>
                <a:lnTo>
                  <a:pt x="116489" y="41932"/>
                </a:lnTo>
                <a:lnTo>
                  <a:pt x="118330" y="41625"/>
                </a:lnTo>
                <a:lnTo>
                  <a:pt x="118739" y="42136"/>
                </a:lnTo>
                <a:lnTo>
                  <a:pt x="118841" y="42034"/>
                </a:lnTo>
                <a:lnTo>
                  <a:pt x="119455" y="42955"/>
                </a:lnTo>
                <a:lnTo>
                  <a:pt x="122420" y="42034"/>
                </a:lnTo>
                <a:lnTo>
                  <a:pt x="122727" y="41625"/>
                </a:lnTo>
                <a:lnTo>
                  <a:pt x="123545" y="41318"/>
                </a:lnTo>
                <a:lnTo>
                  <a:pt x="123852" y="40500"/>
                </a:lnTo>
                <a:lnTo>
                  <a:pt x="124261" y="40193"/>
                </a:lnTo>
                <a:lnTo>
                  <a:pt x="123955" y="39784"/>
                </a:lnTo>
                <a:lnTo>
                  <a:pt x="124773" y="38045"/>
                </a:lnTo>
                <a:lnTo>
                  <a:pt x="126818" y="36920"/>
                </a:lnTo>
                <a:lnTo>
                  <a:pt x="126818" y="35693"/>
                </a:lnTo>
                <a:lnTo>
                  <a:pt x="129682" y="35591"/>
                </a:lnTo>
                <a:lnTo>
                  <a:pt x="131318" y="34466"/>
                </a:lnTo>
                <a:lnTo>
                  <a:pt x="136943" y="38864"/>
                </a:lnTo>
                <a:lnTo>
                  <a:pt x="137250" y="38864"/>
                </a:lnTo>
                <a:lnTo>
                  <a:pt x="137761" y="40091"/>
                </a:lnTo>
                <a:lnTo>
                  <a:pt x="137557" y="40193"/>
                </a:lnTo>
                <a:lnTo>
                  <a:pt x="137352" y="40807"/>
                </a:lnTo>
                <a:lnTo>
                  <a:pt x="137761" y="41011"/>
                </a:lnTo>
                <a:lnTo>
                  <a:pt x="138170" y="39989"/>
                </a:lnTo>
                <a:lnTo>
                  <a:pt x="138580" y="39886"/>
                </a:lnTo>
                <a:lnTo>
                  <a:pt x="138477" y="39375"/>
                </a:lnTo>
                <a:lnTo>
                  <a:pt x="138068" y="39170"/>
                </a:lnTo>
                <a:lnTo>
                  <a:pt x="138375" y="38455"/>
                </a:lnTo>
                <a:lnTo>
                  <a:pt x="139602" y="38966"/>
                </a:lnTo>
                <a:lnTo>
                  <a:pt x="137455" y="37432"/>
                </a:lnTo>
                <a:lnTo>
                  <a:pt x="137557" y="37023"/>
                </a:lnTo>
                <a:lnTo>
                  <a:pt x="136432" y="36818"/>
                </a:lnTo>
                <a:lnTo>
                  <a:pt x="134182" y="34057"/>
                </a:lnTo>
                <a:lnTo>
                  <a:pt x="134284" y="33341"/>
                </a:lnTo>
                <a:lnTo>
                  <a:pt x="135307" y="33239"/>
                </a:lnTo>
                <a:lnTo>
                  <a:pt x="135205" y="33750"/>
                </a:lnTo>
                <a:lnTo>
                  <a:pt x="135716" y="33750"/>
                </a:lnTo>
                <a:lnTo>
                  <a:pt x="135818" y="33545"/>
                </a:lnTo>
                <a:lnTo>
                  <a:pt x="136841" y="34670"/>
                </a:lnTo>
                <a:lnTo>
                  <a:pt x="136534" y="34670"/>
                </a:lnTo>
                <a:lnTo>
                  <a:pt x="138784" y="36102"/>
                </a:lnTo>
                <a:lnTo>
                  <a:pt x="138170" y="35898"/>
                </a:lnTo>
                <a:lnTo>
                  <a:pt x="140420" y="37330"/>
                </a:lnTo>
                <a:lnTo>
                  <a:pt x="140420" y="38557"/>
                </a:lnTo>
                <a:lnTo>
                  <a:pt x="140318" y="38557"/>
                </a:lnTo>
                <a:lnTo>
                  <a:pt x="141955" y="39989"/>
                </a:lnTo>
                <a:lnTo>
                  <a:pt x="141648" y="39989"/>
                </a:lnTo>
                <a:lnTo>
                  <a:pt x="141955" y="40398"/>
                </a:lnTo>
                <a:lnTo>
                  <a:pt x="143080" y="40500"/>
                </a:lnTo>
                <a:lnTo>
                  <a:pt x="143489" y="40807"/>
                </a:lnTo>
                <a:lnTo>
                  <a:pt x="143489" y="40909"/>
                </a:lnTo>
                <a:lnTo>
                  <a:pt x="142159" y="40909"/>
                </a:lnTo>
                <a:lnTo>
                  <a:pt x="142773" y="42239"/>
                </a:lnTo>
                <a:lnTo>
                  <a:pt x="143284" y="42545"/>
                </a:lnTo>
                <a:lnTo>
                  <a:pt x="143898" y="42545"/>
                </a:lnTo>
                <a:lnTo>
                  <a:pt x="143489" y="41318"/>
                </a:lnTo>
                <a:lnTo>
                  <a:pt x="144102" y="41523"/>
                </a:lnTo>
                <a:lnTo>
                  <a:pt x="144102" y="41523"/>
                </a:lnTo>
                <a:lnTo>
                  <a:pt x="143591" y="41011"/>
                </a:lnTo>
                <a:lnTo>
                  <a:pt x="144205" y="41011"/>
                </a:lnTo>
                <a:lnTo>
                  <a:pt x="144409" y="40807"/>
                </a:lnTo>
                <a:lnTo>
                  <a:pt x="143182" y="39989"/>
                </a:lnTo>
                <a:lnTo>
                  <a:pt x="143591" y="39784"/>
                </a:lnTo>
                <a:lnTo>
                  <a:pt x="143386" y="39682"/>
                </a:lnTo>
                <a:lnTo>
                  <a:pt x="143591" y="39580"/>
                </a:lnTo>
                <a:lnTo>
                  <a:pt x="143693" y="39784"/>
                </a:lnTo>
                <a:lnTo>
                  <a:pt x="143591" y="39477"/>
                </a:lnTo>
                <a:lnTo>
                  <a:pt x="143080" y="38761"/>
                </a:lnTo>
                <a:lnTo>
                  <a:pt x="143284" y="38352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4205" y="38864"/>
                </a:lnTo>
                <a:lnTo>
                  <a:pt x="144102" y="38557"/>
                </a:lnTo>
                <a:lnTo>
                  <a:pt x="144511" y="38761"/>
                </a:lnTo>
                <a:lnTo>
                  <a:pt x="144000" y="38250"/>
                </a:lnTo>
                <a:lnTo>
                  <a:pt x="145636" y="38045"/>
                </a:lnTo>
                <a:lnTo>
                  <a:pt x="145943" y="38250"/>
                </a:lnTo>
                <a:lnTo>
                  <a:pt x="146557" y="38250"/>
                </a:lnTo>
                <a:lnTo>
                  <a:pt x="146045" y="38864"/>
                </a:lnTo>
                <a:lnTo>
                  <a:pt x="146864" y="39989"/>
                </a:lnTo>
                <a:lnTo>
                  <a:pt x="146761" y="40295"/>
                </a:lnTo>
                <a:lnTo>
                  <a:pt x="147068" y="40398"/>
                </a:lnTo>
                <a:lnTo>
                  <a:pt x="146659" y="40602"/>
                </a:lnTo>
                <a:lnTo>
                  <a:pt x="146455" y="40295"/>
                </a:lnTo>
                <a:lnTo>
                  <a:pt x="146352" y="40705"/>
                </a:lnTo>
                <a:lnTo>
                  <a:pt x="146864" y="40807"/>
                </a:lnTo>
                <a:lnTo>
                  <a:pt x="147477" y="41727"/>
                </a:lnTo>
                <a:lnTo>
                  <a:pt x="147375" y="41830"/>
                </a:lnTo>
                <a:lnTo>
                  <a:pt x="147273" y="41932"/>
                </a:lnTo>
                <a:lnTo>
                  <a:pt x="148091" y="41932"/>
                </a:lnTo>
                <a:lnTo>
                  <a:pt x="147477" y="42239"/>
                </a:lnTo>
                <a:lnTo>
                  <a:pt x="147989" y="42239"/>
                </a:lnTo>
                <a:lnTo>
                  <a:pt x="147989" y="42341"/>
                </a:lnTo>
                <a:lnTo>
                  <a:pt x="148602" y="42239"/>
                </a:lnTo>
                <a:lnTo>
                  <a:pt x="149523" y="42852"/>
                </a:lnTo>
                <a:lnTo>
                  <a:pt x="150136" y="42648"/>
                </a:lnTo>
                <a:lnTo>
                  <a:pt x="150341" y="42136"/>
                </a:lnTo>
                <a:lnTo>
                  <a:pt x="152080" y="42955"/>
                </a:lnTo>
                <a:lnTo>
                  <a:pt x="152898" y="42852"/>
                </a:lnTo>
                <a:lnTo>
                  <a:pt x="153511" y="42239"/>
                </a:lnTo>
                <a:lnTo>
                  <a:pt x="154227" y="42443"/>
                </a:lnTo>
                <a:lnTo>
                  <a:pt x="154636" y="42136"/>
                </a:lnTo>
                <a:lnTo>
                  <a:pt x="154023" y="47659"/>
                </a:lnTo>
                <a:lnTo>
                  <a:pt x="152489" y="48068"/>
                </a:lnTo>
                <a:lnTo>
                  <a:pt x="152080" y="47864"/>
                </a:lnTo>
                <a:lnTo>
                  <a:pt x="151773" y="47864"/>
                </a:lnTo>
                <a:lnTo>
                  <a:pt x="151773" y="47761"/>
                </a:lnTo>
                <a:lnTo>
                  <a:pt x="151261" y="47557"/>
                </a:lnTo>
                <a:lnTo>
                  <a:pt x="150648" y="47761"/>
                </a:lnTo>
                <a:lnTo>
                  <a:pt x="150955" y="47557"/>
                </a:lnTo>
                <a:lnTo>
                  <a:pt x="150955" y="47557"/>
                </a:lnTo>
                <a:lnTo>
                  <a:pt x="149114" y="48170"/>
                </a:lnTo>
                <a:lnTo>
                  <a:pt x="146148" y="47659"/>
                </a:lnTo>
                <a:lnTo>
                  <a:pt x="145739" y="47148"/>
                </a:lnTo>
                <a:lnTo>
                  <a:pt x="144102" y="46739"/>
                </a:lnTo>
                <a:lnTo>
                  <a:pt x="144000" y="46432"/>
                </a:lnTo>
                <a:lnTo>
                  <a:pt x="143489" y="46227"/>
                </a:lnTo>
                <a:lnTo>
                  <a:pt x="141955" y="46534"/>
                </a:lnTo>
                <a:lnTo>
                  <a:pt x="141443" y="47250"/>
                </a:lnTo>
                <a:lnTo>
                  <a:pt x="141648" y="48170"/>
                </a:lnTo>
                <a:lnTo>
                  <a:pt x="140114" y="48580"/>
                </a:lnTo>
                <a:lnTo>
                  <a:pt x="133773" y="45818"/>
                </a:lnTo>
                <a:lnTo>
                  <a:pt x="133875" y="45818"/>
                </a:lnTo>
                <a:lnTo>
                  <a:pt x="132750" y="44898"/>
                </a:lnTo>
                <a:lnTo>
                  <a:pt x="133568" y="43670"/>
                </a:lnTo>
                <a:lnTo>
                  <a:pt x="133159" y="43057"/>
                </a:lnTo>
                <a:lnTo>
                  <a:pt x="133466" y="41932"/>
                </a:lnTo>
                <a:lnTo>
                  <a:pt x="132852" y="42136"/>
                </a:lnTo>
                <a:lnTo>
                  <a:pt x="132852" y="41830"/>
                </a:lnTo>
                <a:lnTo>
                  <a:pt x="132545" y="41727"/>
                </a:lnTo>
                <a:lnTo>
                  <a:pt x="132545" y="41625"/>
                </a:lnTo>
                <a:lnTo>
                  <a:pt x="130807" y="42136"/>
                </a:lnTo>
                <a:lnTo>
                  <a:pt x="130295" y="41830"/>
                </a:lnTo>
                <a:lnTo>
                  <a:pt x="122318" y="43977"/>
                </a:lnTo>
                <a:lnTo>
                  <a:pt x="121602" y="43670"/>
                </a:lnTo>
                <a:lnTo>
                  <a:pt x="120477" y="43875"/>
                </a:lnTo>
                <a:lnTo>
                  <a:pt x="119659" y="43057"/>
                </a:lnTo>
                <a:lnTo>
                  <a:pt x="115568" y="48477"/>
                </a:lnTo>
                <a:lnTo>
                  <a:pt x="115773" y="48784"/>
                </a:lnTo>
                <a:lnTo>
                  <a:pt x="114034" y="50932"/>
                </a:lnTo>
                <a:lnTo>
                  <a:pt x="112909" y="51239"/>
                </a:lnTo>
                <a:lnTo>
                  <a:pt x="109943" y="55739"/>
                </a:lnTo>
                <a:lnTo>
                  <a:pt x="109943" y="55739"/>
                </a:lnTo>
                <a:lnTo>
                  <a:pt x="110148" y="55534"/>
                </a:lnTo>
                <a:lnTo>
                  <a:pt x="110148" y="55534"/>
                </a:lnTo>
                <a:lnTo>
                  <a:pt x="108920" y="58602"/>
                </a:lnTo>
                <a:lnTo>
                  <a:pt x="109432" y="58807"/>
                </a:lnTo>
                <a:lnTo>
                  <a:pt x="109432" y="60034"/>
                </a:lnTo>
                <a:lnTo>
                  <a:pt x="109636" y="59932"/>
                </a:lnTo>
                <a:lnTo>
                  <a:pt x="109330" y="63716"/>
                </a:lnTo>
                <a:lnTo>
                  <a:pt x="108409" y="64841"/>
                </a:lnTo>
                <a:lnTo>
                  <a:pt x="109023" y="65659"/>
                </a:lnTo>
                <a:lnTo>
                  <a:pt x="109227" y="65557"/>
                </a:lnTo>
                <a:lnTo>
                  <a:pt x="109227" y="66170"/>
                </a:lnTo>
                <a:lnTo>
                  <a:pt x="110250" y="66170"/>
                </a:lnTo>
                <a:lnTo>
                  <a:pt x="109330" y="66375"/>
                </a:lnTo>
                <a:lnTo>
                  <a:pt x="109227" y="66273"/>
                </a:lnTo>
                <a:lnTo>
                  <a:pt x="109023" y="67091"/>
                </a:lnTo>
                <a:lnTo>
                  <a:pt x="109023" y="67091"/>
                </a:lnTo>
                <a:lnTo>
                  <a:pt x="109227" y="66989"/>
                </a:lnTo>
                <a:lnTo>
                  <a:pt x="109739" y="67909"/>
                </a:lnTo>
                <a:lnTo>
                  <a:pt x="110557" y="67705"/>
                </a:lnTo>
                <a:lnTo>
                  <a:pt x="110557" y="67705"/>
                </a:lnTo>
                <a:lnTo>
                  <a:pt x="110148" y="67909"/>
                </a:lnTo>
                <a:lnTo>
                  <a:pt x="110557" y="68114"/>
                </a:lnTo>
                <a:lnTo>
                  <a:pt x="110148" y="68318"/>
                </a:lnTo>
                <a:lnTo>
                  <a:pt x="110250" y="68318"/>
                </a:lnTo>
                <a:lnTo>
                  <a:pt x="110455" y="68523"/>
                </a:lnTo>
                <a:lnTo>
                  <a:pt x="110352" y="68727"/>
                </a:lnTo>
                <a:lnTo>
                  <a:pt x="110557" y="68625"/>
                </a:lnTo>
                <a:lnTo>
                  <a:pt x="110659" y="68932"/>
                </a:lnTo>
                <a:lnTo>
                  <a:pt x="110864" y="69034"/>
                </a:lnTo>
                <a:lnTo>
                  <a:pt x="110966" y="68932"/>
                </a:lnTo>
                <a:lnTo>
                  <a:pt x="111375" y="69648"/>
                </a:lnTo>
                <a:lnTo>
                  <a:pt x="111784" y="69852"/>
                </a:lnTo>
                <a:lnTo>
                  <a:pt x="111784" y="70261"/>
                </a:lnTo>
                <a:lnTo>
                  <a:pt x="112295" y="70875"/>
                </a:lnTo>
                <a:lnTo>
                  <a:pt x="112193" y="71182"/>
                </a:lnTo>
                <a:lnTo>
                  <a:pt x="112500" y="71182"/>
                </a:lnTo>
                <a:lnTo>
                  <a:pt x="112193" y="71284"/>
                </a:lnTo>
                <a:lnTo>
                  <a:pt x="117511" y="75477"/>
                </a:lnTo>
                <a:lnTo>
                  <a:pt x="119557" y="74761"/>
                </a:lnTo>
                <a:lnTo>
                  <a:pt x="119250" y="74761"/>
                </a:lnTo>
                <a:lnTo>
                  <a:pt x="120477" y="74659"/>
                </a:lnTo>
                <a:lnTo>
                  <a:pt x="119966" y="74659"/>
                </a:lnTo>
                <a:lnTo>
                  <a:pt x="121295" y="74557"/>
                </a:lnTo>
                <a:lnTo>
                  <a:pt x="121398" y="74761"/>
                </a:lnTo>
                <a:lnTo>
                  <a:pt x="127534" y="73227"/>
                </a:lnTo>
                <a:lnTo>
                  <a:pt x="127330" y="73432"/>
                </a:lnTo>
                <a:lnTo>
                  <a:pt x="129170" y="74455"/>
                </a:lnTo>
                <a:lnTo>
                  <a:pt x="129170" y="74761"/>
                </a:lnTo>
                <a:lnTo>
                  <a:pt x="129068" y="74761"/>
                </a:lnTo>
                <a:lnTo>
                  <a:pt x="129886" y="75477"/>
                </a:lnTo>
                <a:lnTo>
                  <a:pt x="130091" y="75477"/>
                </a:lnTo>
                <a:lnTo>
                  <a:pt x="130398" y="75580"/>
                </a:lnTo>
                <a:lnTo>
                  <a:pt x="130295" y="75170"/>
                </a:lnTo>
                <a:lnTo>
                  <a:pt x="130398" y="75477"/>
                </a:lnTo>
                <a:lnTo>
                  <a:pt x="130602" y="75170"/>
                </a:lnTo>
                <a:lnTo>
                  <a:pt x="131420" y="75375"/>
                </a:lnTo>
                <a:lnTo>
                  <a:pt x="131625" y="74966"/>
                </a:lnTo>
                <a:lnTo>
                  <a:pt x="132341" y="75784"/>
                </a:lnTo>
                <a:lnTo>
                  <a:pt x="132955" y="75886"/>
                </a:lnTo>
                <a:lnTo>
                  <a:pt x="132852" y="79466"/>
                </a:lnTo>
                <a:lnTo>
                  <a:pt x="132648" y="79568"/>
                </a:lnTo>
                <a:lnTo>
                  <a:pt x="133261" y="79875"/>
                </a:lnTo>
                <a:lnTo>
                  <a:pt x="133057" y="79977"/>
                </a:lnTo>
                <a:lnTo>
                  <a:pt x="132648" y="79670"/>
                </a:lnTo>
                <a:lnTo>
                  <a:pt x="132443" y="80591"/>
                </a:lnTo>
                <a:lnTo>
                  <a:pt x="132034" y="80693"/>
                </a:lnTo>
                <a:lnTo>
                  <a:pt x="132852" y="81716"/>
                </a:lnTo>
                <a:lnTo>
                  <a:pt x="132852" y="81716"/>
                </a:lnTo>
                <a:lnTo>
                  <a:pt x="132341" y="81409"/>
                </a:lnTo>
                <a:lnTo>
                  <a:pt x="132750" y="82023"/>
                </a:lnTo>
                <a:lnTo>
                  <a:pt x="132648" y="82023"/>
                </a:lnTo>
                <a:lnTo>
                  <a:pt x="133261" y="82636"/>
                </a:lnTo>
                <a:lnTo>
                  <a:pt x="132955" y="82534"/>
                </a:lnTo>
                <a:lnTo>
                  <a:pt x="135205" y="85909"/>
                </a:lnTo>
                <a:lnTo>
                  <a:pt x="136023" y="86114"/>
                </a:lnTo>
                <a:lnTo>
                  <a:pt x="135307" y="86318"/>
                </a:lnTo>
                <a:lnTo>
                  <a:pt x="135920" y="89284"/>
                </a:lnTo>
                <a:lnTo>
                  <a:pt x="136023" y="89182"/>
                </a:lnTo>
                <a:lnTo>
                  <a:pt x="136432" y="92557"/>
                </a:lnTo>
                <a:lnTo>
                  <a:pt x="134795" y="96648"/>
                </a:lnTo>
                <a:lnTo>
                  <a:pt x="137045" y="103602"/>
                </a:lnTo>
                <a:lnTo>
                  <a:pt x="136943" y="103602"/>
                </a:lnTo>
                <a:lnTo>
                  <a:pt x="140011" y="115364"/>
                </a:lnTo>
                <a:lnTo>
                  <a:pt x="146148" y="114955"/>
                </a:lnTo>
                <a:lnTo>
                  <a:pt x="146557" y="114648"/>
                </a:lnTo>
                <a:lnTo>
                  <a:pt x="147068" y="114648"/>
                </a:lnTo>
                <a:lnTo>
                  <a:pt x="152693" y="109125"/>
                </a:lnTo>
                <a:lnTo>
                  <a:pt x="153205" y="106977"/>
                </a:lnTo>
                <a:lnTo>
                  <a:pt x="153102" y="107080"/>
                </a:lnTo>
                <a:lnTo>
                  <a:pt x="153205" y="106875"/>
                </a:lnTo>
                <a:lnTo>
                  <a:pt x="153205" y="106977"/>
                </a:lnTo>
                <a:lnTo>
                  <a:pt x="155659" y="104523"/>
                </a:lnTo>
                <a:lnTo>
                  <a:pt x="155659" y="102784"/>
                </a:lnTo>
                <a:lnTo>
                  <a:pt x="155557" y="103091"/>
                </a:lnTo>
                <a:lnTo>
                  <a:pt x="155045" y="100330"/>
                </a:lnTo>
                <a:lnTo>
                  <a:pt x="160670" y="95932"/>
                </a:lnTo>
                <a:lnTo>
                  <a:pt x="160875" y="91125"/>
                </a:lnTo>
                <a:lnTo>
                  <a:pt x="160057" y="90307"/>
                </a:lnTo>
                <a:lnTo>
                  <a:pt x="159955" y="87136"/>
                </a:lnTo>
                <a:lnTo>
                  <a:pt x="159341" y="86523"/>
                </a:lnTo>
                <a:lnTo>
                  <a:pt x="161284" y="82125"/>
                </a:lnTo>
                <a:lnTo>
                  <a:pt x="161693" y="82023"/>
                </a:lnTo>
                <a:lnTo>
                  <a:pt x="170591" y="69341"/>
                </a:lnTo>
                <a:lnTo>
                  <a:pt x="170386" y="69136"/>
                </a:lnTo>
                <a:lnTo>
                  <a:pt x="170284" y="69341"/>
                </a:lnTo>
                <a:lnTo>
                  <a:pt x="170182" y="67807"/>
                </a:lnTo>
                <a:lnTo>
                  <a:pt x="164557" y="69341"/>
                </a:lnTo>
                <a:lnTo>
                  <a:pt x="162511" y="68114"/>
                </a:lnTo>
                <a:lnTo>
                  <a:pt x="163330" y="67602"/>
                </a:lnTo>
                <a:lnTo>
                  <a:pt x="162920" y="66784"/>
                </a:lnTo>
                <a:lnTo>
                  <a:pt x="162920" y="66886"/>
                </a:lnTo>
                <a:lnTo>
                  <a:pt x="159955" y="64125"/>
                </a:lnTo>
                <a:lnTo>
                  <a:pt x="159955" y="64534"/>
                </a:lnTo>
                <a:lnTo>
                  <a:pt x="157193" y="58295"/>
                </a:lnTo>
                <a:lnTo>
                  <a:pt x="157193" y="58295"/>
                </a:lnTo>
                <a:lnTo>
                  <a:pt x="157295" y="58398"/>
                </a:lnTo>
                <a:lnTo>
                  <a:pt x="156375" y="56761"/>
                </a:lnTo>
                <a:lnTo>
                  <a:pt x="155966" y="56557"/>
                </a:lnTo>
                <a:lnTo>
                  <a:pt x="155659" y="56148"/>
                </a:lnTo>
                <a:lnTo>
                  <a:pt x="155864" y="55432"/>
                </a:lnTo>
                <a:lnTo>
                  <a:pt x="152591" y="49193"/>
                </a:lnTo>
                <a:lnTo>
                  <a:pt x="152591" y="49193"/>
                </a:lnTo>
                <a:lnTo>
                  <a:pt x="153716" y="51136"/>
                </a:lnTo>
                <a:lnTo>
                  <a:pt x="154330" y="50830"/>
                </a:lnTo>
                <a:lnTo>
                  <a:pt x="154739" y="49602"/>
                </a:lnTo>
                <a:lnTo>
                  <a:pt x="154534" y="51136"/>
                </a:lnTo>
                <a:lnTo>
                  <a:pt x="158727" y="56557"/>
                </a:lnTo>
                <a:lnTo>
                  <a:pt x="158625" y="56557"/>
                </a:lnTo>
                <a:lnTo>
                  <a:pt x="162614" y="64330"/>
                </a:lnTo>
                <a:lnTo>
                  <a:pt x="162511" y="64227"/>
                </a:lnTo>
                <a:lnTo>
                  <a:pt x="162511" y="64227"/>
                </a:lnTo>
                <a:lnTo>
                  <a:pt x="163330" y="66989"/>
                </a:lnTo>
                <a:lnTo>
                  <a:pt x="171102" y="63818"/>
                </a:lnTo>
                <a:lnTo>
                  <a:pt x="171102" y="63409"/>
                </a:lnTo>
                <a:lnTo>
                  <a:pt x="173557" y="62489"/>
                </a:lnTo>
                <a:lnTo>
                  <a:pt x="173659" y="61977"/>
                </a:lnTo>
                <a:lnTo>
                  <a:pt x="174580" y="61568"/>
                </a:lnTo>
                <a:lnTo>
                  <a:pt x="174989" y="60750"/>
                </a:lnTo>
                <a:lnTo>
                  <a:pt x="175807" y="60443"/>
                </a:lnTo>
                <a:lnTo>
                  <a:pt x="175705" y="59625"/>
                </a:lnTo>
                <a:lnTo>
                  <a:pt x="176114" y="58807"/>
                </a:lnTo>
                <a:lnTo>
                  <a:pt x="176216" y="59114"/>
                </a:lnTo>
                <a:lnTo>
                  <a:pt x="177341" y="57170"/>
                </a:lnTo>
                <a:lnTo>
                  <a:pt x="174273" y="54920"/>
                </a:lnTo>
                <a:lnTo>
                  <a:pt x="173864" y="52977"/>
                </a:lnTo>
                <a:lnTo>
                  <a:pt x="172330" y="55023"/>
                </a:lnTo>
                <a:lnTo>
                  <a:pt x="170080" y="55330"/>
                </a:lnTo>
                <a:lnTo>
                  <a:pt x="169875" y="55023"/>
                </a:lnTo>
                <a:lnTo>
                  <a:pt x="169568" y="55023"/>
                </a:lnTo>
                <a:lnTo>
                  <a:pt x="169670" y="54818"/>
                </a:lnTo>
                <a:lnTo>
                  <a:pt x="169466" y="54716"/>
                </a:lnTo>
                <a:lnTo>
                  <a:pt x="169670" y="54000"/>
                </a:lnTo>
                <a:lnTo>
                  <a:pt x="169466" y="53284"/>
                </a:lnTo>
                <a:lnTo>
                  <a:pt x="169057" y="53795"/>
                </a:lnTo>
                <a:lnTo>
                  <a:pt x="169057" y="54511"/>
                </a:lnTo>
                <a:lnTo>
                  <a:pt x="168239" y="53182"/>
                </a:lnTo>
                <a:lnTo>
                  <a:pt x="168341" y="53182"/>
                </a:lnTo>
                <a:lnTo>
                  <a:pt x="168239" y="52568"/>
                </a:lnTo>
                <a:lnTo>
                  <a:pt x="168341" y="52568"/>
                </a:lnTo>
                <a:lnTo>
                  <a:pt x="165886" y="49807"/>
                </a:lnTo>
                <a:lnTo>
                  <a:pt x="166193" y="49602"/>
                </a:lnTo>
                <a:lnTo>
                  <a:pt x="165989" y="49193"/>
                </a:lnTo>
                <a:lnTo>
                  <a:pt x="166398" y="49295"/>
                </a:lnTo>
                <a:lnTo>
                  <a:pt x="166807" y="48682"/>
                </a:lnTo>
                <a:lnTo>
                  <a:pt x="166807" y="48784"/>
                </a:lnTo>
                <a:lnTo>
                  <a:pt x="171409" y="52568"/>
                </a:lnTo>
                <a:lnTo>
                  <a:pt x="172943" y="52466"/>
                </a:lnTo>
                <a:lnTo>
                  <a:pt x="173557" y="52057"/>
                </a:lnTo>
                <a:lnTo>
                  <a:pt x="174273" y="52364"/>
                </a:lnTo>
                <a:lnTo>
                  <a:pt x="174580" y="53182"/>
                </a:lnTo>
                <a:lnTo>
                  <a:pt x="177545" y="54000"/>
                </a:lnTo>
                <a:lnTo>
                  <a:pt x="177648" y="53898"/>
                </a:lnTo>
                <a:lnTo>
                  <a:pt x="177750" y="54000"/>
                </a:lnTo>
                <a:lnTo>
                  <a:pt x="182761" y="53898"/>
                </a:lnTo>
                <a:lnTo>
                  <a:pt x="182557" y="53795"/>
                </a:lnTo>
                <a:lnTo>
                  <a:pt x="182557" y="53795"/>
                </a:lnTo>
                <a:lnTo>
                  <a:pt x="182864" y="53898"/>
                </a:lnTo>
                <a:lnTo>
                  <a:pt x="182966" y="53898"/>
                </a:lnTo>
                <a:lnTo>
                  <a:pt x="184091" y="55432"/>
                </a:lnTo>
                <a:lnTo>
                  <a:pt x="184500" y="55636"/>
                </a:lnTo>
                <a:lnTo>
                  <a:pt x="184500" y="55534"/>
                </a:lnTo>
                <a:lnTo>
                  <a:pt x="185114" y="55534"/>
                </a:lnTo>
                <a:lnTo>
                  <a:pt x="184909" y="56045"/>
                </a:lnTo>
                <a:lnTo>
                  <a:pt x="185727" y="56557"/>
                </a:lnTo>
                <a:lnTo>
                  <a:pt x="186750" y="56250"/>
                </a:lnTo>
                <a:lnTo>
                  <a:pt x="185727" y="57068"/>
                </a:lnTo>
                <a:lnTo>
                  <a:pt x="185420" y="57068"/>
                </a:lnTo>
                <a:lnTo>
                  <a:pt x="187568" y="58602"/>
                </a:lnTo>
                <a:lnTo>
                  <a:pt x="188386" y="58193"/>
                </a:lnTo>
                <a:lnTo>
                  <a:pt x="188284" y="57170"/>
                </a:lnTo>
                <a:lnTo>
                  <a:pt x="188898" y="57170"/>
                </a:lnTo>
                <a:lnTo>
                  <a:pt x="188693" y="57682"/>
                </a:lnTo>
                <a:lnTo>
                  <a:pt x="189205" y="57682"/>
                </a:lnTo>
                <a:lnTo>
                  <a:pt x="188795" y="57989"/>
                </a:lnTo>
                <a:lnTo>
                  <a:pt x="188898" y="57989"/>
                </a:lnTo>
                <a:lnTo>
                  <a:pt x="189307" y="60239"/>
                </a:lnTo>
                <a:lnTo>
                  <a:pt x="189205" y="60239"/>
                </a:lnTo>
                <a:lnTo>
                  <a:pt x="189205" y="60545"/>
                </a:lnTo>
                <a:lnTo>
                  <a:pt x="189307" y="60341"/>
                </a:lnTo>
                <a:lnTo>
                  <a:pt x="190636" y="64227"/>
                </a:lnTo>
                <a:lnTo>
                  <a:pt x="190534" y="64227"/>
                </a:lnTo>
                <a:lnTo>
                  <a:pt x="193160" y="69965"/>
                </a:lnTo>
                <a:lnTo>
                  <a:pt x="194216" y="71693"/>
                </a:lnTo>
                <a:lnTo>
                  <a:pt x="195955" y="70568"/>
                </a:lnTo>
                <a:lnTo>
                  <a:pt x="195545" y="70261"/>
                </a:lnTo>
                <a:lnTo>
                  <a:pt x="195852" y="69443"/>
                </a:lnTo>
                <a:lnTo>
                  <a:pt x="196364" y="69239"/>
                </a:lnTo>
                <a:lnTo>
                  <a:pt x="196568" y="66375"/>
                </a:lnTo>
                <a:lnTo>
                  <a:pt x="196466" y="66170"/>
                </a:lnTo>
                <a:lnTo>
                  <a:pt x="196261" y="63920"/>
                </a:lnTo>
                <a:lnTo>
                  <a:pt x="196875" y="63818"/>
                </a:lnTo>
                <a:lnTo>
                  <a:pt x="200455" y="59830"/>
                </a:lnTo>
                <a:lnTo>
                  <a:pt x="200250" y="59932"/>
                </a:lnTo>
                <a:lnTo>
                  <a:pt x="200250" y="59932"/>
                </a:lnTo>
                <a:lnTo>
                  <a:pt x="201580" y="58705"/>
                </a:lnTo>
                <a:lnTo>
                  <a:pt x="201477" y="58091"/>
                </a:lnTo>
                <a:lnTo>
                  <a:pt x="202398" y="57580"/>
                </a:lnTo>
                <a:lnTo>
                  <a:pt x="202295" y="57068"/>
                </a:lnTo>
                <a:lnTo>
                  <a:pt x="202500" y="57580"/>
                </a:lnTo>
                <a:lnTo>
                  <a:pt x="202705" y="57682"/>
                </a:lnTo>
                <a:lnTo>
                  <a:pt x="202909" y="57273"/>
                </a:lnTo>
                <a:lnTo>
                  <a:pt x="203114" y="57886"/>
                </a:lnTo>
                <a:lnTo>
                  <a:pt x="203216" y="57682"/>
                </a:lnTo>
                <a:lnTo>
                  <a:pt x="203420" y="57784"/>
                </a:lnTo>
                <a:lnTo>
                  <a:pt x="203420" y="57784"/>
                </a:lnTo>
                <a:lnTo>
                  <a:pt x="203216" y="57477"/>
                </a:lnTo>
                <a:lnTo>
                  <a:pt x="203318" y="57273"/>
                </a:lnTo>
                <a:lnTo>
                  <a:pt x="203625" y="57682"/>
                </a:lnTo>
                <a:lnTo>
                  <a:pt x="203625" y="57170"/>
                </a:lnTo>
                <a:lnTo>
                  <a:pt x="203830" y="57682"/>
                </a:lnTo>
                <a:lnTo>
                  <a:pt x="204136" y="56966"/>
                </a:lnTo>
                <a:lnTo>
                  <a:pt x="204136" y="57375"/>
                </a:lnTo>
                <a:lnTo>
                  <a:pt x="204341" y="57273"/>
                </a:lnTo>
                <a:lnTo>
                  <a:pt x="204341" y="57580"/>
                </a:lnTo>
                <a:lnTo>
                  <a:pt x="204648" y="57170"/>
                </a:lnTo>
                <a:lnTo>
                  <a:pt x="204545" y="56250"/>
                </a:lnTo>
                <a:lnTo>
                  <a:pt x="204239" y="55943"/>
                </a:lnTo>
                <a:lnTo>
                  <a:pt x="204443" y="55943"/>
                </a:lnTo>
                <a:lnTo>
                  <a:pt x="204443" y="55739"/>
                </a:lnTo>
                <a:lnTo>
                  <a:pt x="205773" y="57068"/>
                </a:lnTo>
                <a:lnTo>
                  <a:pt x="206795" y="59216"/>
                </a:lnTo>
                <a:lnTo>
                  <a:pt x="206795" y="58909"/>
                </a:lnTo>
                <a:lnTo>
                  <a:pt x="207102" y="59011"/>
                </a:lnTo>
                <a:lnTo>
                  <a:pt x="207307" y="59625"/>
                </a:lnTo>
                <a:lnTo>
                  <a:pt x="207307" y="59420"/>
                </a:lnTo>
                <a:lnTo>
                  <a:pt x="207818" y="59523"/>
                </a:lnTo>
                <a:lnTo>
                  <a:pt x="208125" y="60136"/>
                </a:lnTo>
                <a:lnTo>
                  <a:pt x="207716" y="60136"/>
                </a:lnTo>
                <a:lnTo>
                  <a:pt x="208125" y="60648"/>
                </a:lnTo>
                <a:lnTo>
                  <a:pt x="208125" y="60239"/>
                </a:lnTo>
                <a:lnTo>
                  <a:pt x="208432" y="60750"/>
                </a:lnTo>
                <a:lnTo>
                  <a:pt x="208330" y="60750"/>
                </a:lnTo>
                <a:lnTo>
                  <a:pt x="208739" y="63614"/>
                </a:lnTo>
                <a:lnTo>
                  <a:pt x="209148" y="63102"/>
                </a:lnTo>
                <a:lnTo>
                  <a:pt x="209148" y="63716"/>
                </a:lnTo>
                <a:lnTo>
                  <a:pt x="209352" y="63409"/>
                </a:lnTo>
                <a:lnTo>
                  <a:pt x="210170" y="63409"/>
                </a:lnTo>
                <a:lnTo>
                  <a:pt x="210477" y="63205"/>
                </a:lnTo>
                <a:lnTo>
                  <a:pt x="210477" y="62795"/>
                </a:lnTo>
                <a:lnTo>
                  <a:pt x="210886" y="62898"/>
                </a:lnTo>
                <a:lnTo>
                  <a:pt x="210989" y="62182"/>
                </a:lnTo>
                <a:lnTo>
                  <a:pt x="211807" y="63000"/>
                </a:lnTo>
                <a:lnTo>
                  <a:pt x="212318" y="64943"/>
                </a:lnTo>
                <a:lnTo>
                  <a:pt x="212216" y="64943"/>
                </a:lnTo>
                <a:lnTo>
                  <a:pt x="212523" y="65966"/>
                </a:lnTo>
                <a:lnTo>
                  <a:pt x="212625" y="65659"/>
                </a:lnTo>
                <a:lnTo>
                  <a:pt x="213239" y="69750"/>
                </a:lnTo>
                <a:lnTo>
                  <a:pt x="213341" y="69545"/>
                </a:lnTo>
                <a:lnTo>
                  <a:pt x="213136" y="71386"/>
                </a:lnTo>
                <a:lnTo>
                  <a:pt x="218045" y="78545"/>
                </a:lnTo>
                <a:lnTo>
                  <a:pt x="218455" y="78545"/>
                </a:lnTo>
                <a:lnTo>
                  <a:pt x="218557" y="78341"/>
                </a:lnTo>
                <a:lnTo>
                  <a:pt x="218864" y="78341"/>
                </a:lnTo>
                <a:lnTo>
                  <a:pt x="217739" y="74659"/>
                </a:lnTo>
                <a:lnTo>
                  <a:pt x="215182" y="72307"/>
                </a:lnTo>
                <a:lnTo>
                  <a:pt x="215284" y="72614"/>
                </a:lnTo>
                <a:lnTo>
                  <a:pt x="214875" y="72102"/>
                </a:lnTo>
                <a:lnTo>
                  <a:pt x="215182" y="72307"/>
                </a:lnTo>
                <a:lnTo>
                  <a:pt x="214875" y="71284"/>
                </a:lnTo>
                <a:lnTo>
                  <a:pt x="214773" y="71386"/>
                </a:lnTo>
                <a:lnTo>
                  <a:pt x="213852" y="69852"/>
                </a:lnTo>
                <a:lnTo>
                  <a:pt x="214364" y="66580"/>
                </a:lnTo>
                <a:lnTo>
                  <a:pt x="214261" y="66375"/>
                </a:lnTo>
                <a:lnTo>
                  <a:pt x="215080" y="66273"/>
                </a:lnTo>
                <a:lnTo>
                  <a:pt x="215080" y="66784"/>
                </a:lnTo>
                <a:lnTo>
                  <a:pt x="216409" y="67398"/>
                </a:lnTo>
                <a:lnTo>
                  <a:pt x="216409" y="67295"/>
                </a:lnTo>
                <a:lnTo>
                  <a:pt x="216716" y="67602"/>
                </a:lnTo>
                <a:lnTo>
                  <a:pt x="216716" y="67500"/>
                </a:lnTo>
                <a:lnTo>
                  <a:pt x="217023" y="68011"/>
                </a:lnTo>
                <a:lnTo>
                  <a:pt x="217125" y="67909"/>
                </a:lnTo>
                <a:lnTo>
                  <a:pt x="217330" y="68625"/>
                </a:lnTo>
                <a:lnTo>
                  <a:pt x="217636" y="68625"/>
                </a:lnTo>
                <a:lnTo>
                  <a:pt x="217739" y="69034"/>
                </a:lnTo>
                <a:lnTo>
                  <a:pt x="219068" y="69648"/>
                </a:lnTo>
                <a:lnTo>
                  <a:pt x="218966" y="71182"/>
                </a:lnTo>
                <a:lnTo>
                  <a:pt x="218966" y="71182"/>
                </a:lnTo>
                <a:lnTo>
                  <a:pt x="219886" y="70568"/>
                </a:lnTo>
                <a:lnTo>
                  <a:pt x="219886" y="69750"/>
                </a:lnTo>
                <a:lnTo>
                  <a:pt x="220500" y="70159"/>
                </a:lnTo>
                <a:lnTo>
                  <a:pt x="220091" y="69545"/>
                </a:lnTo>
                <a:lnTo>
                  <a:pt x="220602" y="69852"/>
                </a:lnTo>
                <a:lnTo>
                  <a:pt x="220398" y="69443"/>
                </a:lnTo>
                <a:lnTo>
                  <a:pt x="222545" y="68318"/>
                </a:lnTo>
                <a:lnTo>
                  <a:pt x="222737" y="67743"/>
                </a:lnTo>
                <a:lnTo>
                  <a:pt x="222648" y="67295"/>
                </a:lnTo>
                <a:lnTo>
                  <a:pt x="222750" y="67295"/>
                </a:lnTo>
                <a:lnTo>
                  <a:pt x="222750" y="66886"/>
                </a:lnTo>
                <a:lnTo>
                  <a:pt x="222852" y="67091"/>
                </a:lnTo>
                <a:lnTo>
                  <a:pt x="222545" y="65864"/>
                </a:lnTo>
                <a:lnTo>
                  <a:pt x="219375" y="61773"/>
                </a:lnTo>
                <a:lnTo>
                  <a:pt x="219477" y="61773"/>
                </a:lnTo>
                <a:lnTo>
                  <a:pt x="218659" y="60239"/>
                </a:lnTo>
                <a:lnTo>
                  <a:pt x="219170" y="58398"/>
                </a:lnTo>
                <a:lnTo>
                  <a:pt x="219682" y="58500"/>
                </a:lnTo>
                <a:lnTo>
                  <a:pt x="220602" y="57477"/>
                </a:lnTo>
                <a:lnTo>
                  <a:pt x="221216" y="57989"/>
                </a:lnTo>
                <a:lnTo>
                  <a:pt x="221625" y="57682"/>
                </a:lnTo>
                <a:lnTo>
                  <a:pt x="221830" y="57886"/>
                </a:lnTo>
                <a:lnTo>
                  <a:pt x="221830" y="58500"/>
                </a:lnTo>
                <a:lnTo>
                  <a:pt x="222239" y="59011"/>
                </a:lnTo>
                <a:lnTo>
                  <a:pt x="222136" y="59011"/>
                </a:lnTo>
                <a:lnTo>
                  <a:pt x="222545" y="59114"/>
                </a:lnTo>
                <a:lnTo>
                  <a:pt x="222239" y="58500"/>
                </a:lnTo>
                <a:lnTo>
                  <a:pt x="222443" y="58091"/>
                </a:lnTo>
                <a:lnTo>
                  <a:pt x="224080" y="57477"/>
                </a:lnTo>
                <a:lnTo>
                  <a:pt x="224591" y="57477"/>
                </a:lnTo>
                <a:lnTo>
                  <a:pt x="224693" y="57170"/>
                </a:lnTo>
                <a:lnTo>
                  <a:pt x="225102" y="57068"/>
                </a:lnTo>
                <a:lnTo>
                  <a:pt x="224795" y="56455"/>
                </a:lnTo>
                <a:lnTo>
                  <a:pt x="225000" y="56250"/>
                </a:lnTo>
                <a:lnTo>
                  <a:pt x="225716" y="57068"/>
                </a:lnTo>
                <a:lnTo>
                  <a:pt x="226023" y="56659"/>
                </a:lnTo>
                <a:lnTo>
                  <a:pt x="226125" y="56761"/>
                </a:lnTo>
                <a:lnTo>
                  <a:pt x="226534" y="56659"/>
                </a:lnTo>
                <a:lnTo>
                  <a:pt x="226739" y="56659"/>
                </a:lnTo>
                <a:lnTo>
                  <a:pt x="226739" y="56557"/>
                </a:lnTo>
                <a:lnTo>
                  <a:pt x="227352" y="56455"/>
                </a:lnTo>
                <a:lnTo>
                  <a:pt x="227761" y="55739"/>
                </a:lnTo>
                <a:lnTo>
                  <a:pt x="228170" y="55739"/>
                </a:lnTo>
                <a:lnTo>
                  <a:pt x="228375" y="55534"/>
                </a:lnTo>
                <a:lnTo>
                  <a:pt x="228477" y="54920"/>
                </a:lnTo>
                <a:lnTo>
                  <a:pt x="229807" y="54000"/>
                </a:lnTo>
                <a:lnTo>
                  <a:pt x="229705" y="53386"/>
                </a:lnTo>
                <a:lnTo>
                  <a:pt x="229193" y="53182"/>
                </a:lnTo>
                <a:lnTo>
                  <a:pt x="229807" y="52977"/>
                </a:lnTo>
                <a:lnTo>
                  <a:pt x="229398" y="52466"/>
                </a:lnTo>
                <a:lnTo>
                  <a:pt x="229602" y="52466"/>
                </a:lnTo>
                <a:lnTo>
                  <a:pt x="229807" y="52670"/>
                </a:lnTo>
                <a:lnTo>
                  <a:pt x="230318" y="50932"/>
                </a:lnTo>
                <a:lnTo>
                  <a:pt x="230727" y="50932"/>
                </a:lnTo>
                <a:lnTo>
                  <a:pt x="230523" y="50318"/>
                </a:lnTo>
                <a:lnTo>
                  <a:pt x="230625" y="50318"/>
                </a:lnTo>
                <a:lnTo>
                  <a:pt x="230318" y="50114"/>
                </a:lnTo>
                <a:lnTo>
                  <a:pt x="230727" y="50114"/>
                </a:lnTo>
                <a:lnTo>
                  <a:pt x="230625" y="49602"/>
                </a:lnTo>
                <a:lnTo>
                  <a:pt x="230318" y="49705"/>
                </a:lnTo>
                <a:lnTo>
                  <a:pt x="230625" y="49295"/>
                </a:lnTo>
                <a:lnTo>
                  <a:pt x="229807" y="48886"/>
                </a:lnTo>
                <a:lnTo>
                  <a:pt x="229295" y="49091"/>
                </a:lnTo>
                <a:lnTo>
                  <a:pt x="228886" y="48989"/>
                </a:lnTo>
                <a:lnTo>
                  <a:pt x="230011" y="48273"/>
                </a:lnTo>
                <a:lnTo>
                  <a:pt x="229909" y="47966"/>
                </a:lnTo>
                <a:lnTo>
                  <a:pt x="228682" y="47148"/>
                </a:lnTo>
                <a:lnTo>
                  <a:pt x="228170" y="47250"/>
                </a:lnTo>
                <a:lnTo>
                  <a:pt x="228477" y="47045"/>
                </a:lnTo>
                <a:lnTo>
                  <a:pt x="229807" y="47455"/>
                </a:lnTo>
                <a:lnTo>
                  <a:pt x="226227" y="44080"/>
                </a:lnTo>
                <a:lnTo>
                  <a:pt x="226739" y="43057"/>
                </a:lnTo>
                <a:lnTo>
                  <a:pt x="226534" y="42750"/>
                </a:lnTo>
                <a:lnTo>
                  <a:pt x="226534" y="42750"/>
                </a:lnTo>
                <a:lnTo>
                  <a:pt x="226739" y="42955"/>
                </a:lnTo>
                <a:lnTo>
                  <a:pt x="227045" y="42545"/>
                </a:lnTo>
                <a:lnTo>
                  <a:pt x="226943" y="42341"/>
                </a:lnTo>
                <a:lnTo>
                  <a:pt x="228170" y="41932"/>
                </a:lnTo>
                <a:lnTo>
                  <a:pt x="228170" y="41523"/>
                </a:lnTo>
                <a:lnTo>
                  <a:pt x="225920" y="41216"/>
                </a:lnTo>
                <a:lnTo>
                  <a:pt x="225511" y="41830"/>
                </a:lnTo>
                <a:lnTo>
                  <a:pt x="225000" y="41625"/>
                </a:lnTo>
                <a:lnTo>
                  <a:pt x="224898" y="41216"/>
                </a:lnTo>
                <a:lnTo>
                  <a:pt x="223159" y="39989"/>
                </a:lnTo>
                <a:lnTo>
                  <a:pt x="224182" y="39580"/>
                </a:lnTo>
                <a:lnTo>
                  <a:pt x="224284" y="38966"/>
                </a:lnTo>
                <a:lnTo>
                  <a:pt x="224898" y="38659"/>
                </a:lnTo>
                <a:lnTo>
                  <a:pt x="225000" y="38250"/>
                </a:lnTo>
                <a:lnTo>
                  <a:pt x="225614" y="37943"/>
                </a:lnTo>
                <a:lnTo>
                  <a:pt x="226227" y="38557"/>
                </a:lnTo>
                <a:lnTo>
                  <a:pt x="226023" y="39477"/>
                </a:lnTo>
                <a:lnTo>
                  <a:pt x="226432" y="39477"/>
                </a:lnTo>
                <a:lnTo>
                  <a:pt x="226432" y="39784"/>
                </a:lnTo>
                <a:lnTo>
                  <a:pt x="226125" y="39989"/>
                </a:lnTo>
                <a:lnTo>
                  <a:pt x="226534" y="39989"/>
                </a:lnTo>
                <a:lnTo>
                  <a:pt x="226636" y="39886"/>
                </a:lnTo>
                <a:lnTo>
                  <a:pt x="228273" y="38864"/>
                </a:lnTo>
                <a:lnTo>
                  <a:pt x="228682" y="39273"/>
                </a:lnTo>
                <a:lnTo>
                  <a:pt x="228784" y="39068"/>
                </a:lnTo>
                <a:lnTo>
                  <a:pt x="229500" y="39580"/>
                </a:lnTo>
                <a:lnTo>
                  <a:pt x="229602" y="40091"/>
                </a:lnTo>
                <a:lnTo>
                  <a:pt x="229909" y="40193"/>
                </a:lnTo>
                <a:lnTo>
                  <a:pt x="229500" y="40807"/>
                </a:lnTo>
                <a:lnTo>
                  <a:pt x="230011" y="40807"/>
                </a:lnTo>
                <a:lnTo>
                  <a:pt x="229807" y="41011"/>
                </a:lnTo>
                <a:lnTo>
                  <a:pt x="230114" y="41114"/>
                </a:lnTo>
                <a:lnTo>
                  <a:pt x="230216" y="41216"/>
                </a:lnTo>
                <a:lnTo>
                  <a:pt x="230420" y="41114"/>
                </a:lnTo>
                <a:lnTo>
                  <a:pt x="230523" y="40909"/>
                </a:lnTo>
                <a:lnTo>
                  <a:pt x="231955" y="42136"/>
                </a:lnTo>
                <a:lnTo>
                  <a:pt x="231341" y="42136"/>
                </a:lnTo>
                <a:lnTo>
                  <a:pt x="232670" y="44182"/>
                </a:lnTo>
                <a:lnTo>
                  <a:pt x="232568" y="44284"/>
                </a:lnTo>
                <a:lnTo>
                  <a:pt x="232670" y="44386"/>
                </a:lnTo>
                <a:lnTo>
                  <a:pt x="232466" y="44386"/>
                </a:lnTo>
                <a:lnTo>
                  <a:pt x="232875" y="44795"/>
                </a:lnTo>
                <a:lnTo>
                  <a:pt x="233080" y="44591"/>
                </a:lnTo>
                <a:lnTo>
                  <a:pt x="233182" y="44284"/>
                </a:lnTo>
                <a:lnTo>
                  <a:pt x="233489" y="44489"/>
                </a:lnTo>
                <a:lnTo>
                  <a:pt x="233386" y="44284"/>
                </a:lnTo>
                <a:lnTo>
                  <a:pt x="233591" y="44284"/>
                </a:lnTo>
                <a:lnTo>
                  <a:pt x="233693" y="44080"/>
                </a:lnTo>
                <a:lnTo>
                  <a:pt x="234205" y="44182"/>
                </a:lnTo>
                <a:lnTo>
                  <a:pt x="234614" y="43875"/>
                </a:lnTo>
                <a:lnTo>
                  <a:pt x="234614" y="42955"/>
                </a:lnTo>
                <a:lnTo>
                  <a:pt x="231034" y="39170"/>
                </a:lnTo>
                <a:lnTo>
                  <a:pt x="232261" y="38045"/>
                </a:lnTo>
                <a:lnTo>
                  <a:pt x="232057" y="36205"/>
                </a:lnTo>
                <a:lnTo>
                  <a:pt x="232057" y="36205"/>
                </a:lnTo>
                <a:lnTo>
                  <a:pt x="232364" y="36307"/>
                </a:lnTo>
                <a:lnTo>
                  <a:pt x="232670" y="35591"/>
                </a:lnTo>
                <a:lnTo>
                  <a:pt x="232977" y="35591"/>
                </a:lnTo>
                <a:lnTo>
                  <a:pt x="234102" y="36102"/>
                </a:lnTo>
                <a:lnTo>
                  <a:pt x="235739" y="30273"/>
                </a:lnTo>
                <a:lnTo>
                  <a:pt x="232670" y="25773"/>
                </a:lnTo>
                <a:lnTo>
                  <a:pt x="232670" y="25466"/>
                </a:lnTo>
                <a:lnTo>
                  <a:pt x="229909" y="24545"/>
                </a:lnTo>
                <a:lnTo>
                  <a:pt x="230420" y="25159"/>
                </a:lnTo>
                <a:lnTo>
                  <a:pt x="230318" y="25364"/>
                </a:lnTo>
                <a:lnTo>
                  <a:pt x="230114" y="24955"/>
                </a:lnTo>
                <a:lnTo>
                  <a:pt x="230114" y="25159"/>
                </a:lnTo>
                <a:lnTo>
                  <a:pt x="229500" y="25261"/>
                </a:lnTo>
                <a:lnTo>
                  <a:pt x="229602" y="24955"/>
                </a:lnTo>
                <a:lnTo>
                  <a:pt x="228886" y="24648"/>
                </a:lnTo>
                <a:lnTo>
                  <a:pt x="229193" y="25057"/>
                </a:lnTo>
                <a:lnTo>
                  <a:pt x="226841" y="23830"/>
                </a:lnTo>
                <a:lnTo>
                  <a:pt x="228068" y="21068"/>
                </a:lnTo>
                <a:lnTo>
                  <a:pt x="227864" y="20761"/>
                </a:lnTo>
                <a:lnTo>
                  <a:pt x="228170" y="20455"/>
                </a:lnTo>
                <a:lnTo>
                  <a:pt x="228170" y="20045"/>
                </a:lnTo>
                <a:lnTo>
                  <a:pt x="231034" y="19841"/>
                </a:lnTo>
                <a:lnTo>
                  <a:pt x="231034" y="19636"/>
                </a:lnTo>
                <a:lnTo>
                  <a:pt x="232875" y="19841"/>
                </a:lnTo>
                <a:lnTo>
                  <a:pt x="232568" y="19534"/>
                </a:lnTo>
                <a:lnTo>
                  <a:pt x="232875" y="19636"/>
                </a:lnTo>
                <a:lnTo>
                  <a:pt x="232670" y="19432"/>
                </a:lnTo>
                <a:lnTo>
                  <a:pt x="233898" y="19534"/>
                </a:lnTo>
                <a:lnTo>
                  <a:pt x="233795" y="19636"/>
                </a:lnTo>
                <a:lnTo>
                  <a:pt x="235432" y="19841"/>
                </a:lnTo>
                <a:lnTo>
                  <a:pt x="234716" y="19943"/>
                </a:lnTo>
                <a:lnTo>
                  <a:pt x="236250" y="19943"/>
                </a:lnTo>
                <a:lnTo>
                  <a:pt x="236250" y="19841"/>
                </a:lnTo>
                <a:lnTo>
                  <a:pt x="236966" y="19943"/>
                </a:lnTo>
                <a:lnTo>
                  <a:pt x="237068" y="19841"/>
                </a:lnTo>
                <a:lnTo>
                  <a:pt x="237580" y="19841"/>
                </a:lnTo>
                <a:lnTo>
                  <a:pt x="236557" y="19636"/>
                </a:lnTo>
                <a:lnTo>
                  <a:pt x="236148" y="18818"/>
                </a:lnTo>
                <a:lnTo>
                  <a:pt x="236352" y="17489"/>
                </a:lnTo>
                <a:lnTo>
                  <a:pt x="238602" y="17693"/>
                </a:lnTo>
                <a:lnTo>
                  <a:pt x="239011" y="18205"/>
                </a:lnTo>
                <a:lnTo>
                  <a:pt x="239216" y="18102"/>
                </a:lnTo>
                <a:lnTo>
                  <a:pt x="239625" y="18511"/>
                </a:lnTo>
                <a:lnTo>
                  <a:pt x="239932" y="18409"/>
                </a:lnTo>
                <a:lnTo>
                  <a:pt x="240341" y="17591"/>
                </a:lnTo>
                <a:lnTo>
                  <a:pt x="240239" y="17489"/>
                </a:lnTo>
                <a:lnTo>
                  <a:pt x="240648" y="17693"/>
                </a:lnTo>
                <a:lnTo>
                  <a:pt x="239727" y="16773"/>
                </a:lnTo>
                <a:lnTo>
                  <a:pt x="241364" y="16875"/>
                </a:lnTo>
                <a:lnTo>
                  <a:pt x="240648" y="16875"/>
                </a:lnTo>
                <a:lnTo>
                  <a:pt x="241875" y="18307"/>
                </a:lnTo>
                <a:lnTo>
                  <a:pt x="241261" y="18614"/>
                </a:lnTo>
                <a:lnTo>
                  <a:pt x="241261" y="19432"/>
                </a:lnTo>
                <a:lnTo>
                  <a:pt x="241159" y="19534"/>
                </a:lnTo>
                <a:lnTo>
                  <a:pt x="241057" y="20966"/>
                </a:lnTo>
                <a:lnTo>
                  <a:pt x="240648" y="20966"/>
                </a:lnTo>
                <a:lnTo>
                  <a:pt x="240750" y="21170"/>
                </a:lnTo>
                <a:lnTo>
                  <a:pt x="240443" y="21273"/>
                </a:lnTo>
                <a:lnTo>
                  <a:pt x="240852" y="21784"/>
                </a:lnTo>
                <a:lnTo>
                  <a:pt x="240852" y="22398"/>
                </a:lnTo>
                <a:lnTo>
                  <a:pt x="246784" y="27716"/>
                </a:lnTo>
                <a:lnTo>
                  <a:pt x="247091" y="26898"/>
                </a:lnTo>
                <a:lnTo>
                  <a:pt x="246273" y="25773"/>
                </a:lnTo>
                <a:lnTo>
                  <a:pt x="246273" y="25773"/>
                </a:lnTo>
                <a:lnTo>
                  <a:pt x="246580" y="25977"/>
                </a:lnTo>
                <a:lnTo>
                  <a:pt x="247398" y="25773"/>
                </a:lnTo>
                <a:lnTo>
                  <a:pt x="246477" y="24852"/>
                </a:lnTo>
                <a:lnTo>
                  <a:pt x="246580" y="24341"/>
                </a:lnTo>
                <a:lnTo>
                  <a:pt x="247193" y="24341"/>
                </a:lnTo>
                <a:lnTo>
                  <a:pt x="246068" y="22705"/>
                </a:lnTo>
                <a:lnTo>
                  <a:pt x="246170" y="22398"/>
                </a:lnTo>
                <a:lnTo>
                  <a:pt x="246375" y="22807"/>
                </a:lnTo>
                <a:lnTo>
                  <a:pt x="246784" y="22705"/>
                </a:lnTo>
                <a:lnTo>
                  <a:pt x="245045" y="21170"/>
                </a:lnTo>
                <a:lnTo>
                  <a:pt x="244330" y="21068"/>
                </a:lnTo>
                <a:lnTo>
                  <a:pt x="244432" y="21273"/>
                </a:lnTo>
                <a:lnTo>
                  <a:pt x="243614" y="20761"/>
                </a:lnTo>
                <a:lnTo>
                  <a:pt x="243307" y="19943"/>
                </a:lnTo>
                <a:lnTo>
                  <a:pt x="243409" y="19943"/>
                </a:lnTo>
                <a:lnTo>
                  <a:pt x="242898" y="19227"/>
                </a:lnTo>
                <a:lnTo>
                  <a:pt x="244023" y="19227"/>
                </a:lnTo>
                <a:lnTo>
                  <a:pt x="243818" y="19023"/>
                </a:lnTo>
                <a:lnTo>
                  <a:pt x="244330" y="18716"/>
                </a:lnTo>
                <a:lnTo>
                  <a:pt x="244943" y="19227"/>
                </a:lnTo>
                <a:lnTo>
                  <a:pt x="244943" y="18920"/>
                </a:lnTo>
                <a:lnTo>
                  <a:pt x="245250" y="18716"/>
                </a:lnTo>
                <a:lnTo>
                  <a:pt x="247807" y="19125"/>
                </a:lnTo>
                <a:lnTo>
                  <a:pt x="247398" y="18716"/>
                </a:lnTo>
                <a:lnTo>
                  <a:pt x="247909" y="18102"/>
                </a:lnTo>
                <a:lnTo>
                  <a:pt x="247807" y="18000"/>
                </a:lnTo>
                <a:lnTo>
                  <a:pt x="247909" y="17898"/>
                </a:lnTo>
                <a:lnTo>
                  <a:pt x="248011" y="17898"/>
                </a:lnTo>
                <a:lnTo>
                  <a:pt x="247807" y="17693"/>
                </a:lnTo>
                <a:lnTo>
                  <a:pt x="248011" y="17795"/>
                </a:lnTo>
                <a:lnTo>
                  <a:pt x="248011" y="17489"/>
                </a:lnTo>
                <a:lnTo>
                  <a:pt x="249545" y="16773"/>
                </a:lnTo>
                <a:lnTo>
                  <a:pt x="249136" y="16568"/>
                </a:lnTo>
                <a:lnTo>
                  <a:pt x="251182" y="16977"/>
                </a:lnTo>
                <a:lnTo>
                  <a:pt x="251080" y="16670"/>
                </a:lnTo>
                <a:lnTo>
                  <a:pt x="249443" y="15852"/>
                </a:lnTo>
                <a:lnTo>
                  <a:pt x="249443" y="15852"/>
                </a:lnTo>
                <a:lnTo>
                  <a:pt x="249545" y="15955"/>
                </a:lnTo>
                <a:lnTo>
                  <a:pt x="249545" y="15955"/>
                </a:lnTo>
                <a:lnTo>
                  <a:pt x="249136" y="15750"/>
                </a:lnTo>
                <a:lnTo>
                  <a:pt x="249239" y="15750"/>
                </a:lnTo>
                <a:lnTo>
                  <a:pt x="248011" y="15034"/>
                </a:lnTo>
                <a:lnTo>
                  <a:pt x="248114" y="15239"/>
                </a:lnTo>
                <a:lnTo>
                  <a:pt x="245045" y="14830"/>
                </a:lnTo>
                <a:lnTo>
                  <a:pt x="246682" y="14625"/>
                </a:lnTo>
                <a:lnTo>
                  <a:pt x="245761" y="14420"/>
                </a:lnTo>
                <a:lnTo>
                  <a:pt x="248318" y="14420"/>
                </a:lnTo>
                <a:lnTo>
                  <a:pt x="237375" y="10125"/>
                </a:lnTo>
                <a:lnTo>
                  <a:pt x="237477" y="10227"/>
                </a:lnTo>
                <a:lnTo>
                  <a:pt x="235330" y="10023"/>
                </a:lnTo>
                <a:lnTo>
                  <a:pt x="236864" y="11148"/>
                </a:lnTo>
                <a:lnTo>
                  <a:pt x="236864" y="11148"/>
                </a:lnTo>
                <a:lnTo>
                  <a:pt x="234000" y="10330"/>
                </a:lnTo>
                <a:lnTo>
                  <a:pt x="233795" y="10432"/>
                </a:lnTo>
                <a:lnTo>
                  <a:pt x="230523" y="10432"/>
                </a:lnTo>
                <a:lnTo>
                  <a:pt x="231136" y="11352"/>
                </a:lnTo>
                <a:lnTo>
                  <a:pt x="231136" y="11352"/>
                </a:lnTo>
                <a:lnTo>
                  <a:pt x="222034" y="9205"/>
                </a:lnTo>
                <a:lnTo>
                  <a:pt x="222239" y="9205"/>
                </a:lnTo>
                <a:lnTo>
                  <a:pt x="219375" y="8591"/>
                </a:lnTo>
                <a:lnTo>
                  <a:pt x="219886" y="8489"/>
                </a:lnTo>
                <a:lnTo>
                  <a:pt x="217636" y="8080"/>
                </a:lnTo>
                <a:lnTo>
                  <a:pt x="217330" y="8591"/>
                </a:lnTo>
                <a:lnTo>
                  <a:pt x="216614" y="8489"/>
                </a:lnTo>
                <a:lnTo>
                  <a:pt x="217023" y="8489"/>
                </a:lnTo>
                <a:lnTo>
                  <a:pt x="216716" y="8182"/>
                </a:lnTo>
                <a:lnTo>
                  <a:pt x="215693" y="8182"/>
                </a:lnTo>
                <a:lnTo>
                  <a:pt x="216920" y="8080"/>
                </a:lnTo>
                <a:lnTo>
                  <a:pt x="212727" y="7670"/>
                </a:lnTo>
                <a:lnTo>
                  <a:pt x="213341" y="7875"/>
                </a:lnTo>
                <a:lnTo>
                  <a:pt x="212420" y="8080"/>
                </a:lnTo>
                <a:lnTo>
                  <a:pt x="213239" y="8182"/>
                </a:lnTo>
                <a:lnTo>
                  <a:pt x="213034" y="8284"/>
                </a:lnTo>
                <a:lnTo>
                  <a:pt x="212932" y="8386"/>
                </a:lnTo>
                <a:lnTo>
                  <a:pt x="213852" y="8795"/>
                </a:lnTo>
                <a:lnTo>
                  <a:pt x="212830" y="8795"/>
                </a:lnTo>
                <a:lnTo>
                  <a:pt x="213034" y="9000"/>
                </a:lnTo>
                <a:lnTo>
                  <a:pt x="212830" y="9000"/>
                </a:lnTo>
                <a:lnTo>
                  <a:pt x="213034" y="9102"/>
                </a:lnTo>
                <a:lnTo>
                  <a:pt x="210886" y="8693"/>
                </a:lnTo>
                <a:lnTo>
                  <a:pt x="210580" y="8898"/>
                </a:lnTo>
                <a:lnTo>
                  <a:pt x="208739" y="8591"/>
                </a:lnTo>
                <a:lnTo>
                  <a:pt x="209045" y="9000"/>
                </a:lnTo>
                <a:lnTo>
                  <a:pt x="209045" y="9409"/>
                </a:lnTo>
                <a:lnTo>
                  <a:pt x="208534" y="9307"/>
                </a:lnTo>
                <a:lnTo>
                  <a:pt x="206591" y="8693"/>
                </a:lnTo>
                <a:lnTo>
                  <a:pt x="206898" y="8591"/>
                </a:lnTo>
                <a:lnTo>
                  <a:pt x="205057" y="8080"/>
                </a:lnTo>
                <a:lnTo>
                  <a:pt x="206386" y="8284"/>
                </a:lnTo>
                <a:lnTo>
                  <a:pt x="205364" y="7977"/>
                </a:lnTo>
                <a:lnTo>
                  <a:pt x="205773" y="7773"/>
                </a:lnTo>
                <a:lnTo>
                  <a:pt x="201068" y="7057"/>
                </a:lnTo>
                <a:lnTo>
                  <a:pt x="201682" y="7364"/>
                </a:lnTo>
                <a:lnTo>
                  <a:pt x="201170" y="7568"/>
                </a:lnTo>
                <a:lnTo>
                  <a:pt x="201477" y="7670"/>
                </a:lnTo>
                <a:lnTo>
                  <a:pt x="198205" y="7159"/>
                </a:lnTo>
                <a:lnTo>
                  <a:pt x="195034" y="7159"/>
                </a:lnTo>
                <a:lnTo>
                  <a:pt x="195443" y="7261"/>
                </a:lnTo>
                <a:lnTo>
                  <a:pt x="195545" y="7568"/>
                </a:lnTo>
                <a:lnTo>
                  <a:pt x="195955" y="7875"/>
                </a:lnTo>
                <a:lnTo>
                  <a:pt x="195545" y="7670"/>
                </a:lnTo>
                <a:lnTo>
                  <a:pt x="195545" y="7568"/>
                </a:lnTo>
                <a:lnTo>
                  <a:pt x="194830" y="7159"/>
                </a:lnTo>
                <a:lnTo>
                  <a:pt x="194830" y="6955"/>
                </a:lnTo>
                <a:lnTo>
                  <a:pt x="194216" y="6750"/>
                </a:lnTo>
                <a:lnTo>
                  <a:pt x="194011" y="6955"/>
                </a:lnTo>
                <a:lnTo>
                  <a:pt x="193193" y="6750"/>
                </a:lnTo>
                <a:lnTo>
                  <a:pt x="193295" y="6750"/>
                </a:lnTo>
                <a:lnTo>
                  <a:pt x="192989" y="6648"/>
                </a:lnTo>
                <a:lnTo>
                  <a:pt x="193091" y="6750"/>
                </a:lnTo>
                <a:lnTo>
                  <a:pt x="192375" y="6955"/>
                </a:lnTo>
                <a:lnTo>
                  <a:pt x="193193" y="6955"/>
                </a:lnTo>
                <a:lnTo>
                  <a:pt x="190432" y="7773"/>
                </a:lnTo>
                <a:lnTo>
                  <a:pt x="191966" y="6648"/>
                </a:lnTo>
                <a:lnTo>
                  <a:pt x="191966" y="6443"/>
                </a:lnTo>
                <a:lnTo>
                  <a:pt x="193193" y="5830"/>
                </a:lnTo>
                <a:lnTo>
                  <a:pt x="192068" y="5216"/>
                </a:lnTo>
                <a:lnTo>
                  <a:pt x="192068" y="5216"/>
                </a:lnTo>
                <a:lnTo>
                  <a:pt x="192989" y="5523"/>
                </a:lnTo>
                <a:lnTo>
                  <a:pt x="191966" y="4909"/>
                </a:lnTo>
                <a:lnTo>
                  <a:pt x="191966" y="5114"/>
                </a:lnTo>
                <a:lnTo>
                  <a:pt x="188489" y="4602"/>
                </a:lnTo>
                <a:lnTo>
                  <a:pt x="188489" y="4602"/>
                </a:lnTo>
                <a:lnTo>
                  <a:pt x="188591" y="4705"/>
                </a:lnTo>
                <a:lnTo>
                  <a:pt x="187670" y="4705"/>
                </a:lnTo>
                <a:lnTo>
                  <a:pt x="187977" y="4398"/>
                </a:lnTo>
                <a:lnTo>
                  <a:pt x="185830" y="4295"/>
                </a:lnTo>
                <a:lnTo>
                  <a:pt x="186648" y="4091"/>
                </a:lnTo>
                <a:lnTo>
                  <a:pt x="185114" y="3784"/>
                </a:lnTo>
                <a:close/>
                <a:moveTo>
                  <a:pt x="252818" y="91125"/>
                </a:moveTo>
                <a:lnTo>
                  <a:pt x="252307" y="92455"/>
                </a:lnTo>
                <a:lnTo>
                  <a:pt x="252205" y="92352"/>
                </a:lnTo>
                <a:lnTo>
                  <a:pt x="252000" y="92966"/>
                </a:lnTo>
                <a:lnTo>
                  <a:pt x="252102" y="93170"/>
                </a:lnTo>
                <a:lnTo>
                  <a:pt x="250364" y="97875"/>
                </a:lnTo>
                <a:lnTo>
                  <a:pt x="249341" y="98080"/>
                </a:lnTo>
                <a:lnTo>
                  <a:pt x="246375" y="95727"/>
                </a:lnTo>
                <a:lnTo>
                  <a:pt x="246170" y="95011"/>
                </a:lnTo>
                <a:lnTo>
                  <a:pt x="246886" y="93580"/>
                </a:lnTo>
                <a:lnTo>
                  <a:pt x="247091" y="93682"/>
                </a:lnTo>
                <a:lnTo>
                  <a:pt x="247705" y="92761"/>
                </a:lnTo>
                <a:lnTo>
                  <a:pt x="247193" y="92455"/>
                </a:lnTo>
                <a:lnTo>
                  <a:pt x="247091" y="92864"/>
                </a:lnTo>
                <a:lnTo>
                  <a:pt x="246784" y="92352"/>
                </a:lnTo>
                <a:lnTo>
                  <a:pt x="246886" y="92148"/>
                </a:lnTo>
                <a:lnTo>
                  <a:pt x="246886" y="92148"/>
                </a:lnTo>
                <a:lnTo>
                  <a:pt x="246170" y="92557"/>
                </a:lnTo>
                <a:lnTo>
                  <a:pt x="244227" y="91841"/>
                </a:lnTo>
                <a:lnTo>
                  <a:pt x="244023" y="91841"/>
                </a:lnTo>
                <a:lnTo>
                  <a:pt x="243716" y="91534"/>
                </a:lnTo>
                <a:lnTo>
                  <a:pt x="243307" y="91534"/>
                </a:lnTo>
                <a:lnTo>
                  <a:pt x="243818" y="91841"/>
                </a:lnTo>
                <a:lnTo>
                  <a:pt x="243920" y="92455"/>
                </a:lnTo>
                <a:lnTo>
                  <a:pt x="243614" y="92659"/>
                </a:lnTo>
                <a:lnTo>
                  <a:pt x="242591" y="92455"/>
                </a:lnTo>
                <a:lnTo>
                  <a:pt x="242182" y="92966"/>
                </a:lnTo>
                <a:lnTo>
                  <a:pt x="241977" y="92864"/>
                </a:lnTo>
                <a:lnTo>
                  <a:pt x="241977" y="93068"/>
                </a:lnTo>
                <a:lnTo>
                  <a:pt x="241773" y="93068"/>
                </a:lnTo>
                <a:lnTo>
                  <a:pt x="241466" y="93375"/>
                </a:lnTo>
                <a:lnTo>
                  <a:pt x="241466" y="93784"/>
                </a:lnTo>
                <a:lnTo>
                  <a:pt x="241159" y="93989"/>
                </a:lnTo>
                <a:lnTo>
                  <a:pt x="240852" y="95011"/>
                </a:lnTo>
                <a:lnTo>
                  <a:pt x="240955" y="95318"/>
                </a:lnTo>
                <a:lnTo>
                  <a:pt x="240750" y="95625"/>
                </a:lnTo>
                <a:lnTo>
                  <a:pt x="239420" y="95727"/>
                </a:lnTo>
                <a:lnTo>
                  <a:pt x="239318" y="95727"/>
                </a:lnTo>
                <a:lnTo>
                  <a:pt x="239318" y="95011"/>
                </a:lnTo>
                <a:lnTo>
                  <a:pt x="238500" y="94193"/>
                </a:lnTo>
                <a:lnTo>
                  <a:pt x="238295" y="94500"/>
                </a:lnTo>
                <a:lnTo>
                  <a:pt x="237784" y="94602"/>
                </a:lnTo>
                <a:lnTo>
                  <a:pt x="237375" y="95114"/>
                </a:lnTo>
                <a:lnTo>
                  <a:pt x="237273" y="95011"/>
                </a:lnTo>
                <a:lnTo>
                  <a:pt x="237273" y="94705"/>
                </a:lnTo>
                <a:lnTo>
                  <a:pt x="236557" y="95932"/>
                </a:lnTo>
                <a:lnTo>
                  <a:pt x="236250" y="95727"/>
                </a:lnTo>
                <a:lnTo>
                  <a:pt x="235943" y="96443"/>
                </a:lnTo>
                <a:lnTo>
                  <a:pt x="236148" y="96341"/>
                </a:lnTo>
                <a:lnTo>
                  <a:pt x="236045" y="96545"/>
                </a:lnTo>
                <a:lnTo>
                  <a:pt x="235841" y="96648"/>
                </a:lnTo>
                <a:lnTo>
                  <a:pt x="236148" y="96955"/>
                </a:lnTo>
                <a:lnTo>
                  <a:pt x="235023" y="97057"/>
                </a:lnTo>
                <a:lnTo>
                  <a:pt x="235125" y="97670"/>
                </a:lnTo>
                <a:lnTo>
                  <a:pt x="234818" y="98080"/>
                </a:lnTo>
                <a:lnTo>
                  <a:pt x="234614" y="97364"/>
                </a:lnTo>
                <a:lnTo>
                  <a:pt x="234307" y="97159"/>
                </a:lnTo>
                <a:lnTo>
                  <a:pt x="233795" y="97568"/>
                </a:lnTo>
                <a:lnTo>
                  <a:pt x="233489" y="98795"/>
                </a:lnTo>
                <a:lnTo>
                  <a:pt x="225511" y="103193"/>
                </a:lnTo>
                <a:lnTo>
                  <a:pt x="225614" y="102477"/>
                </a:lnTo>
                <a:lnTo>
                  <a:pt x="224591" y="105034"/>
                </a:lnTo>
                <a:lnTo>
                  <a:pt x="224795" y="106466"/>
                </a:lnTo>
                <a:lnTo>
                  <a:pt x="224386" y="106977"/>
                </a:lnTo>
                <a:lnTo>
                  <a:pt x="224386" y="107386"/>
                </a:lnTo>
                <a:lnTo>
                  <a:pt x="224080" y="106875"/>
                </a:lnTo>
                <a:lnTo>
                  <a:pt x="223977" y="106977"/>
                </a:lnTo>
                <a:lnTo>
                  <a:pt x="223875" y="106977"/>
                </a:lnTo>
                <a:lnTo>
                  <a:pt x="224284" y="113318"/>
                </a:lnTo>
                <a:lnTo>
                  <a:pt x="222955" y="115261"/>
                </a:lnTo>
                <a:lnTo>
                  <a:pt x="223159" y="115364"/>
                </a:lnTo>
                <a:lnTo>
                  <a:pt x="223568" y="115773"/>
                </a:lnTo>
                <a:lnTo>
                  <a:pt x="228989" y="114852"/>
                </a:lnTo>
                <a:lnTo>
                  <a:pt x="229193" y="114955"/>
                </a:lnTo>
                <a:lnTo>
                  <a:pt x="237068" y="112500"/>
                </a:lnTo>
                <a:lnTo>
                  <a:pt x="239932" y="113216"/>
                </a:lnTo>
                <a:lnTo>
                  <a:pt x="240136" y="113523"/>
                </a:lnTo>
                <a:lnTo>
                  <a:pt x="240034" y="113727"/>
                </a:lnTo>
                <a:lnTo>
                  <a:pt x="240341" y="115364"/>
                </a:lnTo>
                <a:lnTo>
                  <a:pt x="240034" y="115568"/>
                </a:lnTo>
                <a:lnTo>
                  <a:pt x="240341" y="115977"/>
                </a:lnTo>
                <a:lnTo>
                  <a:pt x="240648" y="115977"/>
                </a:lnTo>
                <a:lnTo>
                  <a:pt x="240648" y="115670"/>
                </a:lnTo>
                <a:lnTo>
                  <a:pt x="243205" y="113523"/>
                </a:lnTo>
                <a:lnTo>
                  <a:pt x="241261" y="116284"/>
                </a:lnTo>
                <a:lnTo>
                  <a:pt x="242795" y="115159"/>
                </a:lnTo>
                <a:lnTo>
                  <a:pt x="242795" y="115977"/>
                </a:lnTo>
                <a:lnTo>
                  <a:pt x="242182" y="116693"/>
                </a:lnTo>
                <a:lnTo>
                  <a:pt x="242182" y="116693"/>
                </a:lnTo>
                <a:lnTo>
                  <a:pt x="242898" y="116489"/>
                </a:lnTo>
                <a:lnTo>
                  <a:pt x="243000" y="116591"/>
                </a:lnTo>
                <a:lnTo>
                  <a:pt x="243102" y="116591"/>
                </a:lnTo>
                <a:lnTo>
                  <a:pt x="243102" y="116693"/>
                </a:lnTo>
                <a:lnTo>
                  <a:pt x="243000" y="116591"/>
                </a:lnTo>
                <a:lnTo>
                  <a:pt x="242898" y="116591"/>
                </a:lnTo>
                <a:lnTo>
                  <a:pt x="243000" y="119148"/>
                </a:lnTo>
                <a:lnTo>
                  <a:pt x="244739" y="119864"/>
                </a:lnTo>
                <a:lnTo>
                  <a:pt x="246273" y="119352"/>
                </a:lnTo>
                <a:lnTo>
                  <a:pt x="246170" y="119352"/>
                </a:lnTo>
                <a:lnTo>
                  <a:pt x="246784" y="119148"/>
                </a:lnTo>
                <a:lnTo>
                  <a:pt x="246784" y="119148"/>
                </a:lnTo>
                <a:lnTo>
                  <a:pt x="246273" y="119557"/>
                </a:lnTo>
                <a:lnTo>
                  <a:pt x="246989" y="119557"/>
                </a:lnTo>
                <a:lnTo>
                  <a:pt x="246784" y="119761"/>
                </a:lnTo>
                <a:lnTo>
                  <a:pt x="247193" y="120375"/>
                </a:lnTo>
                <a:lnTo>
                  <a:pt x="247500" y="120068"/>
                </a:lnTo>
                <a:lnTo>
                  <a:pt x="247295" y="120068"/>
                </a:lnTo>
                <a:lnTo>
                  <a:pt x="254148" y="115057"/>
                </a:lnTo>
                <a:lnTo>
                  <a:pt x="254045" y="114955"/>
                </a:lnTo>
                <a:lnTo>
                  <a:pt x="258648" y="109432"/>
                </a:lnTo>
                <a:lnTo>
                  <a:pt x="259261" y="106773"/>
                </a:lnTo>
                <a:lnTo>
                  <a:pt x="258648" y="104932"/>
                </a:lnTo>
                <a:lnTo>
                  <a:pt x="258034" y="104420"/>
                </a:lnTo>
                <a:lnTo>
                  <a:pt x="257932" y="103193"/>
                </a:lnTo>
                <a:lnTo>
                  <a:pt x="257318" y="103193"/>
                </a:lnTo>
                <a:lnTo>
                  <a:pt x="257318" y="103091"/>
                </a:lnTo>
                <a:lnTo>
                  <a:pt x="257114" y="103091"/>
                </a:lnTo>
                <a:lnTo>
                  <a:pt x="256909" y="101148"/>
                </a:lnTo>
                <a:lnTo>
                  <a:pt x="254966" y="99614"/>
                </a:lnTo>
                <a:lnTo>
                  <a:pt x="254761" y="95318"/>
                </a:lnTo>
                <a:lnTo>
                  <a:pt x="254250" y="94807"/>
                </a:lnTo>
                <a:lnTo>
                  <a:pt x="253739" y="94909"/>
                </a:lnTo>
                <a:lnTo>
                  <a:pt x="252920" y="91227"/>
                </a:lnTo>
                <a:lnTo>
                  <a:pt x="252818" y="91125"/>
                </a:lnTo>
                <a:close/>
                <a:moveTo>
                  <a:pt x="272352" y="115466"/>
                </a:moveTo>
                <a:lnTo>
                  <a:pt x="272352" y="116591"/>
                </a:lnTo>
                <a:lnTo>
                  <a:pt x="272659" y="116386"/>
                </a:lnTo>
                <a:lnTo>
                  <a:pt x="272352" y="116693"/>
                </a:lnTo>
                <a:lnTo>
                  <a:pt x="272352" y="117511"/>
                </a:lnTo>
                <a:lnTo>
                  <a:pt x="272557" y="117000"/>
                </a:lnTo>
                <a:lnTo>
                  <a:pt x="272557" y="117307"/>
                </a:lnTo>
                <a:lnTo>
                  <a:pt x="272659" y="117205"/>
                </a:lnTo>
                <a:lnTo>
                  <a:pt x="272455" y="117716"/>
                </a:lnTo>
                <a:lnTo>
                  <a:pt x="272352" y="117614"/>
                </a:lnTo>
                <a:lnTo>
                  <a:pt x="272352" y="118125"/>
                </a:lnTo>
                <a:lnTo>
                  <a:pt x="272659" y="118227"/>
                </a:lnTo>
                <a:lnTo>
                  <a:pt x="272352" y="118330"/>
                </a:lnTo>
                <a:lnTo>
                  <a:pt x="272352" y="118227"/>
                </a:lnTo>
                <a:lnTo>
                  <a:pt x="270920" y="120170"/>
                </a:lnTo>
                <a:lnTo>
                  <a:pt x="270205" y="120477"/>
                </a:lnTo>
                <a:lnTo>
                  <a:pt x="270716" y="121398"/>
                </a:lnTo>
                <a:lnTo>
                  <a:pt x="269386" y="122523"/>
                </a:lnTo>
                <a:lnTo>
                  <a:pt x="269591" y="122420"/>
                </a:lnTo>
                <a:lnTo>
                  <a:pt x="269489" y="122625"/>
                </a:lnTo>
                <a:lnTo>
                  <a:pt x="270102" y="122625"/>
                </a:lnTo>
                <a:lnTo>
                  <a:pt x="275216" y="118739"/>
                </a:lnTo>
                <a:lnTo>
                  <a:pt x="274091" y="119148"/>
                </a:lnTo>
                <a:lnTo>
                  <a:pt x="273273" y="118739"/>
                </a:lnTo>
                <a:lnTo>
                  <a:pt x="273580" y="117818"/>
                </a:lnTo>
                <a:lnTo>
                  <a:pt x="273477" y="117818"/>
                </a:lnTo>
                <a:lnTo>
                  <a:pt x="273477" y="117614"/>
                </a:lnTo>
                <a:lnTo>
                  <a:pt x="273170" y="118330"/>
                </a:lnTo>
                <a:lnTo>
                  <a:pt x="272659" y="117920"/>
                </a:lnTo>
                <a:lnTo>
                  <a:pt x="273273" y="116284"/>
                </a:lnTo>
                <a:lnTo>
                  <a:pt x="273068" y="116386"/>
                </a:lnTo>
                <a:lnTo>
                  <a:pt x="272761" y="115875"/>
                </a:lnTo>
                <a:lnTo>
                  <a:pt x="272557" y="115977"/>
                </a:lnTo>
                <a:lnTo>
                  <a:pt x="272557" y="115977"/>
                </a:lnTo>
                <a:lnTo>
                  <a:pt x="272659" y="115466"/>
                </a:lnTo>
                <a:close/>
                <a:moveTo>
                  <a:pt x="246959" y="123166"/>
                </a:moveTo>
                <a:lnTo>
                  <a:pt x="246901" y="123224"/>
                </a:lnTo>
                <a:lnTo>
                  <a:pt x="246901" y="123224"/>
                </a:lnTo>
                <a:lnTo>
                  <a:pt x="246959" y="123166"/>
                </a:lnTo>
                <a:close/>
                <a:moveTo>
                  <a:pt x="246901" y="123224"/>
                </a:moveTo>
                <a:lnTo>
                  <a:pt x="246886" y="123239"/>
                </a:lnTo>
                <a:lnTo>
                  <a:pt x="246784" y="123443"/>
                </a:lnTo>
                <a:lnTo>
                  <a:pt x="246784" y="123443"/>
                </a:lnTo>
                <a:lnTo>
                  <a:pt x="246901" y="123224"/>
                </a:lnTo>
                <a:close/>
                <a:moveTo>
                  <a:pt x="244841" y="121807"/>
                </a:moveTo>
                <a:lnTo>
                  <a:pt x="244330" y="123341"/>
                </a:lnTo>
                <a:lnTo>
                  <a:pt x="244432" y="123341"/>
                </a:lnTo>
                <a:lnTo>
                  <a:pt x="244330" y="123648"/>
                </a:lnTo>
                <a:lnTo>
                  <a:pt x="244227" y="123443"/>
                </a:lnTo>
                <a:lnTo>
                  <a:pt x="244330" y="124466"/>
                </a:lnTo>
                <a:lnTo>
                  <a:pt x="244023" y="124670"/>
                </a:lnTo>
                <a:lnTo>
                  <a:pt x="244739" y="124670"/>
                </a:lnTo>
                <a:lnTo>
                  <a:pt x="245659" y="123955"/>
                </a:lnTo>
                <a:lnTo>
                  <a:pt x="245557" y="124159"/>
                </a:lnTo>
                <a:lnTo>
                  <a:pt x="245557" y="124159"/>
                </a:lnTo>
                <a:lnTo>
                  <a:pt x="245966" y="124057"/>
                </a:lnTo>
                <a:lnTo>
                  <a:pt x="245761" y="124364"/>
                </a:lnTo>
                <a:lnTo>
                  <a:pt x="246901" y="123224"/>
                </a:lnTo>
                <a:lnTo>
                  <a:pt x="247602" y="121909"/>
                </a:lnTo>
                <a:lnTo>
                  <a:pt x="246375" y="122318"/>
                </a:lnTo>
                <a:lnTo>
                  <a:pt x="244841" y="121807"/>
                </a:lnTo>
                <a:close/>
                <a:moveTo>
                  <a:pt x="265623" y="124957"/>
                </a:moveTo>
                <a:lnTo>
                  <a:pt x="265500" y="124977"/>
                </a:lnTo>
                <a:lnTo>
                  <a:pt x="265705" y="124977"/>
                </a:lnTo>
                <a:lnTo>
                  <a:pt x="265623" y="124957"/>
                </a:lnTo>
                <a:close/>
                <a:moveTo>
                  <a:pt x="268568" y="121705"/>
                </a:moveTo>
                <a:lnTo>
                  <a:pt x="265091" y="124057"/>
                </a:lnTo>
                <a:lnTo>
                  <a:pt x="265193" y="123852"/>
                </a:lnTo>
                <a:lnTo>
                  <a:pt x="265193" y="123852"/>
                </a:lnTo>
                <a:lnTo>
                  <a:pt x="264784" y="124159"/>
                </a:lnTo>
                <a:lnTo>
                  <a:pt x="264580" y="124261"/>
                </a:lnTo>
                <a:lnTo>
                  <a:pt x="264375" y="124261"/>
                </a:lnTo>
                <a:lnTo>
                  <a:pt x="264375" y="124364"/>
                </a:lnTo>
                <a:lnTo>
                  <a:pt x="260489" y="126102"/>
                </a:lnTo>
                <a:lnTo>
                  <a:pt x="260489" y="126102"/>
                </a:lnTo>
                <a:lnTo>
                  <a:pt x="260591" y="126000"/>
                </a:lnTo>
                <a:lnTo>
                  <a:pt x="259466" y="126818"/>
                </a:lnTo>
                <a:lnTo>
                  <a:pt x="259670" y="126818"/>
                </a:lnTo>
                <a:lnTo>
                  <a:pt x="259364" y="126920"/>
                </a:lnTo>
                <a:lnTo>
                  <a:pt x="259568" y="126920"/>
                </a:lnTo>
                <a:lnTo>
                  <a:pt x="259063" y="127173"/>
                </a:lnTo>
                <a:lnTo>
                  <a:pt x="259063" y="127173"/>
                </a:lnTo>
                <a:lnTo>
                  <a:pt x="259159" y="127125"/>
                </a:lnTo>
                <a:lnTo>
                  <a:pt x="258955" y="127330"/>
                </a:lnTo>
                <a:lnTo>
                  <a:pt x="259261" y="127227"/>
                </a:lnTo>
                <a:lnTo>
                  <a:pt x="258955" y="127432"/>
                </a:lnTo>
                <a:lnTo>
                  <a:pt x="259670" y="127636"/>
                </a:lnTo>
                <a:lnTo>
                  <a:pt x="259875" y="127841"/>
                </a:lnTo>
                <a:lnTo>
                  <a:pt x="265295" y="124875"/>
                </a:lnTo>
                <a:lnTo>
                  <a:pt x="265623" y="124957"/>
                </a:lnTo>
                <a:lnTo>
                  <a:pt x="265623" y="124957"/>
                </a:lnTo>
                <a:lnTo>
                  <a:pt x="266114" y="124875"/>
                </a:lnTo>
                <a:lnTo>
                  <a:pt x="266011" y="124670"/>
                </a:lnTo>
                <a:lnTo>
                  <a:pt x="265909" y="124670"/>
                </a:lnTo>
                <a:lnTo>
                  <a:pt x="269284" y="122318"/>
                </a:lnTo>
                <a:lnTo>
                  <a:pt x="268875" y="122420"/>
                </a:lnTo>
                <a:lnTo>
                  <a:pt x="268875" y="122420"/>
                </a:lnTo>
                <a:lnTo>
                  <a:pt x="269080" y="122318"/>
                </a:lnTo>
                <a:lnTo>
                  <a:pt x="269284" y="122216"/>
                </a:lnTo>
                <a:lnTo>
                  <a:pt x="269284" y="122216"/>
                </a:lnTo>
                <a:lnTo>
                  <a:pt x="268670" y="122420"/>
                </a:lnTo>
                <a:lnTo>
                  <a:pt x="269080" y="122114"/>
                </a:lnTo>
                <a:lnTo>
                  <a:pt x="268159" y="122420"/>
                </a:lnTo>
                <a:lnTo>
                  <a:pt x="268261" y="122011"/>
                </a:lnTo>
                <a:lnTo>
                  <a:pt x="268568" y="121705"/>
                </a:lnTo>
                <a:close/>
                <a:moveTo>
                  <a:pt x="76909" y="132648"/>
                </a:moveTo>
                <a:lnTo>
                  <a:pt x="77216" y="132852"/>
                </a:lnTo>
                <a:lnTo>
                  <a:pt x="77011" y="132955"/>
                </a:lnTo>
                <a:lnTo>
                  <a:pt x="77216" y="133057"/>
                </a:lnTo>
                <a:lnTo>
                  <a:pt x="76807" y="133261"/>
                </a:lnTo>
                <a:lnTo>
                  <a:pt x="77625" y="133057"/>
                </a:lnTo>
                <a:lnTo>
                  <a:pt x="77830" y="132750"/>
                </a:lnTo>
                <a:lnTo>
                  <a:pt x="76909" y="132648"/>
                </a:lnTo>
                <a:close/>
                <a:moveTo>
                  <a:pt x="78136" y="132545"/>
                </a:moveTo>
                <a:lnTo>
                  <a:pt x="78136" y="133261"/>
                </a:lnTo>
                <a:lnTo>
                  <a:pt x="78648" y="133364"/>
                </a:lnTo>
                <a:lnTo>
                  <a:pt x="78545" y="133159"/>
                </a:lnTo>
                <a:lnTo>
                  <a:pt x="78852" y="133057"/>
                </a:lnTo>
                <a:lnTo>
                  <a:pt x="78955" y="132852"/>
                </a:lnTo>
                <a:lnTo>
                  <a:pt x="79057" y="132750"/>
                </a:lnTo>
                <a:lnTo>
                  <a:pt x="78750" y="132852"/>
                </a:lnTo>
                <a:lnTo>
                  <a:pt x="78443" y="132648"/>
                </a:lnTo>
                <a:lnTo>
                  <a:pt x="78545" y="132648"/>
                </a:lnTo>
                <a:lnTo>
                  <a:pt x="78136" y="132545"/>
                </a:lnTo>
                <a:close/>
                <a:moveTo>
                  <a:pt x="78136" y="133261"/>
                </a:moveTo>
                <a:lnTo>
                  <a:pt x="78136" y="133568"/>
                </a:lnTo>
                <a:lnTo>
                  <a:pt x="78341" y="133364"/>
                </a:lnTo>
                <a:lnTo>
                  <a:pt x="78136" y="133261"/>
                </a:lnTo>
                <a:close/>
                <a:moveTo>
                  <a:pt x="68830" y="133875"/>
                </a:moveTo>
                <a:lnTo>
                  <a:pt x="67970" y="133970"/>
                </a:lnTo>
                <a:lnTo>
                  <a:pt x="67970" y="133970"/>
                </a:lnTo>
                <a:lnTo>
                  <a:pt x="68114" y="133875"/>
                </a:lnTo>
                <a:close/>
                <a:moveTo>
                  <a:pt x="63920" y="8386"/>
                </a:moveTo>
                <a:lnTo>
                  <a:pt x="62795" y="8795"/>
                </a:lnTo>
                <a:lnTo>
                  <a:pt x="63000" y="8795"/>
                </a:lnTo>
                <a:lnTo>
                  <a:pt x="62182" y="9000"/>
                </a:lnTo>
                <a:lnTo>
                  <a:pt x="61568" y="10330"/>
                </a:lnTo>
                <a:lnTo>
                  <a:pt x="62693" y="10534"/>
                </a:lnTo>
                <a:lnTo>
                  <a:pt x="62693" y="10636"/>
                </a:lnTo>
                <a:lnTo>
                  <a:pt x="62386" y="10739"/>
                </a:lnTo>
                <a:lnTo>
                  <a:pt x="62591" y="10636"/>
                </a:lnTo>
                <a:lnTo>
                  <a:pt x="61977" y="10841"/>
                </a:lnTo>
                <a:lnTo>
                  <a:pt x="62080" y="10841"/>
                </a:lnTo>
                <a:lnTo>
                  <a:pt x="61568" y="11148"/>
                </a:lnTo>
                <a:lnTo>
                  <a:pt x="62182" y="11250"/>
                </a:lnTo>
                <a:lnTo>
                  <a:pt x="60136" y="12068"/>
                </a:lnTo>
                <a:lnTo>
                  <a:pt x="59727" y="12784"/>
                </a:lnTo>
                <a:lnTo>
                  <a:pt x="59216" y="12784"/>
                </a:lnTo>
                <a:lnTo>
                  <a:pt x="59216" y="13091"/>
                </a:lnTo>
                <a:lnTo>
                  <a:pt x="59114" y="12682"/>
                </a:lnTo>
                <a:lnTo>
                  <a:pt x="59420" y="12682"/>
                </a:lnTo>
                <a:lnTo>
                  <a:pt x="59727" y="12477"/>
                </a:lnTo>
                <a:lnTo>
                  <a:pt x="59420" y="12477"/>
                </a:lnTo>
                <a:lnTo>
                  <a:pt x="60239" y="11557"/>
                </a:lnTo>
                <a:lnTo>
                  <a:pt x="59523" y="11761"/>
                </a:lnTo>
                <a:lnTo>
                  <a:pt x="59523" y="11761"/>
                </a:lnTo>
                <a:lnTo>
                  <a:pt x="59932" y="11557"/>
                </a:lnTo>
                <a:lnTo>
                  <a:pt x="59523" y="11557"/>
                </a:lnTo>
                <a:lnTo>
                  <a:pt x="59420" y="11352"/>
                </a:lnTo>
                <a:lnTo>
                  <a:pt x="58602" y="11455"/>
                </a:lnTo>
                <a:lnTo>
                  <a:pt x="58500" y="11864"/>
                </a:lnTo>
                <a:lnTo>
                  <a:pt x="59114" y="11966"/>
                </a:lnTo>
                <a:lnTo>
                  <a:pt x="58500" y="12068"/>
                </a:lnTo>
                <a:lnTo>
                  <a:pt x="58295" y="11761"/>
                </a:lnTo>
                <a:lnTo>
                  <a:pt x="58295" y="11966"/>
                </a:lnTo>
                <a:lnTo>
                  <a:pt x="54307" y="11557"/>
                </a:lnTo>
                <a:lnTo>
                  <a:pt x="53795" y="11045"/>
                </a:lnTo>
                <a:lnTo>
                  <a:pt x="51750" y="11557"/>
                </a:lnTo>
                <a:lnTo>
                  <a:pt x="54000" y="11250"/>
                </a:lnTo>
                <a:lnTo>
                  <a:pt x="54000" y="11250"/>
                </a:lnTo>
                <a:lnTo>
                  <a:pt x="52057" y="11966"/>
                </a:lnTo>
                <a:lnTo>
                  <a:pt x="51239" y="13193"/>
                </a:lnTo>
                <a:lnTo>
                  <a:pt x="50932" y="12068"/>
                </a:lnTo>
                <a:lnTo>
                  <a:pt x="50727" y="11966"/>
                </a:lnTo>
                <a:lnTo>
                  <a:pt x="50625" y="11864"/>
                </a:lnTo>
                <a:lnTo>
                  <a:pt x="46943" y="11864"/>
                </a:lnTo>
                <a:lnTo>
                  <a:pt x="48375" y="11455"/>
                </a:lnTo>
                <a:lnTo>
                  <a:pt x="42341" y="10636"/>
                </a:lnTo>
                <a:lnTo>
                  <a:pt x="42852" y="10330"/>
                </a:lnTo>
                <a:lnTo>
                  <a:pt x="43057" y="9920"/>
                </a:lnTo>
                <a:lnTo>
                  <a:pt x="42545" y="10023"/>
                </a:lnTo>
                <a:lnTo>
                  <a:pt x="42750" y="10125"/>
                </a:lnTo>
                <a:lnTo>
                  <a:pt x="41420" y="10636"/>
                </a:lnTo>
                <a:lnTo>
                  <a:pt x="41420" y="9920"/>
                </a:lnTo>
                <a:lnTo>
                  <a:pt x="40909" y="9716"/>
                </a:lnTo>
                <a:lnTo>
                  <a:pt x="40909" y="9716"/>
                </a:lnTo>
                <a:lnTo>
                  <a:pt x="41011" y="9818"/>
                </a:lnTo>
                <a:lnTo>
                  <a:pt x="41114" y="9818"/>
                </a:lnTo>
                <a:lnTo>
                  <a:pt x="39580" y="10330"/>
                </a:lnTo>
                <a:lnTo>
                  <a:pt x="39989" y="10125"/>
                </a:lnTo>
                <a:lnTo>
                  <a:pt x="37841" y="10739"/>
                </a:lnTo>
                <a:lnTo>
                  <a:pt x="38045" y="10534"/>
                </a:lnTo>
                <a:lnTo>
                  <a:pt x="37739" y="10636"/>
                </a:lnTo>
                <a:lnTo>
                  <a:pt x="37841" y="10636"/>
                </a:lnTo>
                <a:lnTo>
                  <a:pt x="36409" y="11045"/>
                </a:lnTo>
                <a:lnTo>
                  <a:pt x="36102" y="11045"/>
                </a:lnTo>
                <a:lnTo>
                  <a:pt x="35898" y="11148"/>
                </a:lnTo>
                <a:lnTo>
                  <a:pt x="35898" y="11045"/>
                </a:lnTo>
                <a:lnTo>
                  <a:pt x="36102" y="11045"/>
                </a:lnTo>
                <a:lnTo>
                  <a:pt x="39682" y="9920"/>
                </a:lnTo>
                <a:lnTo>
                  <a:pt x="37330" y="10330"/>
                </a:lnTo>
                <a:lnTo>
                  <a:pt x="37432" y="10330"/>
                </a:lnTo>
                <a:lnTo>
                  <a:pt x="35795" y="10739"/>
                </a:lnTo>
                <a:lnTo>
                  <a:pt x="36307" y="10534"/>
                </a:lnTo>
                <a:lnTo>
                  <a:pt x="34466" y="10841"/>
                </a:lnTo>
                <a:lnTo>
                  <a:pt x="34670" y="10943"/>
                </a:lnTo>
                <a:lnTo>
                  <a:pt x="34364" y="11045"/>
                </a:lnTo>
                <a:lnTo>
                  <a:pt x="34568" y="11148"/>
                </a:lnTo>
                <a:lnTo>
                  <a:pt x="25466" y="9716"/>
                </a:lnTo>
                <a:lnTo>
                  <a:pt x="25773" y="9614"/>
                </a:lnTo>
                <a:lnTo>
                  <a:pt x="25466" y="9614"/>
                </a:lnTo>
                <a:lnTo>
                  <a:pt x="25466" y="9511"/>
                </a:lnTo>
                <a:lnTo>
                  <a:pt x="25364" y="9511"/>
                </a:lnTo>
                <a:lnTo>
                  <a:pt x="25773" y="9409"/>
                </a:lnTo>
                <a:lnTo>
                  <a:pt x="24239" y="9307"/>
                </a:lnTo>
                <a:lnTo>
                  <a:pt x="24341" y="9205"/>
                </a:lnTo>
                <a:lnTo>
                  <a:pt x="23318" y="9409"/>
                </a:lnTo>
                <a:lnTo>
                  <a:pt x="23318" y="9307"/>
                </a:lnTo>
                <a:lnTo>
                  <a:pt x="24034" y="9102"/>
                </a:lnTo>
                <a:lnTo>
                  <a:pt x="23625" y="9000"/>
                </a:lnTo>
                <a:lnTo>
                  <a:pt x="23727" y="8898"/>
                </a:lnTo>
                <a:lnTo>
                  <a:pt x="23727" y="8898"/>
                </a:lnTo>
                <a:lnTo>
                  <a:pt x="21068" y="9409"/>
                </a:lnTo>
                <a:lnTo>
                  <a:pt x="21068" y="9409"/>
                </a:lnTo>
                <a:lnTo>
                  <a:pt x="21273" y="9307"/>
                </a:lnTo>
                <a:lnTo>
                  <a:pt x="20455" y="9511"/>
                </a:lnTo>
                <a:lnTo>
                  <a:pt x="20761" y="9614"/>
                </a:lnTo>
                <a:lnTo>
                  <a:pt x="20148" y="9818"/>
                </a:lnTo>
                <a:lnTo>
                  <a:pt x="20045" y="9818"/>
                </a:lnTo>
                <a:lnTo>
                  <a:pt x="20455" y="9614"/>
                </a:lnTo>
                <a:lnTo>
                  <a:pt x="18637" y="9901"/>
                </a:lnTo>
                <a:lnTo>
                  <a:pt x="18637" y="9901"/>
                </a:lnTo>
                <a:lnTo>
                  <a:pt x="13295" y="11455"/>
                </a:lnTo>
                <a:lnTo>
                  <a:pt x="13398" y="11455"/>
                </a:lnTo>
                <a:lnTo>
                  <a:pt x="13193" y="11557"/>
                </a:lnTo>
                <a:lnTo>
                  <a:pt x="14011" y="12273"/>
                </a:lnTo>
                <a:lnTo>
                  <a:pt x="13909" y="12682"/>
                </a:lnTo>
                <a:lnTo>
                  <a:pt x="14625" y="12580"/>
                </a:lnTo>
                <a:lnTo>
                  <a:pt x="14625" y="12580"/>
                </a:lnTo>
                <a:lnTo>
                  <a:pt x="14523" y="12682"/>
                </a:lnTo>
                <a:lnTo>
                  <a:pt x="14932" y="12682"/>
                </a:lnTo>
                <a:lnTo>
                  <a:pt x="14523" y="12989"/>
                </a:lnTo>
                <a:lnTo>
                  <a:pt x="15341" y="13091"/>
                </a:lnTo>
                <a:lnTo>
                  <a:pt x="14727" y="13193"/>
                </a:lnTo>
                <a:lnTo>
                  <a:pt x="14523" y="12989"/>
                </a:lnTo>
                <a:lnTo>
                  <a:pt x="14420" y="12886"/>
                </a:lnTo>
                <a:lnTo>
                  <a:pt x="14420" y="12784"/>
                </a:lnTo>
                <a:lnTo>
                  <a:pt x="14114" y="12989"/>
                </a:lnTo>
                <a:lnTo>
                  <a:pt x="14114" y="13295"/>
                </a:lnTo>
                <a:lnTo>
                  <a:pt x="14523" y="13295"/>
                </a:lnTo>
                <a:lnTo>
                  <a:pt x="14420" y="13398"/>
                </a:lnTo>
                <a:lnTo>
                  <a:pt x="12375" y="13398"/>
                </a:lnTo>
                <a:lnTo>
                  <a:pt x="12886" y="13091"/>
                </a:lnTo>
                <a:lnTo>
                  <a:pt x="11250" y="13398"/>
                </a:lnTo>
                <a:lnTo>
                  <a:pt x="11352" y="13398"/>
                </a:lnTo>
                <a:lnTo>
                  <a:pt x="9205" y="13909"/>
                </a:lnTo>
                <a:lnTo>
                  <a:pt x="9818" y="14216"/>
                </a:lnTo>
                <a:lnTo>
                  <a:pt x="9102" y="14318"/>
                </a:lnTo>
                <a:lnTo>
                  <a:pt x="9205" y="14523"/>
                </a:lnTo>
                <a:lnTo>
                  <a:pt x="9102" y="14932"/>
                </a:lnTo>
                <a:lnTo>
                  <a:pt x="11045" y="14932"/>
                </a:lnTo>
                <a:lnTo>
                  <a:pt x="11045" y="15034"/>
                </a:lnTo>
                <a:lnTo>
                  <a:pt x="12580" y="14625"/>
                </a:lnTo>
                <a:lnTo>
                  <a:pt x="12784" y="14830"/>
                </a:lnTo>
                <a:lnTo>
                  <a:pt x="12068" y="15034"/>
                </a:lnTo>
                <a:lnTo>
                  <a:pt x="11659" y="15648"/>
                </a:lnTo>
                <a:lnTo>
                  <a:pt x="10534" y="15852"/>
                </a:lnTo>
                <a:lnTo>
                  <a:pt x="8795" y="16261"/>
                </a:lnTo>
                <a:lnTo>
                  <a:pt x="8489" y="16159"/>
                </a:lnTo>
                <a:lnTo>
                  <a:pt x="7745" y="16624"/>
                </a:lnTo>
                <a:lnTo>
                  <a:pt x="7745" y="16624"/>
                </a:lnTo>
                <a:lnTo>
                  <a:pt x="5727" y="17489"/>
                </a:lnTo>
                <a:lnTo>
                  <a:pt x="5830" y="17489"/>
                </a:lnTo>
                <a:lnTo>
                  <a:pt x="5420" y="17693"/>
                </a:lnTo>
                <a:lnTo>
                  <a:pt x="5625" y="17693"/>
                </a:lnTo>
                <a:lnTo>
                  <a:pt x="5318" y="17898"/>
                </a:lnTo>
                <a:lnTo>
                  <a:pt x="5420" y="17898"/>
                </a:lnTo>
                <a:lnTo>
                  <a:pt x="5318" y="18102"/>
                </a:lnTo>
                <a:lnTo>
                  <a:pt x="5318" y="18102"/>
                </a:lnTo>
                <a:lnTo>
                  <a:pt x="5727" y="17898"/>
                </a:lnTo>
                <a:lnTo>
                  <a:pt x="5625" y="18000"/>
                </a:lnTo>
                <a:lnTo>
                  <a:pt x="5727" y="18000"/>
                </a:lnTo>
                <a:lnTo>
                  <a:pt x="5625" y="18102"/>
                </a:lnTo>
                <a:lnTo>
                  <a:pt x="5830" y="18102"/>
                </a:lnTo>
                <a:lnTo>
                  <a:pt x="5420" y="18205"/>
                </a:lnTo>
                <a:lnTo>
                  <a:pt x="6545" y="18307"/>
                </a:lnTo>
                <a:lnTo>
                  <a:pt x="6239" y="18307"/>
                </a:lnTo>
                <a:lnTo>
                  <a:pt x="6443" y="18409"/>
                </a:lnTo>
                <a:lnTo>
                  <a:pt x="6034" y="18614"/>
                </a:lnTo>
                <a:lnTo>
                  <a:pt x="6034" y="18614"/>
                </a:lnTo>
                <a:lnTo>
                  <a:pt x="6136" y="18409"/>
                </a:lnTo>
                <a:lnTo>
                  <a:pt x="5625" y="18511"/>
                </a:lnTo>
                <a:lnTo>
                  <a:pt x="5625" y="18307"/>
                </a:lnTo>
                <a:lnTo>
                  <a:pt x="4807" y="18614"/>
                </a:lnTo>
                <a:lnTo>
                  <a:pt x="5011" y="18614"/>
                </a:lnTo>
                <a:lnTo>
                  <a:pt x="5011" y="19227"/>
                </a:lnTo>
                <a:lnTo>
                  <a:pt x="7466" y="18511"/>
                </a:lnTo>
                <a:lnTo>
                  <a:pt x="7466" y="18511"/>
                </a:lnTo>
                <a:lnTo>
                  <a:pt x="5727" y="19943"/>
                </a:lnTo>
                <a:lnTo>
                  <a:pt x="5932" y="19943"/>
                </a:lnTo>
                <a:lnTo>
                  <a:pt x="5011" y="20352"/>
                </a:lnTo>
                <a:lnTo>
                  <a:pt x="6750" y="20045"/>
                </a:lnTo>
                <a:lnTo>
                  <a:pt x="7159" y="20352"/>
                </a:lnTo>
                <a:lnTo>
                  <a:pt x="8386" y="20045"/>
                </a:lnTo>
                <a:lnTo>
                  <a:pt x="8386" y="20045"/>
                </a:lnTo>
                <a:lnTo>
                  <a:pt x="7875" y="20352"/>
                </a:lnTo>
                <a:lnTo>
                  <a:pt x="7875" y="20352"/>
                </a:lnTo>
                <a:lnTo>
                  <a:pt x="9511" y="19943"/>
                </a:lnTo>
                <a:lnTo>
                  <a:pt x="8080" y="20761"/>
                </a:lnTo>
                <a:lnTo>
                  <a:pt x="8182" y="20864"/>
                </a:lnTo>
                <a:lnTo>
                  <a:pt x="5523" y="22193"/>
                </a:lnTo>
                <a:lnTo>
                  <a:pt x="5523" y="22091"/>
                </a:lnTo>
                <a:lnTo>
                  <a:pt x="3375" y="22909"/>
                </a:lnTo>
                <a:lnTo>
                  <a:pt x="3375" y="23114"/>
                </a:lnTo>
                <a:lnTo>
                  <a:pt x="3170" y="23011"/>
                </a:lnTo>
                <a:lnTo>
                  <a:pt x="2966" y="23114"/>
                </a:lnTo>
                <a:lnTo>
                  <a:pt x="2966" y="23114"/>
                </a:lnTo>
                <a:lnTo>
                  <a:pt x="3170" y="22909"/>
                </a:lnTo>
                <a:lnTo>
                  <a:pt x="2864" y="23011"/>
                </a:lnTo>
                <a:lnTo>
                  <a:pt x="2864" y="23011"/>
                </a:lnTo>
                <a:lnTo>
                  <a:pt x="2966" y="22909"/>
                </a:lnTo>
                <a:lnTo>
                  <a:pt x="1120" y="23634"/>
                </a:lnTo>
                <a:lnTo>
                  <a:pt x="1120" y="23634"/>
                </a:lnTo>
                <a:lnTo>
                  <a:pt x="1023" y="23830"/>
                </a:lnTo>
                <a:lnTo>
                  <a:pt x="2276" y="23472"/>
                </a:lnTo>
                <a:lnTo>
                  <a:pt x="2276" y="23472"/>
                </a:lnTo>
                <a:lnTo>
                  <a:pt x="3886" y="23114"/>
                </a:lnTo>
                <a:lnTo>
                  <a:pt x="3682" y="23318"/>
                </a:lnTo>
                <a:lnTo>
                  <a:pt x="5069" y="22823"/>
                </a:lnTo>
                <a:lnTo>
                  <a:pt x="5069" y="22823"/>
                </a:lnTo>
                <a:lnTo>
                  <a:pt x="5216" y="22602"/>
                </a:lnTo>
                <a:lnTo>
                  <a:pt x="5932" y="22398"/>
                </a:lnTo>
                <a:lnTo>
                  <a:pt x="5830" y="22398"/>
                </a:lnTo>
                <a:lnTo>
                  <a:pt x="10534" y="20761"/>
                </a:lnTo>
                <a:lnTo>
                  <a:pt x="10432" y="20761"/>
                </a:lnTo>
                <a:lnTo>
                  <a:pt x="11352" y="20352"/>
                </a:lnTo>
                <a:lnTo>
                  <a:pt x="11455" y="19943"/>
                </a:lnTo>
                <a:lnTo>
                  <a:pt x="12580" y="19330"/>
                </a:lnTo>
                <a:lnTo>
                  <a:pt x="12580" y="19432"/>
                </a:lnTo>
                <a:lnTo>
                  <a:pt x="12886" y="19330"/>
                </a:lnTo>
                <a:lnTo>
                  <a:pt x="12886" y="19227"/>
                </a:lnTo>
                <a:lnTo>
                  <a:pt x="17386" y="17693"/>
                </a:lnTo>
                <a:lnTo>
                  <a:pt x="16568" y="18102"/>
                </a:lnTo>
                <a:lnTo>
                  <a:pt x="16875" y="18205"/>
                </a:lnTo>
                <a:lnTo>
                  <a:pt x="16875" y="18307"/>
                </a:lnTo>
                <a:lnTo>
                  <a:pt x="14011" y="19125"/>
                </a:lnTo>
                <a:lnTo>
                  <a:pt x="14318" y="19330"/>
                </a:lnTo>
                <a:lnTo>
                  <a:pt x="13193" y="19841"/>
                </a:lnTo>
                <a:lnTo>
                  <a:pt x="15443" y="19227"/>
                </a:lnTo>
                <a:lnTo>
                  <a:pt x="15443" y="19227"/>
                </a:lnTo>
                <a:lnTo>
                  <a:pt x="15341" y="19330"/>
                </a:lnTo>
                <a:lnTo>
                  <a:pt x="15852" y="19023"/>
                </a:lnTo>
                <a:lnTo>
                  <a:pt x="15852" y="19125"/>
                </a:lnTo>
                <a:lnTo>
                  <a:pt x="17284" y="18614"/>
                </a:lnTo>
                <a:lnTo>
                  <a:pt x="16875" y="18614"/>
                </a:lnTo>
                <a:lnTo>
                  <a:pt x="17284" y="18409"/>
                </a:lnTo>
                <a:lnTo>
                  <a:pt x="17182" y="18409"/>
                </a:lnTo>
                <a:lnTo>
                  <a:pt x="17554" y="18186"/>
                </a:lnTo>
                <a:lnTo>
                  <a:pt x="17554" y="18186"/>
                </a:lnTo>
                <a:lnTo>
                  <a:pt x="18205" y="18000"/>
                </a:lnTo>
                <a:lnTo>
                  <a:pt x="18205" y="18000"/>
                </a:lnTo>
                <a:lnTo>
                  <a:pt x="17795" y="18307"/>
                </a:lnTo>
                <a:lnTo>
                  <a:pt x="19125" y="18102"/>
                </a:lnTo>
                <a:lnTo>
                  <a:pt x="18614" y="18409"/>
                </a:lnTo>
                <a:lnTo>
                  <a:pt x="18818" y="18409"/>
                </a:lnTo>
                <a:lnTo>
                  <a:pt x="18818" y="18511"/>
                </a:lnTo>
                <a:lnTo>
                  <a:pt x="19125" y="18511"/>
                </a:lnTo>
                <a:lnTo>
                  <a:pt x="18818" y="18716"/>
                </a:lnTo>
                <a:lnTo>
                  <a:pt x="19227" y="18716"/>
                </a:lnTo>
                <a:lnTo>
                  <a:pt x="19841" y="18511"/>
                </a:lnTo>
                <a:lnTo>
                  <a:pt x="19432" y="18920"/>
                </a:lnTo>
                <a:lnTo>
                  <a:pt x="19636" y="19125"/>
                </a:lnTo>
                <a:lnTo>
                  <a:pt x="21682" y="19023"/>
                </a:lnTo>
                <a:lnTo>
                  <a:pt x="21682" y="19023"/>
                </a:lnTo>
                <a:lnTo>
                  <a:pt x="21477" y="19227"/>
                </a:lnTo>
                <a:lnTo>
                  <a:pt x="23216" y="19227"/>
                </a:lnTo>
                <a:lnTo>
                  <a:pt x="22295" y="19534"/>
                </a:lnTo>
                <a:lnTo>
                  <a:pt x="22909" y="19943"/>
                </a:lnTo>
                <a:lnTo>
                  <a:pt x="22807" y="19943"/>
                </a:lnTo>
                <a:lnTo>
                  <a:pt x="23216" y="20659"/>
                </a:lnTo>
                <a:lnTo>
                  <a:pt x="23830" y="20659"/>
                </a:lnTo>
                <a:lnTo>
                  <a:pt x="23830" y="20455"/>
                </a:lnTo>
                <a:lnTo>
                  <a:pt x="24034" y="20352"/>
                </a:lnTo>
                <a:lnTo>
                  <a:pt x="23625" y="20148"/>
                </a:lnTo>
                <a:lnTo>
                  <a:pt x="24545" y="20045"/>
                </a:lnTo>
                <a:lnTo>
                  <a:pt x="24443" y="20148"/>
                </a:lnTo>
                <a:lnTo>
                  <a:pt x="24648" y="20148"/>
                </a:lnTo>
                <a:lnTo>
                  <a:pt x="24136" y="20659"/>
                </a:lnTo>
                <a:lnTo>
                  <a:pt x="24545" y="20761"/>
                </a:lnTo>
                <a:lnTo>
                  <a:pt x="25466" y="19636"/>
                </a:lnTo>
                <a:lnTo>
                  <a:pt x="24955" y="20557"/>
                </a:lnTo>
                <a:lnTo>
                  <a:pt x="25159" y="20761"/>
                </a:lnTo>
                <a:lnTo>
                  <a:pt x="25670" y="20557"/>
                </a:lnTo>
                <a:lnTo>
                  <a:pt x="25159" y="20966"/>
                </a:lnTo>
                <a:lnTo>
                  <a:pt x="25568" y="21170"/>
                </a:lnTo>
                <a:lnTo>
                  <a:pt x="24750" y="21784"/>
                </a:lnTo>
                <a:lnTo>
                  <a:pt x="25159" y="21886"/>
                </a:lnTo>
                <a:lnTo>
                  <a:pt x="25159" y="22193"/>
                </a:lnTo>
                <a:lnTo>
                  <a:pt x="25057" y="22295"/>
                </a:lnTo>
                <a:lnTo>
                  <a:pt x="25364" y="22705"/>
                </a:lnTo>
                <a:lnTo>
                  <a:pt x="24648" y="23114"/>
                </a:lnTo>
                <a:lnTo>
                  <a:pt x="24545" y="23420"/>
                </a:lnTo>
                <a:lnTo>
                  <a:pt x="25670" y="22807"/>
                </a:lnTo>
                <a:lnTo>
                  <a:pt x="24750" y="24136"/>
                </a:lnTo>
                <a:lnTo>
                  <a:pt x="26284" y="23011"/>
                </a:lnTo>
                <a:lnTo>
                  <a:pt x="26284" y="23011"/>
                </a:lnTo>
                <a:lnTo>
                  <a:pt x="25568" y="23830"/>
                </a:lnTo>
                <a:lnTo>
                  <a:pt x="25568" y="23830"/>
                </a:lnTo>
                <a:lnTo>
                  <a:pt x="26182" y="23318"/>
                </a:lnTo>
                <a:lnTo>
                  <a:pt x="26182" y="23495"/>
                </a:lnTo>
                <a:lnTo>
                  <a:pt x="26182" y="23495"/>
                </a:lnTo>
                <a:lnTo>
                  <a:pt x="24750" y="24545"/>
                </a:lnTo>
                <a:lnTo>
                  <a:pt x="25159" y="24648"/>
                </a:lnTo>
                <a:lnTo>
                  <a:pt x="24443" y="25364"/>
                </a:lnTo>
                <a:lnTo>
                  <a:pt x="24443" y="25568"/>
                </a:lnTo>
                <a:lnTo>
                  <a:pt x="25261" y="25261"/>
                </a:lnTo>
                <a:lnTo>
                  <a:pt x="25364" y="25159"/>
                </a:lnTo>
                <a:lnTo>
                  <a:pt x="25773" y="25057"/>
                </a:lnTo>
                <a:lnTo>
                  <a:pt x="25364" y="25261"/>
                </a:lnTo>
                <a:lnTo>
                  <a:pt x="25773" y="25568"/>
                </a:lnTo>
                <a:lnTo>
                  <a:pt x="25261" y="25261"/>
                </a:lnTo>
                <a:lnTo>
                  <a:pt x="24955" y="25466"/>
                </a:lnTo>
                <a:lnTo>
                  <a:pt x="25364" y="25977"/>
                </a:lnTo>
                <a:lnTo>
                  <a:pt x="24750" y="26489"/>
                </a:lnTo>
                <a:lnTo>
                  <a:pt x="24750" y="26489"/>
                </a:lnTo>
                <a:lnTo>
                  <a:pt x="25159" y="26284"/>
                </a:lnTo>
                <a:lnTo>
                  <a:pt x="24545" y="26693"/>
                </a:lnTo>
                <a:lnTo>
                  <a:pt x="24443" y="27000"/>
                </a:lnTo>
                <a:lnTo>
                  <a:pt x="26080" y="25977"/>
                </a:lnTo>
                <a:lnTo>
                  <a:pt x="25670" y="26386"/>
                </a:lnTo>
                <a:lnTo>
                  <a:pt x="25773" y="26795"/>
                </a:lnTo>
                <a:lnTo>
                  <a:pt x="25568" y="26489"/>
                </a:lnTo>
                <a:lnTo>
                  <a:pt x="24852" y="26795"/>
                </a:lnTo>
                <a:lnTo>
                  <a:pt x="24955" y="26795"/>
                </a:lnTo>
                <a:lnTo>
                  <a:pt x="24545" y="27307"/>
                </a:lnTo>
                <a:lnTo>
                  <a:pt x="25466" y="27102"/>
                </a:lnTo>
                <a:lnTo>
                  <a:pt x="24341" y="27614"/>
                </a:lnTo>
                <a:lnTo>
                  <a:pt x="25159" y="27818"/>
                </a:lnTo>
                <a:lnTo>
                  <a:pt x="25057" y="27920"/>
                </a:lnTo>
                <a:lnTo>
                  <a:pt x="25159" y="28023"/>
                </a:lnTo>
                <a:lnTo>
                  <a:pt x="24852" y="28125"/>
                </a:lnTo>
                <a:lnTo>
                  <a:pt x="25364" y="28125"/>
                </a:lnTo>
                <a:lnTo>
                  <a:pt x="24852" y="28227"/>
                </a:lnTo>
                <a:lnTo>
                  <a:pt x="25977" y="28227"/>
                </a:lnTo>
                <a:lnTo>
                  <a:pt x="26284" y="27920"/>
                </a:lnTo>
                <a:lnTo>
                  <a:pt x="25773" y="28841"/>
                </a:lnTo>
                <a:lnTo>
                  <a:pt x="26591" y="28636"/>
                </a:lnTo>
                <a:lnTo>
                  <a:pt x="26489" y="29148"/>
                </a:lnTo>
                <a:lnTo>
                  <a:pt x="26182" y="29352"/>
                </a:lnTo>
                <a:lnTo>
                  <a:pt x="26182" y="29352"/>
                </a:lnTo>
                <a:lnTo>
                  <a:pt x="26795" y="29148"/>
                </a:lnTo>
                <a:lnTo>
                  <a:pt x="26489" y="29455"/>
                </a:lnTo>
                <a:lnTo>
                  <a:pt x="26898" y="29455"/>
                </a:lnTo>
                <a:lnTo>
                  <a:pt x="26489" y="29659"/>
                </a:lnTo>
                <a:lnTo>
                  <a:pt x="26489" y="29864"/>
                </a:lnTo>
                <a:lnTo>
                  <a:pt x="26591" y="30068"/>
                </a:lnTo>
                <a:lnTo>
                  <a:pt x="26693" y="30068"/>
                </a:lnTo>
                <a:lnTo>
                  <a:pt x="26386" y="30375"/>
                </a:lnTo>
                <a:lnTo>
                  <a:pt x="26386" y="30682"/>
                </a:lnTo>
                <a:lnTo>
                  <a:pt x="26489" y="30682"/>
                </a:lnTo>
                <a:lnTo>
                  <a:pt x="26386" y="30784"/>
                </a:lnTo>
                <a:lnTo>
                  <a:pt x="26386" y="30682"/>
                </a:lnTo>
                <a:lnTo>
                  <a:pt x="26080" y="31295"/>
                </a:lnTo>
                <a:lnTo>
                  <a:pt x="25670" y="31500"/>
                </a:lnTo>
                <a:lnTo>
                  <a:pt x="25568" y="31602"/>
                </a:lnTo>
                <a:lnTo>
                  <a:pt x="25568" y="31500"/>
                </a:lnTo>
                <a:lnTo>
                  <a:pt x="25670" y="31500"/>
                </a:lnTo>
                <a:lnTo>
                  <a:pt x="26182" y="30886"/>
                </a:lnTo>
                <a:lnTo>
                  <a:pt x="26182" y="30886"/>
                </a:lnTo>
                <a:lnTo>
                  <a:pt x="25466" y="31398"/>
                </a:lnTo>
                <a:lnTo>
                  <a:pt x="25875" y="30989"/>
                </a:lnTo>
                <a:lnTo>
                  <a:pt x="25875" y="31091"/>
                </a:lnTo>
                <a:lnTo>
                  <a:pt x="26182" y="30682"/>
                </a:lnTo>
                <a:lnTo>
                  <a:pt x="24852" y="30477"/>
                </a:lnTo>
                <a:lnTo>
                  <a:pt x="24341" y="31909"/>
                </a:lnTo>
                <a:lnTo>
                  <a:pt x="24545" y="31909"/>
                </a:lnTo>
                <a:lnTo>
                  <a:pt x="24136" y="32420"/>
                </a:lnTo>
                <a:lnTo>
                  <a:pt x="24136" y="32216"/>
                </a:lnTo>
                <a:lnTo>
                  <a:pt x="23932" y="32523"/>
                </a:lnTo>
                <a:lnTo>
                  <a:pt x="24545" y="32727"/>
                </a:lnTo>
                <a:lnTo>
                  <a:pt x="24034" y="32625"/>
                </a:lnTo>
                <a:lnTo>
                  <a:pt x="21989" y="35489"/>
                </a:lnTo>
                <a:lnTo>
                  <a:pt x="22091" y="35489"/>
                </a:lnTo>
                <a:lnTo>
                  <a:pt x="20557" y="38250"/>
                </a:lnTo>
                <a:lnTo>
                  <a:pt x="20557" y="38148"/>
                </a:lnTo>
                <a:lnTo>
                  <a:pt x="20250" y="38659"/>
                </a:lnTo>
                <a:lnTo>
                  <a:pt x="20348" y="40709"/>
                </a:lnTo>
                <a:lnTo>
                  <a:pt x="20348" y="40709"/>
                </a:lnTo>
                <a:lnTo>
                  <a:pt x="20148" y="40909"/>
                </a:lnTo>
                <a:lnTo>
                  <a:pt x="20455" y="41011"/>
                </a:lnTo>
                <a:lnTo>
                  <a:pt x="20761" y="40807"/>
                </a:lnTo>
                <a:lnTo>
                  <a:pt x="21477" y="40807"/>
                </a:lnTo>
                <a:lnTo>
                  <a:pt x="20761" y="40909"/>
                </a:lnTo>
                <a:lnTo>
                  <a:pt x="20761" y="41420"/>
                </a:lnTo>
                <a:lnTo>
                  <a:pt x="20557" y="41114"/>
                </a:lnTo>
                <a:lnTo>
                  <a:pt x="20352" y="41727"/>
                </a:lnTo>
                <a:lnTo>
                  <a:pt x="20557" y="42341"/>
                </a:lnTo>
                <a:lnTo>
                  <a:pt x="20352" y="42648"/>
                </a:lnTo>
                <a:lnTo>
                  <a:pt x="20864" y="43875"/>
                </a:lnTo>
                <a:lnTo>
                  <a:pt x="20761" y="44284"/>
                </a:lnTo>
                <a:lnTo>
                  <a:pt x="21068" y="44591"/>
                </a:lnTo>
                <a:lnTo>
                  <a:pt x="21477" y="44693"/>
                </a:lnTo>
                <a:lnTo>
                  <a:pt x="23011" y="47250"/>
                </a:lnTo>
                <a:lnTo>
                  <a:pt x="22909" y="47455"/>
                </a:lnTo>
                <a:lnTo>
                  <a:pt x="23216" y="49295"/>
                </a:lnTo>
                <a:lnTo>
                  <a:pt x="23932" y="50114"/>
                </a:lnTo>
                <a:lnTo>
                  <a:pt x="23932" y="51341"/>
                </a:lnTo>
                <a:lnTo>
                  <a:pt x="24034" y="51341"/>
                </a:lnTo>
                <a:lnTo>
                  <a:pt x="24034" y="51545"/>
                </a:lnTo>
                <a:lnTo>
                  <a:pt x="23830" y="51341"/>
                </a:lnTo>
                <a:lnTo>
                  <a:pt x="23216" y="51443"/>
                </a:lnTo>
                <a:lnTo>
                  <a:pt x="23830" y="52159"/>
                </a:lnTo>
                <a:lnTo>
                  <a:pt x="24648" y="52364"/>
                </a:lnTo>
                <a:lnTo>
                  <a:pt x="25261" y="54818"/>
                </a:lnTo>
                <a:lnTo>
                  <a:pt x="26795" y="56455"/>
                </a:lnTo>
                <a:lnTo>
                  <a:pt x="26898" y="55432"/>
                </a:lnTo>
                <a:lnTo>
                  <a:pt x="26386" y="55227"/>
                </a:lnTo>
                <a:lnTo>
                  <a:pt x="25773" y="52364"/>
                </a:lnTo>
                <a:lnTo>
                  <a:pt x="25773" y="52670"/>
                </a:lnTo>
                <a:lnTo>
                  <a:pt x="25261" y="50830"/>
                </a:lnTo>
                <a:lnTo>
                  <a:pt x="25057" y="50727"/>
                </a:lnTo>
                <a:lnTo>
                  <a:pt x="24341" y="48068"/>
                </a:lnTo>
                <a:lnTo>
                  <a:pt x="24545" y="47250"/>
                </a:lnTo>
                <a:lnTo>
                  <a:pt x="25159" y="47659"/>
                </a:lnTo>
                <a:lnTo>
                  <a:pt x="25364" y="47557"/>
                </a:lnTo>
                <a:lnTo>
                  <a:pt x="25466" y="47761"/>
                </a:lnTo>
                <a:lnTo>
                  <a:pt x="25875" y="47966"/>
                </a:lnTo>
                <a:lnTo>
                  <a:pt x="26591" y="51034"/>
                </a:lnTo>
                <a:lnTo>
                  <a:pt x="27205" y="51341"/>
                </a:lnTo>
                <a:lnTo>
                  <a:pt x="27000" y="51852"/>
                </a:lnTo>
                <a:lnTo>
                  <a:pt x="28023" y="53080"/>
                </a:lnTo>
                <a:lnTo>
                  <a:pt x="27920" y="52977"/>
                </a:lnTo>
                <a:lnTo>
                  <a:pt x="28125" y="53591"/>
                </a:lnTo>
                <a:lnTo>
                  <a:pt x="27920" y="53795"/>
                </a:lnTo>
                <a:lnTo>
                  <a:pt x="28636" y="54307"/>
                </a:lnTo>
                <a:lnTo>
                  <a:pt x="28432" y="54205"/>
                </a:lnTo>
                <a:lnTo>
                  <a:pt x="29045" y="54920"/>
                </a:lnTo>
                <a:lnTo>
                  <a:pt x="28841" y="54920"/>
                </a:lnTo>
                <a:lnTo>
                  <a:pt x="29761" y="56148"/>
                </a:lnTo>
                <a:lnTo>
                  <a:pt x="30477" y="58091"/>
                </a:lnTo>
                <a:lnTo>
                  <a:pt x="29966" y="59216"/>
                </a:lnTo>
                <a:lnTo>
                  <a:pt x="37534" y="63920"/>
                </a:lnTo>
                <a:lnTo>
                  <a:pt x="39068" y="63307"/>
                </a:lnTo>
                <a:lnTo>
                  <a:pt x="39170" y="63307"/>
                </a:lnTo>
                <a:lnTo>
                  <a:pt x="39784" y="63614"/>
                </a:lnTo>
                <a:lnTo>
                  <a:pt x="39784" y="63614"/>
                </a:lnTo>
                <a:lnTo>
                  <a:pt x="39375" y="63307"/>
                </a:lnTo>
                <a:lnTo>
                  <a:pt x="39375" y="63307"/>
                </a:lnTo>
                <a:lnTo>
                  <a:pt x="44284" y="66375"/>
                </a:lnTo>
                <a:lnTo>
                  <a:pt x="45000" y="66273"/>
                </a:lnTo>
                <a:lnTo>
                  <a:pt x="45409" y="66682"/>
                </a:lnTo>
                <a:lnTo>
                  <a:pt x="45307" y="66989"/>
                </a:lnTo>
                <a:lnTo>
                  <a:pt x="46534" y="68830"/>
                </a:lnTo>
                <a:lnTo>
                  <a:pt x="46534" y="69443"/>
                </a:lnTo>
                <a:lnTo>
                  <a:pt x="47148" y="70159"/>
                </a:lnTo>
                <a:lnTo>
                  <a:pt x="47352" y="69852"/>
                </a:lnTo>
                <a:lnTo>
                  <a:pt x="47045" y="69443"/>
                </a:lnTo>
                <a:lnTo>
                  <a:pt x="47045" y="69443"/>
                </a:lnTo>
                <a:lnTo>
                  <a:pt x="48784" y="71386"/>
                </a:lnTo>
                <a:lnTo>
                  <a:pt x="48784" y="71386"/>
                </a:lnTo>
                <a:lnTo>
                  <a:pt x="48580" y="71080"/>
                </a:lnTo>
                <a:lnTo>
                  <a:pt x="49091" y="71693"/>
                </a:lnTo>
                <a:lnTo>
                  <a:pt x="49705" y="71489"/>
                </a:lnTo>
                <a:lnTo>
                  <a:pt x="50625" y="72205"/>
                </a:lnTo>
                <a:lnTo>
                  <a:pt x="50727" y="71898"/>
                </a:lnTo>
                <a:lnTo>
                  <a:pt x="51136" y="72614"/>
                </a:lnTo>
                <a:lnTo>
                  <a:pt x="51648" y="72307"/>
                </a:lnTo>
                <a:lnTo>
                  <a:pt x="51341" y="71693"/>
                </a:lnTo>
                <a:lnTo>
                  <a:pt x="52670" y="70773"/>
                </a:lnTo>
                <a:lnTo>
                  <a:pt x="53182" y="71489"/>
                </a:lnTo>
                <a:lnTo>
                  <a:pt x="53182" y="71284"/>
                </a:lnTo>
                <a:lnTo>
                  <a:pt x="53386" y="71386"/>
                </a:lnTo>
                <a:lnTo>
                  <a:pt x="53489" y="71284"/>
                </a:lnTo>
                <a:lnTo>
                  <a:pt x="53693" y="71693"/>
                </a:lnTo>
                <a:lnTo>
                  <a:pt x="53386" y="71386"/>
                </a:lnTo>
                <a:lnTo>
                  <a:pt x="53182" y="71795"/>
                </a:lnTo>
                <a:lnTo>
                  <a:pt x="53795" y="75682"/>
                </a:lnTo>
                <a:lnTo>
                  <a:pt x="53898" y="75682"/>
                </a:lnTo>
                <a:lnTo>
                  <a:pt x="53898" y="75989"/>
                </a:lnTo>
                <a:lnTo>
                  <a:pt x="54000" y="75886"/>
                </a:lnTo>
                <a:lnTo>
                  <a:pt x="54205" y="75989"/>
                </a:lnTo>
                <a:lnTo>
                  <a:pt x="53489" y="77216"/>
                </a:lnTo>
                <a:lnTo>
                  <a:pt x="52977" y="77523"/>
                </a:lnTo>
                <a:lnTo>
                  <a:pt x="52773" y="78239"/>
                </a:lnTo>
                <a:lnTo>
                  <a:pt x="52364" y="78341"/>
                </a:lnTo>
                <a:lnTo>
                  <a:pt x="52568" y="78750"/>
                </a:lnTo>
                <a:lnTo>
                  <a:pt x="51648" y="79159"/>
                </a:lnTo>
                <a:lnTo>
                  <a:pt x="51239" y="80693"/>
                </a:lnTo>
                <a:lnTo>
                  <a:pt x="51034" y="80591"/>
                </a:lnTo>
                <a:lnTo>
                  <a:pt x="50727" y="81307"/>
                </a:lnTo>
                <a:lnTo>
                  <a:pt x="50727" y="82227"/>
                </a:lnTo>
                <a:lnTo>
                  <a:pt x="51034" y="82739"/>
                </a:lnTo>
                <a:lnTo>
                  <a:pt x="51545" y="82432"/>
                </a:lnTo>
                <a:lnTo>
                  <a:pt x="51648" y="82125"/>
                </a:lnTo>
                <a:lnTo>
                  <a:pt x="51750" y="82841"/>
                </a:lnTo>
                <a:lnTo>
                  <a:pt x="50318" y="84886"/>
                </a:lnTo>
                <a:lnTo>
                  <a:pt x="50830" y="85909"/>
                </a:lnTo>
                <a:lnTo>
                  <a:pt x="50625" y="86011"/>
                </a:lnTo>
                <a:lnTo>
                  <a:pt x="60852" y="98693"/>
                </a:lnTo>
                <a:lnTo>
                  <a:pt x="61977" y="118125"/>
                </a:lnTo>
                <a:lnTo>
                  <a:pt x="61670" y="118330"/>
                </a:lnTo>
                <a:lnTo>
                  <a:pt x="63102" y="122932"/>
                </a:lnTo>
                <a:lnTo>
                  <a:pt x="64125" y="122625"/>
                </a:lnTo>
                <a:lnTo>
                  <a:pt x="63818" y="123136"/>
                </a:lnTo>
                <a:lnTo>
                  <a:pt x="64125" y="123136"/>
                </a:lnTo>
                <a:lnTo>
                  <a:pt x="64330" y="123648"/>
                </a:lnTo>
                <a:lnTo>
                  <a:pt x="64023" y="123648"/>
                </a:lnTo>
                <a:lnTo>
                  <a:pt x="64227" y="125284"/>
                </a:lnTo>
                <a:lnTo>
                  <a:pt x="64636" y="125489"/>
                </a:lnTo>
                <a:lnTo>
                  <a:pt x="64534" y="126511"/>
                </a:lnTo>
                <a:lnTo>
                  <a:pt x="64943" y="126716"/>
                </a:lnTo>
                <a:lnTo>
                  <a:pt x="64330" y="126716"/>
                </a:lnTo>
                <a:lnTo>
                  <a:pt x="64636" y="127432"/>
                </a:lnTo>
                <a:lnTo>
                  <a:pt x="64534" y="127739"/>
                </a:lnTo>
                <a:lnTo>
                  <a:pt x="64330" y="127023"/>
                </a:lnTo>
                <a:lnTo>
                  <a:pt x="64023" y="127432"/>
                </a:lnTo>
                <a:lnTo>
                  <a:pt x="64023" y="127432"/>
                </a:lnTo>
                <a:lnTo>
                  <a:pt x="64227" y="127023"/>
                </a:lnTo>
                <a:lnTo>
                  <a:pt x="64023" y="126614"/>
                </a:lnTo>
                <a:lnTo>
                  <a:pt x="64023" y="127023"/>
                </a:lnTo>
                <a:lnTo>
                  <a:pt x="63409" y="127125"/>
                </a:lnTo>
                <a:lnTo>
                  <a:pt x="63614" y="127432"/>
                </a:lnTo>
                <a:lnTo>
                  <a:pt x="63205" y="127943"/>
                </a:lnTo>
                <a:lnTo>
                  <a:pt x="63205" y="127943"/>
                </a:lnTo>
                <a:lnTo>
                  <a:pt x="63716" y="127739"/>
                </a:lnTo>
                <a:lnTo>
                  <a:pt x="64227" y="128148"/>
                </a:lnTo>
                <a:lnTo>
                  <a:pt x="64227" y="128045"/>
                </a:lnTo>
                <a:lnTo>
                  <a:pt x="64534" y="128250"/>
                </a:lnTo>
                <a:lnTo>
                  <a:pt x="64534" y="128455"/>
                </a:lnTo>
                <a:lnTo>
                  <a:pt x="64432" y="128659"/>
                </a:lnTo>
                <a:lnTo>
                  <a:pt x="64636" y="129068"/>
                </a:lnTo>
                <a:lnTo>
                  <a:pt x="65148" y="128864"/>
                </a:lnTo>
                <a:lnTo>
                  <a:pt x="65557" y="129477"/>
                </a:lnTo>
                <a:lnTo>
                  <a:pt x="64534" y="129273"/>
                </a:lnTo>
                <a:lnTo>
                  <a:pt x="65148" y="129682"/>
                </a:lnTo>
                <a:lnTo>
                  <a:pt x="65455" y="130705"/>
                </a:lnTo>
                <a:lnTo>
                  <a:pt x="65352" y="130295"/>
                </a:lnTo>
                <a:lnTo>
                  <a:pt x="65455" y="130295"/>
                </a:lnTo>
                <a:lnTo>
                  <a:pt x="65864" y="131216"/>
                </a:lnTo>
                <a:lnTo>
                  <a:pt x="65352" y="131420"/>
                </a:lnTo>
                <a:lnTo>
                  <a:pt x="66068" y="131727"/>
                </a:lnTo>
                <a:lnTo>
                  <a:pt x="65864" y="131727"/>
                </a:lnTo>
                <a:lnTo>
                  <a:pt x="66170" y="132034"/>
                </a:lnTo>
                <a:lnTo>
                  <a:pt x="66273" y="131727"/>
                </a:lnTo>
                <a:lnTo>
                  <a:pt x="66375" y="131932"/>
                </a:lnTo>
                <a:lnTo>
                  <a:pt x="66375" y="132239"/>
                </a:lnTo>
                <a:lnTo>
                  <a:pt x="66170" y="132034"/>
                </a:lnTo>
                <a:lnTo>
                  <a:pt x="65557" y="131625"/>
                </a:lnTo>
                <a:lnTo>
                  <a:pt x="65250" y="131932"/>
                </a:lnTo>
                <a:lnTo>
                  <a:pt x="67193" y="133261"/>
                </a:lnTo>
                <a:lnTo>
                  <a:pt x="67398" y="133159"/>
                </a:lnTo>
                <a:lnTo>
                  <a:pt x="67091" y="132750"/>
                </a:lnTo>
                <a:lnTo>
                  <a:pt x="67705" y="133057"/>
                </a:lnTo>
                <a:lnTo>
                  <a:pt x="67398" y="133159"/>
                </a:lnTo>
                <a:lnTo>
                  <a:pt x="67500" y="133261"/>
                </a:lnTo>
                <a:lnTo>
                  <a:pt x="67602" y="133159"/>
                </a:lnTo>
                <a:lnTo>
                  <a:pt x="67807" y="133568"/>
                </a:lnTo>
                <a:lnTo>
                  <a:pt x="67807" y="133568"/>
                </a:lnTo>
                <a:lnTo>
                  <a:pt x="67500" y="133261"/>
                </a:lnTo>
                <a:lnTo>
                  <a:pt x="67295" y="133364"/>
                </a:lnTo>
                <a:lnTo>
                  <a:pt x="66477" y="133364"/>
                </a:lnTo>
                <a:lnTo>
                  <a:pt x="66886" y="133773"/>
                </a:lnTo>
                <a:lnTo>
                  <a:pt x="67500" y="133670"/>
                </a:lnTo>
                <a:lnTo>
                  <a:pt x="67295" y="134080"/>
                </a:lnTo>
                <a:lnTo>
                  <a:pt x="67705" y="134284"/>
                </a:lnTo>
                <a:lnTo>
                  <a:pt x="67807" y="134080"/>
                </a:lnTo>
                <a:lnTo>
                  <a:pt x="67926" y="134000"/>
                </a:lnTo>
                <a:lnTo>
                  <a:pt x="67926" y="134000"/>
                </a:lnTo>
                <a:lnTo>
                  <a:pt x="68420" y="134693"/>
                </a:lnTo>
                <a:lnTo>
                  <a:pt x="69136" y="133977"/>
                </a:lnTo>
                <a:lnTo>
                  <a:pt x="69136" y="134284"/>
                </a:lnTo>
                <a:lnTo>
                  <a:pt x="68932" y="134489"/>
                </a:lnTo>
                <a:lnTo>
                  <a:pt x="68932" y="134693"/>
                </a:lnTo>
                <a:lnTo>
                  <a:pt x="68727" y="134795"/>
                </a:lnTo>
                <a:lnTo>
                  <a:pt x="69750" y="134795"/>
                </a:lnTo>
                <a:lnTo>
                  <a:pt x="69545" y="134182"/>
                </a:lnTo>
                <a:lnTo>
                  <a:pt x="69767" y="133988"/>
                </a:lnTo>
                <a:lnTo>
                  <a:pt x="69767" y="133988"/>
                </a:lnTo>
                <a:lnTo>
                  <a:pt x="70057" y="134182"/>
                </a:lnTo>
                <a:lnTo>
                  <a:pt x="69852" y="134284"/>
                </a:lnTo>
                <a:lnTo>
                  <a:pt x="70568" y="134591"/>
                </a:lnTo>
                <a:lnTo>
                  <a:pt x="70364" y="135000"/>
                </a:lnTo>
                <a:lnTo>
                  <a:pt x="71489" y="135614"/>
                </a:lnTo>
                <a:lnTo>
                  <a:pt x="71386" y="135716"/>
                </a:lnTo>
                <a:lnTo>
                  <a:pt x="70159" y="135205"/>
                </a:lnTo>
                <a:lnTo>
                  <a:pt x="70364" y="135205"/>
                </a:lnTo>
                <a:lnTo>
                  <a:pt x="70057" y="135000"/>
                </a:lnTo>
                <a:lnTo>
                  <a:pt x="69955" y="135102"/>
                </a:lnTo>
                <a:lnTo>
                  <a:pt x="70568" y="135716"/>
                </a:lnTo>
                <a:lnTo>
                  <a:pt x="70057" y="135511"/>
                </a:lnTo>
                <a:lnTo>
                  <a:pt x="69443" y="135716"/>
                </a:lnTo>
                <a:lnTo>
                  <a:pt x="69545" y="135818"/>
                </a:lnTo>
                <a:lnTo>
                  <a:pt x="73943" y="136125"/>
                </a:lnTo>
                <a:lnTo>
                  <a:pt x="74557" y="135818"/>
                </a:lnTo>
                <a:lnTo>
                  <a:pt x="71489" y="134489"/>
                </a:lnTo>
                <a:lnTo>
                  <a:pt x="71591" y="134284"/>
                </a:lnTo>
                <a:lnTo>
                  <a:pt x="71080" y="133875"/>
                </a:lnTo>
                <a:lnTo>
                  <a:pt x="69782" y="133975"/>
                </a:lnTo>
                <a:lnTo>
                  <a:pt x="69782" y="133975"/>
                </a:lnTo>
                <a:lnTo>
                  <a:pt x="70364" y="133466"/>
                </a:lnTo>
                <a:lnTo>
                  <a:pt x="71080" y="133568"/>
                </a:lnTo>
                <a:lnTo>
                  <a:pt x="71080" y="133568"/>
                </a:lnTo>
                <a:lnTo>
                  <a:pt x="70057" y="132852"/>
                </a:lnTo>
                <a:lnTo>
                  <a:pt x="70364" y="132750"/>
                </a:lnTo>
                <a:lnTo>
                  <a:pt x="69852" y="132341"/>
                </a:lnTo>
                <a:lnTo>
                  <a:pt x="70159" y="131318"/>
                </a:lnTo>
                <a:lnTo>
                  <a:pt x="69750" y="131216"/>
                </a:lnTo>
                <a:lnTo>
                  <a:pt x="69955" y="131216"/>
                </a:lnTo>
                <a:lnTo>
                  <a:pt x="69955" y="131011"/>
                </a:lnTo>
                <a:lnTo>
                  <a:pt x="70670" y="131216"/>
                </a:lnTo>
                <a:lnTo>
                  <a:pt x="70670" y="131216"/>
                </a:lnTo>
                <a:lnTo>
                  <a:pt x="70466" y="130500"/>
                </a:lnTo>
                <a:lnTo>
                  <a:pt x="71591" y="129170"/>
                </a:lnTo>
                <a:lnTo>
                  <a:pt x="71182" y="129068"/>
                </a:lnTo>
                <a:lnTo>
                  <a:pt x="71284" y="128455"/>
                </a:lnTo>
                <a:lnTo>
                  <a:pt x="69443" y="127330"/>
                </a:lnTo>
                <a:lnTo>
                  <a:pt x="69852" y="126409"/>
                </a:lnTo>
                <a:lnTo>
                  <a:pt x="70159" y="126205"/>
                </a:lnTo>
                <a:lnTo>
                  <a:pt x="70670" y="126205"/>
                </a:lnTo>
                <a:lnTo>
                  <a:pt x="70568" y="124670"/>
                </a:lnTo>
                <a:lnTo>
                  <a:pt x="71182" y="124159"/>
                </a:lnTo>
                <a:lnTo>
                  <a:pt x="70568" y="123852"/>
                </a:lnTo>
                <a:lnTo>
                  <a:pt x="70977" y="123750"/>
                </a:lnTo>
                <a:lnTo>
                  <a:pt x="71284" y="124057"/>
                </a:lnTo>
                <a:lnTo>
                  <a:pt x="71284" y="124057"/>
                </a:lnTo>
                <a:lnTo>
                  <a:pt x="70977" y="123443"/>
                </a:lnTo>
                <a:lnTo>
                  <a:pt x="70773" y="123545"/>
                </a:lnTo>
                <a:lnTo>
                  <a:pt x="70364" y="123239"/>
                </a:lnTo>
                <a:lnTo>
                  <a:pt x="69955" y="122318"/>
                </a:lnTo>
                <a:lnTo>
                  <a:pt x="70057" y="122011"/>
                </a:lnTo>
                <a:lnTo>
                  <a:pt x="71182" y="122318"/>
                </a:lnTo>
                <a:lnTo>
                  <a:pt x="72205" y="122011"/>
                </a:lnTo>
                <a:lnTo>
                  <a:pt x="72000" y="121193"/>
                </a:lnTo>
                <a:lnTo>
                  <a:pt x="72102" y="120886"/>
                </a:lnTo>
                <a:lnTo>
                  <a:pt x="71898" y="120580"/>
                </a:lnTo>
                <a:lnTo>
                  <a:pt x="72000" y="120580"/>
                </a:lnTo>
                <a:lnTo>
                  <a:pt x="71693" y="120170"/>
                </a:lnTo>
                <a:lnTo>
                  <a:pt x="75477" y="119250"/>
                </a:lnTo>
                <a:lnTo>
                  <a:pt x="75886" y="117716"/>
                </a:lnTo>
                <a:lnTo>
                  <a:pt x="73739" y="114545"/>
                </a:lnTo>
                <a:lnTo>
                  <a:pt x="73739" y="114034"/>
                </a:lnTo>
                <a:lnTo>
                  <a:pt x="73943" y="114034"/>
                </a:lnTo>
                <a:lnTo>
                  <a:pt x="73841" y="113420"/>
                </a:lnTo>
                <a:lnTo>
                  <a:pt x="74045" y="113932"/>
                </a:lnTo>
                <a:lnTo>
                  <a:pt x="73841" y="114341"/>
                </a:lnTo>
                <a:lnTo>
                  <a:pt x="74557" y="115466"/>
                </a:lnTo>
                <a:lnTo>
                  <a:pt x="77216" y="115875"/>
                </a:lnTo>
                <a:lnTo>
                  <a:pt x="79466" y="111580"/>
                </a:lnTo>
                <a:lnTo>
                  <a:pt x="79568" y="111682"/>
                </a:lnTo>
                <a:lnTo>
                  <a:pt x="79568" y="111273"/>
                </a:lnTo>
                <a:lnTo>
                  <a:pt x="79466" y="110966"/>
                </a:lnTo>
                <a:lnTo>
                  <a:pt x="79773" y="111273"/>
                </a:lnTo>
                <a:lnTo>
                  <a:pt x="79875" y="111273"/>
                </a:lnTo>
                <a:lnTo>
                  <a:pt x="79364" y="112500"/>
                </a:lnTo>
                <a:lnTo>
                  <a:pt x="79773" y="112193"/>
                </a:lnTo>
                <a:lnTo>
                  <a:pt x="80080" y="111170"/>
                </a:lnTo>
                <a:lnTo>
                  <a:pt x="79875" y="111273"/>
                </a:lnTo>
                <a:lnTo>
                  <a:pt x="79875" y="111273"/>
                </a:lnTo>
                <a:lnTo>
                  <a:pt x="81409" y="107898"/>
                </a:lnTo>
                <a:lnTo>
                  <a:pt x="81102" y="106159"/>
                </a:lnTo>
                <a:lnTo>
                  <a:pt x="81614" y="106057"/>
                </a:lnTo>
                <a:lnTo>
                  <a:pt x="81511" y="106159"/>
                </a:lnTo>
                <a:lnTo>
                  <a:pt x="85398" y="103705"/>
                </a:lnTo>
                <a:lnTo>
                  <a:pt x="85807" y="103602"/>
                </a:lnTo>
                <a:lnTo>
                  <a:pt x="85909" y="103398"/>
                </a:lnTo>
                <a:lnTo>
                  <a:pt x="86114" y="103705"/>
                </a:lnTo>
                <a:lnTo>
                  <a:pt x="86830" y="103602"/>
                </a:lnTo>
                <a:lnTo>
                  <a:pt x="86932" y="103091"/>
                </a:lnTo>
                <a:lnTo>
                  <a:pt x="87750" y="102580"/>
                </a:lnTo>
                <a:lnTo>
                  <a:pt x="89080" y="94398"/>
                </a:lnTo>
                <a:lnTo>
                  <a:pt x="89080" y="93170"/>
                </a:lnTo>
                <a:lnTo>
                  <a:pt x="89284" y="93068"/>
                </a:lnTo>
                <a:lnTo>
                  <a:pt x="89489" y="93375"/>
                </a:lnTo>
                <a:lnTo>
                  <a:pt x="90409" y="91534"/>
                </a:lnTo>
                <a:lnTo>
                  <a:pt x="90409" y="91739"/>
                </a:lnTo>
                <a:lnTo>
                  <a:pt x="92557" y="87136"/>
                </a:lnTo>
                <a:lnTo>
                  <a:pt x="91943" y="85398"/>
                </a:lnTo>
                <a:lnTo>
                  <a:pt x="84273" y="82739"/>
                </a:lnTo>
                <a:lnTo>
                  <a:pt x="84068" y="82943"/>
                </a:lnTo>
                <a:lnTo>
                  <a:pt x="83966" y="82534"/>
                </a:lnTo>
                <a:lnTo>
                  <a:pt x="83557" y="83352"/>
                </a:lnTo>
                <a:lnTo>
                  <a:pt x="83557" y="83352"/>
                </a:lnTo>
                <a:lnTo>
                  <a:pt x="83659" y="82636"/>
                </a:lnTo>
                <a:lnTo>
                  <a:pt x="83557" y="82330"/>
                </a:lnTo>
                <a:lnTo>
                  <a:pt x="83557" y="81818"/>
                </a:lnTo>
                <a:lnTo>
                  <a:pt x="80591" y="80795"/>
                </a:lnTo>
                <a:lnTo>
                  <a:pt x="79057" y="82739"/>
                </a:lnTo>
                <a:lnTo>
                  <a:pt x="79364" y="81818"/>
                </a:lnTo>
                <a:lnTo>
                  <a:pt x="78341" y="82125"/>
                </a:lnTo>
                <a:lnTo>
                  <a:pt x="77932" y="81307"/>
                </a:lnTo>
                <a:lnTo>
                  <a:pt x="77625" y="81205"/>
                </a:lnTo>
                <a:lnTo>
                  <a:pt x="77011" y="81614"/>
                </a:lnTo>
                <a:lnTo>
                  <a:pt x="76295" y="81614"/>
                </a:lnTo>
                <a:lnTo>
                  <a:pt x="78852" y="78750"/>
                </a:lnTo>
                <a:lnTo>
                  <a:pt x="77216" y="75375"/>
                </a:lnTo>
                <a:lnTo>
                  <a:pt x="77011" y="75580"/>
                </a:lnTo>
                <a:lnTo>
                  <a:pt x="76807" y="75068"/>
                </a:lnTo>
                <a:lnTo>
                  <a:pt x="76705" y="75170"/>
                </a:lnTo>
                <a:lnTo>
                  <a:pt x="75273" y="74148"/>
                </a:lnTo>
                <a:lnTo>
                  <a:pt x="75068" y="74557"/>
                </a:lnTo>
                <a:lnTo>
                  <a:pt x="74455" y="73841"/>
                </a:lnTo>
                <a:lnTo>
                  <a:pt x="73432" y="74148"/>
                </a:lnTo>
                <a:lnTo>
                  <a:pt x="72614" y="73943"/>
                </a:lnTo>
                <a:lnTo>
                  <a:pt x="72307" y="74352"/>
                </a:lnTo>
                <a:lnTo>
                  <a:pt x="72307" y="73739"/>
                </a:lnTo>
                <a:lnTo>
                  <a:pt x="71284" y="72920"/>
                </a:lnTo>
                <a:lnTo>
                  <a:pt x="70977" y="73432"/>
                </a:lnTo>
                <a:lnTo>
                  <a:pt x="70977" y="73432"/>
                </a:lnTo>
                <a:lnTo>
                  <a:pt x="71080" y="72307"/>
                </a:lnTo>
                <a:lnTo>
                  <a:pt x="69852" y="71284"/>
                </a:lnTo>
                <a:lnTo>
                  <a:pt x="68420" y="71182"/>
                </a:lnTo>
                <a:lnTo>
                  <a:pt x="68830" y="70875"/>
                </a:lnTo>
                <a:lnTo>
                  <a:pt x="69034" y="70568"/>
                </a:lnTo>
                <a:lnTo>
                  <a:pt x="68932" y="70159"/>
                </a:lnTo>
                <a:lnTo>
                  <a:pt x="68420" y="69852"/>
                </a:lnTo>
                <a:lnTo>
                  <a:pt x="68318" y="69955"/>
                </a:lnTo>
                <a:lnTo>
                  <a:pt x="68318" y="70159"/>
                </a:lnTo>
                <a:lnTo>
                  <a:pt x="67909" y="69852"/>
                </a:lnTo>
                <a:lnTo>
                  <a:pt x="67807" y="69955"/>
                </a:lnTo>
                <a:lnTo>
                  <a:pt x="67602" y="69545"/>
                </a:lnTo>
                <a:lnTo>
                  <a:pt x="67398" y="69648"/>
                </a:lnTo>
                <a:lnTo>
                  <a:pt x="67295" y="69239"/>
                </a:lnTo>
                <a:lnTo>
                  <a:pt x="68216" y="69034"/>
                </a:lnTo>
                <a:lnTo>
                  <a:pt x="66068" y="69136"/>
                </a:lnTo>
                <a:lnTo>
                  <a:pt x="66068" y="69239"/>
                </a:lnTo>
                <a:lnTo>
                  <a:pt x="66580" y="69239"/>
                </a:lnTo>
                <a:lnTo>
                  <a:pt x="65045" y="69648"/>
                </a:lnTo>
                <a:lnTo>
                  <a:pt x="64636" y="69443"/>
                </a:lnTo>
                <a:lnTo>
                  <a:pt x="64432" y="69136"/>
                </a:lnTo>
                <a:lnTo>
                  <a:pt x="62489" y="69136"/>
                </a:lnTo>
                <a:lnTo>
                  <a:pt x="62284" y="68523"/>
                </a:lnTo>
                <a:lnTo>
                  <a:pt x="61466" y="68216"/>
                </a:lnTo>
                <a:lnTo>
                  <a:pt x="61159" y="67705"/>
                </a:lnTo>
                <a:lnTo>
                  <a:pt x="60750" y="67705"/>
                </a:lnTo>
                <a:lnTo>
                  <a:pt x="61159" y="68114"/>
                </a:lnTo>
                <a:lnTo>
                  <a:pt x="59727" y="68727"/>
                </a:lnTo>
                <a:lnTo>
                  <a:pt x="59523" y="69239"/>
                </a:lnTo>
                <a:lnTo>
                  <a:pt x="59932" y="70057"/>
                </a:lnTo>
                <a:lnTo>
                  <a:pt x="59625" y="70670"/>
                </a:lnTo>
                <a:lnTo>
                  <a:pt x="59216" y="70364"/>
                </a:lnTo>
                <a:lnTo>
                  <a:pt x="59114" y="69648"/>
                </a:lnTo>
                <a:lnTo>
                  <a:pt x="59420" y="69239"/>
                </a:lnTo>
                <a:lnTo>
                  <a:pt x="59318" y="68727"/>
                </a:lnTo>
                <a:lnTo>
                  <a:pt x="59420" y="68727"/>
                </a:lnTo>
                <a:lnTo>
                  <a:pt x="59216" y="68114"/>
                </a:lnTo>
                <a:lnTo>
                  <a:pt x="59830" y="67807"/>
                </a:lnTo>
                <a:lnTo>
                  <a:pt x="59625" y="67295"/>
                </a:lnTo>
                <a:lnTo>
                  <a:pt x="56966" y="68932"/>
                </a:lnTo>
                <a:lnTo>
                  <a:pt x="56966" y="68727"/>
                </a:lnTo>
                <a:lnTo>
                  <a:pt x="56557" y="68625"/>
                </a:lnTo>
                <a:lnTo>
                  <a:pt x="55739" y="69648"/>
                </a:lnTo>
                <a:lnTo>
                  <a:pt x="55841" y="69545"/>
                </a:lnTo>
                <a:lnTo>
                  <a:pt x="55534" y="70364"/>
                </a:lnTo>
                <a:lnTo>
                  <a:pt x="54614" y="71182"/>
                </a:lnTo>
                <a:lnTo>
                  <a:pt x="54511" y="71898"/>
                </a:lnTo>
                <a:lnTo>
                  <a:pt x="52977" y="70364"/>
                </a:lnTo>
                <a:lnTo>
                  <a:pt x="52057" y="70261"/>
                </a:lnTo>
                <a:lnTo>
                  <a:pt x="51034" y="70875"/>
                </a:lnTo>
                <a:lnTo>
                  <a:pt x="50011" y="70670"/>
                </a:lnTo>
                <a:lnTo>
                  <a:pt x="50011" y="70670"/>
                </a:lnTo>
                <a:lnTo>
                  <a:pt x="50114" y="70875"/>
                </a:lnTo>
                <a:lnTo>
                  <a:pt x="48375" y="68420"/>
                </a:lnTo>
                <a:lnTo>
                  <a:pt x="48580" y="67602"/>
                </a:lnTo>
                <a:lnTo>
                  <a:pt x="48682" y="67705"/>
                </a:lnTo>
                <a:lnTo>
                  <a:pt x="48784" y="66989"/>
                </a:lnTo>
                <a:lnTo>
                  <a:pt x="48784" y="67193"/>
                </a:lnTo>
                <a:lnTo>
                  <a:pt x="49193" y="64739"/>
                </a:lnTo>
                <a:lnTo>
                  <a:pt x="48989" y="64330"/>
                </a:lnTo>
                <a:lnTo>
                  <a:pt x="48580" y="64125"/>
                </a:lnTo>
                <a:lnTo>
                  <a:pt x="48886" y="64227"/>
                </a:lnTo>
                <a:lnTo>
                  <a:pt x="48273" y="63716"/>
                </a:lnTo>
                <a:lnTo>
                  <a:pt x="44284" y="63614"/>
                </a:lnTo>
                <a:lnTo>
                  <a:pt x="45000" y="62795"/>
                </a:lnTo>
                <a:lnTo>
                  <a:pt x="45102" y="61159"/>
                </a:lnTo>
                <a:lnTo>
                  <a:pt x="45409" y="60648"/>
                </a:lnTo>
                <a:lnTo>
                  <a:pt x="45511" y="61261"/>
                </a:lnTo>
                <a:lnTo>
                  <a:pt x="46023" y="60136"/>
                </a:lnTo>
                <a:lnTo>
                  <a:pt x="45818" y="60239"/>
                </a:lnTo>
                <a:lnTo>
                  <a:pt x="46125" y="59932"/>
                </a:lnTo>
                <a:lnTo>
                  <a:pt x="46125" y="59625"/>
                </a:lnTo>
                <a:lnTo>
                  <a:pt x="46534" y="58807"/>
                </a:lnTo>
                <a:lnTo>
                  <a:pt x="46432" y="57989"/>
                </a:lnTo>
                <a:lnTo>
                  <a:pt x="43875" y="58295"/>
                </a:lnTo>
                <a:lnTo>
                  <a:pt x="42955" y="60239"/>
                </a:lnTo>
                <a:lnTo>
                  <a:pt x="42341" y="60648"/>
                </a:lnTo>
                <a:lnTo>
                  <a:pt x="42545" y="60648"/>
                </a:lnTo>
                <a:lnTo>
                  <a:pt x="42443" y="60955"/>
                </a:lnTo>
                <a:lnTo>
                  <a:pt x="39477" y="61261"/>
                </a:lnTo>
                <a:lnTo>
                  <a:pt x="38557" y="60750"/>
                </a:lnTo>
                <a:lnTo>
                  <a:pt x="38557" y="60750"/>
                </a:lnTo>
                <a:lnTo>
                  <a:pt x="38659" y="60852"/>
                </a:lnTo>
                <a:lnTo>
                  <a:pt x="38659" y="60852"/>
                </a:lnTo>
                <a:lnTo>
                  <a:pt x="38352" y="60648"/>
                </a:lnTo>
                <a:lnTo>
                  <a:pt x="38352" y="60648"/>
                </a:lnTo>
                <a:lnTo>
                  <a:pt x="38557" y="60750"/>
                </a:lnTo>
                <a:lnTo>
                  <a:pt x="37432" y="57989"/>
                </a:lnTo>
                <a:lnTo>
                  <a:pt x="37432" y="58193"/>
                </a:lnTo>
                <a:lnTo>
                  <a:pt x="37227" y="57375"/>
                </a:lnTo>
                <a:lnTo>
                  <a:pt x="37432" y="57989"/>
                </a:lnTo>
                <a:lnTo>
                  <a:pt x="38455" y="52159"/>
                </a:lnTo>
                <a:lnTo>
                  <a:pt x="38250" y="51750"/>
                </a:lnTo>
                <a:lnTo>
                  <a:pt x="38761" y="51545"/>
                </a:lnTo>
                <a:lnTo>
                  <a:pt x="38761" y="51341"/>
                </a:lnTo>
                <a:lnTo>
                  <a:pt x="39068" y="51136"/>
                </a:lnTo>
                <a:lnTo>
                  <a:pt x="38966" y="51136"/>
                </a:lnTo>
                <a:lnTo>
                  <a:pt x="39170" y="51034"/>
                </a:lnTo>
                <a:lnTo>
                  <a:pt x="39375" y="50830"/>
                </a:lnTo>
                <a:lnTo>
                  <a:pt x="39682" y="50727"/>
                </a:lnTo>
                <a:lnTo>
                  <a:pt x="39580" y="50523"/>
                </a:lnTo>
                <a:lnTo>
                  <a:pt x="40091" y="50625"/>
                </a:lnTo>
                <a:lnTo>
                  <a:pt x="41216" y="49909"/>
                </a:lnTo>
                <a:lnTo>
                  <a:pt x="41216" y="49705"/>
                </a:lnTo>
                <a:lnTo>
                  <a:pt x="41420" y="49398"/>
                </a:lnTo>
                <a:lnTo>
                  <a:pt x="41420" y="49602"/>
                </a:lnTo>
                <a:lnTo>
                  <a:pt x="41625" y="49602"/>
                </a:lnTo>
                <a:lnTo>
                  <a:pt x="41318" y="49807"/>
                </a:lnTo>
                <a:lnTo>
                  <a:pt x="42341" y="49193"/>
                </a:lnTo>
                <a:lnTo>
                  <a:pt x="43773" y="49602"/>
                </a:lnTo>
                <a:lnTo>
                  <a:pt x="43977" y="49398"/>
                </a:lnTo>
                <a:lnTo>
                  <a:pt x="44489" y="49602"/>
                </a:lnTo>
                <a:lnTo>
                  <a:pt x="44489" y="49909"/>
                </a:lnTo>
                <a:lnTo>
                  <a:pt x="44386" y="49909"/>
                </a:lnTo>
                <a:lnTo>
                  <a:pt x="45205" y="50114"/>
                </a:lnTo>
                <a:lnTo>
                  <a:pt x="45409" y="49705"/>
                </a:lnTo>
                <a:lnTo>
                  <a:pt x="45920" y="50216"/>
                </a:lnTo>
                <a:lnTo>
                  <a:pt x="46125" y="50216"/>
                </a:lnTo>
                <a:lnTo>
                  <a:pt x="45818" y="49705"/>
                </a:lnTo>
                <a:lnTo>
                  <a:pt x="46227" y="49091"/>
                </a:lnTo>
                <a:lnTo>
                  <a:pt x="46227" y="49091"/>
                </a:lnTo>
                <a:lnTo>
                  <a:pt x="45920" y="49295"/>
                </a:lnTo>
                <a:lnTo>
                  <a:pt x="46023" y="48989"/>
                </a:lnTo>
                <a:lnTo>
                  <a:pt x="45307" y="49091"/>
                </a:lnTo>
                <a:lnTo>
                  <a:pt x="47557" y="48477"/>
                </a:lnTo>
                <a:lnTo>
                  <a:pt x="47557" y="48477"/>
                </a:lnTo>
                <a:lnTo>
                  <a:pt x="47455" y="48989"/>
                </a:lnTo>
                <a:lnTo>
                  <a:pt x="47966" y="48784"/>
                </a:lnTo>
                <a:lnTo>
                  <a:pt x="47966" y="48886"/>
                </a:lnTo>
                <a:lnTo>
                  <a:pt x="48477" y="48580"/>
                </a:lnTo>
                <a:lnTo>
                  <a:pt x="48477" y="48580"/>
                </a:lnTo>
                <a:lnTo>
                  <a:pt x="48170" y="48886"/>
                </a:lnTo>
                <a:lnTo>
                  <a:pt x="48886" y="48784"/>
                </a:lnTo>
                <a:lnTo>
                  <a:pt x="49602" y="48886"/>
                </a:lnTo>
                <a:lnTo>
                  <a:pt x="49500" y="49091"/>
                </a:lnTo>
                <a:lnTo>
                  <a:pt x="49655" y="49401"/>
                </a:lnTo>
                <a:lnTo>
                  <a:pt x="49655" y="49401"/>
                </a:lnTo>
                <a:lnTo>
                  <a:pt x="51239" y="49500"/>
                </a:lnTo>
                <a:lnTo>
                  <a:pt x="51750" y="50216"/>
                </a:lnTo>
                <a:lnTo>
                  <a:pt x="51443" y="51545"/>
                </a:lnTo>
                <a:lnTo>
                  <a:pt x="51648" y="51239"/>
                </a:lnTo>
                <a:lnTo>
                  <a:pt x="51852" y="51341"/>
                </a:lnTo>
                <a:lnTo>
                  <a:pt x="51443" y="51750"/>
                </a:lnTo>
                <a:lnTo>
                  <a:pt x="52670" y="54102"/>
                </a:lnTo>
                <a:lnTo>
                  <a:pt x="52875" y="54102"/>
                </a:lnTo>
                <a:lnTo>
                  <a:pt x="53485" y="53390"/>
                </a:lnTo>
                <a:lnTo>
                  <a:pt x="53485" y="53390"/>
                </a:lnTo>
                <a:lnTo>
                  <a:pt x="53403" y="50915"/>
                </a:lnTo>
                <a:lnTo>
                  <a:pt x="53591" y="50727"/>
                </a:lnTo>
                <a:lnTo>
                  <a:pt x="53489" y="47761"/>
                </a:lnTo>
                <a:lnTo>
                  <a:pt x="53693" y="47659"/>
                </a:lnTo>
                <a:lnTo>
                  <a:pt x="54307" y="46636"/>
                </a:lnTo>
                <a:lnTo>
                  <a:pt x="54307" y="46841"/>
                </a:lnTo>
                <a:lnTo>
                  <a:pt x="54409" y="46739"/>
                </a:lnTo>
                <a:lnTo>
                  <a:pt x="54409" y="46636"/>
                </a:lnTo>
                <a:lnTo>
                  <a:pt x="55841" y="45716"/>
                </a:lnTo>
                <a:lnTo>
                  <a:pt x="55841" y="45818"/>
                </a:lnTo>
                <a:lnTo>
                  <a:pt x="57170" y="44898"/>
                </a:lnTo>
                <a:lnTo>
                  <a:pt x="57170" y="45102"/>
                </a:lnTo>
                <a:lnTo>
                  <a:pt x="57784" y="44284"/>
                </a:lnTo>
                <a:lnTo>
                  <a:pt x="58705" y="44080"/>
                </a:lnTo>
                <a:lnTo>
                  <a:pt x="58193" y="43875"/>
                </a:lnTo>
                <a:lnTo>
                  <a:pt x="58602" y="43875"/>
                </a:lnTo>
                <a:lnTo>
                  <a:pt x="58295" y="43466"/>
                </a:lnTo>
                <a:lnTo>
                  <a:pt x="59420" y="43364"/>
                </a:lnTo>
                <a:lnTo>
                  <a:pt x="59523" y="43057"/>
                </a:lnTo>
                <a:lnTo>
                  <a:pt x="59523" y="43057"/>
                </a:lnTo>
                <a:lnTo>
                  <a:pt x="59216" y="43364"/>
                </a:lnTo>
                <a:lnTo>
                  <a:pt x="58705" y="43057"/>
                </a:lnTo>
                <a:lnTo>
                  <a:pt x="58807" y="42750"/>
                </a:lnTo>
                <a:lnTo>
                  <a:pt x="59216" y="42852"/>
                </a:lnTo>
                <a:lnTo>
                  <a:pt x="59318" y="42750"/>
                </a:lnTo>
                <a:lnTo>
                  <a:pt x="59523" y="42852"/>
                </a:lnTo>
                <a:lnTo>
                  <a:pt x="59523" y="42545"/>
                </a:lnTo>
                <a:lnTo>
                  <a:pt x="59420" y="42034"/>
                </a:lnTo>
                <a:lnTo>
                  <a:pt x="59216" y="41932"/>
                </a:lnTo>
                <a:lnTo>
                  <a:pt x="58705" y="41625"/>
                </a:lnTo>
                <a:lnTo>
                  <a:pt x="59114" y="41727"/>
                </a:lnTo>
                <a:lnTo>
                  <a:pt x="59216" y="41932"/>
                </a:lnTo>
                <a:lnTo>
                  <a:pt x="59216" y="41932"/>
                </a:lnTo>
                <a:lnTo>
                  <a:pt x="59114" y="41420"/>
                </a:lnTo>
                <a:lnTo>
                  <a:pt x="59420" y="41420"/>
                </a:lnTo>
                <a:lnTo>
                  <a:pt x="59523" y="41318"/>
                </a:lnTo>
                <a:lnTo>
                  <a:pt x="59011" y="40705"/>
                </a:lnTo>
                <a:lnTo>
                  <a:pt x="59523" y="41216"/>
                </a:lnTo>
                <a:lnTo>
                  <a:pt x="59523" y="40807"/>
                </a:lnTo>
                <a:lnTo>
                  <a:pt x="58909" y="40500"/>
                </a:lnTo>
                <a:lnTo>
                  <a:pt x="59318" y="39989"/>
                </a:lnTo>
                <a:lnTo>
                  <a:pt x="59011" y="40500"/>
                </a:lnTo>
                <a:lnTo>
                  <a:pt x="59216" y="40398"/>
                </a:lnTo>
                <a:lnTo>
                  <a:pt x="59216" y="40602"/>
                </a:lnTo>
                <a:lnTo>
                  <a:pt x="59318" y="40500"/>
                </a:lnTo>
                <a:lnTo>
                  <a:pt x="59625" y="40807"/>
                </a:lnTo>
                <a:lnTo>
                  <a:pt x="59523" y="40295"/>
                </a:lnTo>
                <a:lnTo>
                  <a:pt x="59727" y="40500"/>
                </a:lnTo>
                <a:lnTo>
                  <a:pt x="59830" y="39580"/>
                </a:lnTo>
                <a:lnTo>
                  <a:pt x="60034" y="39477"/>
                </a:lnTo>
                <a:lnTo>
                  <a:pt x="60034" y="39580"/>
                </a:lnTo>
                <a:lnTo>
                  <a:pt x="60136" y="39375"/>
                </a:lnTo>
                <a:lnTo>
                  <a:pt x="60136" y="39477"/>
                </a:lnTo>
                <a:lnTo>
                  <a:pt x="60443" y="39273"/>
                </a:lnTo>
                <a:lnTo>
                  <a:pt x="60443" y="39375"/>
                </a:lnTo>
                <a:lnTo>
                  <a:pt x="60341" y="39477"/>
                </a:lnTo>
                <a:lnTo>
                  <a:pt x="60443" y="39477"/>
                </a:lnTo>
                <a:lnTo>
                  <a:pt x="60034" y="39784"/>
                </a:lnTo>
                <a:lnTo>
                  <a:pt x="60136" y="39784"/>
                </a:lnTo>
                <a:lnTo>
                  <a:pt x="59830" y="40193"/>
                </a:lnTo>
                <a:lnTo>
                  <a:pt x="60136" y="40295"/>
                </a:lnTo>
                <a:lnTo>
                  <a:pt x="60136" y="40500"/>
                </a:lnTo>
                <a:lnTo>
                  <a:pt x="60034" y="40705"/>
                </a:lnTo>
                <a:lnTo>
                  <a:pt x="60034" y="40909"/>
                </a:lnTo>
                <a:lnTo>
                  <a:pt x="60136" y="40909"/>
                </a:lnTo>
                <a:lnTo>
                  <a:pt x="59727" y="41830"/>
                </a:lnTo>
                <a:lnTo>
                  <a:pt x="60750" y="40500"/>
                </a:lnTo>
                <a:lnTo>
                  <a:pt x="60750" y="39375"/>
                </a:lnTo>
                <a:lnTo>
                  <a:pt x="61057" y="39886"/>
                </a:lnTo>
                <a:lnTo>
                  <a:pt x="62182" y="38864"/>
                </a:lnTo>
                <a:lnTo>
                  <a:pt x="62386" y="38455"/>
                </a:lnTo>
                <a:lnTo>
                  <a:pt x="62284" y="38250"/>
                </a:lnTo>
                <a:lnTo>
                  <a:pt x="62591" y="37636"/>
                </a:lnTo>
                <a:lnTo>
                  <a:pt x="62489" y="38148"/>
                </a:lnTo>
                <a:lnTo>
                  <a:pt x="64943" y="37125"/>
                </a:lnTo>
                <a:lnTo>
                  <a:pt x="65045" y="37227"/>
                </a:lnTo>
                <a:lnTo>
                  <a:pt x="65148" y="37125"/>
                </a:lnTo>
                <a:lnTo>
                  <a:pt x="65148" y="37125"/>
                </a:lnTo>
                <a:lnTo>
                  <a:pt x="65045" y="37432"/>
                </a:lnTo>
                <a:lnTo>
                  <a:pt x="65557" y="37227"/>
                </a:lnTo>
                <a:lnTo>
                  <a:pt x="65557" y="37227"/>
                </a:lnTo>
                <a:lnTo>
                  <a:pt x="65455" y="37330"/>
                </a:lnTo>
                <a:lnTo>
                  <a:pt x="66068" y="37227"/>
                </a:lnTo>
                <a:lnTo>
                  <a:pt x="65966" y="36818"/>
                </a:lnTo>
                <a:lnTo>
                  <a:pt x="65761" y="37125"/>
                </a:lnTo>
                <a:lnTo>
                  <a:pt x="65455" y="36614"/>
                </a:lnTo>
                <a:lnTo>
                  <a:pt x="66784" y="35080"/>
                </a:lnTo>
                <a:lnTo>
                  <a:pt x="66886" y="35182"/>
                </a:lnTo>
                <a:lnTo>
                  <a:pt x="66989" y="34977"/>
                </a:lnTo>
                <a:lnTo>
                  <a:pt x="66989" y="35080"/>
                </a:lnTo>
                <a:lnTo>
                  <a:pt x="67091" y="34875"/>
                </a:lnTo>
                <a:lnTo>
                  <a:pt x="67091" y="35080"/>
                </a:lnTo>
                <a:lnTo>
                  <a:pt x="67193" y="34977"/>
                </a:lnTo>
                <a:lnTo>
                  <a:pt x="68011" y="34364"/>
                </a:lnTo>
                <a:lnTo>
                  <a:pt x="68011" y="34466"/>
                </a:lnTo>
                <a:lnTo>
                  <a:pt x="67909" y="34568"/>
                </a:lnTo>
                <a:lnTo>
                  <a:pt x="68114" y="34670"/>
                </a:lnTo>
                <a:lnTo>
                  <a:pt x="68216" y="34364"/>
                </a:lnTo>
                <a:lnTo>
                  <a:pt x="68523" y="34568"/>
                </a:lnTo>
                <a:lnTo>
                  <a:pt x="69136" y="34261"/>
                </a:lnTo>
                <a:lnTo>
                  <a:pt x="69545" y="33648"/>
                </a:lnTo>
                <a:lnTo>
                  <a:pt x="70568" y="33443"/>
                </a:lnTo>
                <a:lnTo>
                  <a:pt x="70466" y="33545"/>
                </a:lnTo>
                <a:lnTo>
                  <a:pt x="71795" y="32932"/>
                </a:lnTo>
                <a:lnTo>
                  <a:pt x="72102" y="33034"/>
                </a:lnTo>
                <a:lnTo>
                  <a:pt x="71386" y="33443"/>
                </a:lnTo>
                <a:lnTo>
                  <a:pt x="72716" y="33443"/>
                </a:lnTo>
                <a:lnTo>
                  <a:pt x="71898" y="33852"/>
                </a:lnTo>
                <a:lnTo>
                  <a:pt x="71898" y="33545"/>
                </a:lnTo>
                <a:lnTo>
                  <a:pt x="71795" y="33545"/>
                </a:lnTo>
                <a:lnTo>
                  <a:pt x="70568" y="34261"/>
                </a:lnTo>
                <a:lnTo>
                  <a:pt x="70568" y="34261"/>
                </a:lnTo>
                <a:lnTo>
                  <a:pt x="70364" y="34364"/>
                </a:lnTo>
                <a:lnTo>
                  <a:pt x="69955" y="35182"/>
                </a:lnTo>
                <a:lnTo>
                  <a:pt x="70261" y="35386"/>
                </a:lnTo>
                <a:lnTo>
                  <a:pt x="71795" y="34364"/>
                </a:lnTo>
                <a:lnTo>
                  <a:pt x="71795" y="34466"/>
                </a:lnTo>
                <a:lnTo>
                  <a:pt x="71898" y="34261"/>
                </a:lnTo>
                <a:lnTo>
                  <a:pt x="74250" y="33648"/>
                </a:lnTo>
                <a:lnTo>
                  <a:pt x="74250" y="33443"/>
                </a:lnTo>
                <a:lnTo>
                  <a:pt x="74250" y="33136"/>
                </a:lnTo>
                <a:lnTo>
                  <a:pt x="73943" y="32932"/>
                </a:lnTo>
                <a:lnTo>
                  <a:pt x="73227" y="33239"/>
                </a:lnTo>
                <a:lnTo>
                  <a:pt x="73330" y="33136"/>
                </a:lnTo>
                <a:lnTo>
                  <a:pt x="72307" y="32830"/>
                </a:lnTo>
                <a:lnTo>
                  <a:pt x="72511" y="32727"/>
                </a:lnTo>
                <a:lnTo>
                  <a:pt x="72000" y="32420"/>
                </a:lnTo>
                <a:lnTo>
                  <a:pt x="72000" y="31807"/>
                </a:lnTo>
                <a:lnTo>
                  <a:pt x="71693" y="31705"/>
                </a:lnTo>
                <a:lnTo>
                  <a:pt x="72409" y="31091"/>
                </a:lnTo>
                <a:lnTo>
                  <a:pt x="72146" y="31003"/>
                </a:lnTo>
                <a:lnTo>
                  <a:pt x="72146" y="31003"/>
                </a:lnTo>
                <a:lnTo>
                  <a:pt x="71795" y="31091"/>
                </a:lnTo>
                <a:lnTo>
                  <a:pt x="70875" y="30784"/>
                </a:lnTo>
                <a:lnTo>
                  <a:pt x="72102" y="30784"/>
                </a:lnTo>
                <a:lnTo>
                  <a:pt x="72818" y="29966"/>
                </a:lnTo>
                <a:lnTo>
                  <a:pt x="70568" y="29966"/>
                </a:lnTo>
                <a:lnTo>
                  <a:pt x="63307" y="33852"/>
                </a:lnTo>
                <a:lnTo>
                  <a:pt x="63307" y="33852"/>
                </a:lnTo>
                <a:lnTo>
                  <a:pt x="68114" y="31091"/>
                </a:lnTo>
                <a:lnTo>
                  <a:pt x="67602" y="30375"/>
                </a:lnTo>
                <a:lnTo>
                  <a:pt x="79977" y="27205"/>
                </a:lnTo>
                <a:lnTo>
                  <a:pt x="80795" y="26489"/>
                </a:lnTo>
                <a:lnTo>
                  <a:pt x="80591" y="26284"/>
                </a:lnTo>
                <a:lnTo>
                  <a:pt x="81000" y="26080"/>
                </a:lnTo>
                <a:lnTo>
                  <a:pt x="81205" y="25466"/>
                </a:lnTo>
                <a:lnTo>
                  <a:pt x="80898" y="25159"/>
                </a:lnTo>
                <a:lnTo>
                  <a:pt x="80080" y="25364"/>
                </a:lnTo>
                <a:lnTo>
                  <a:pt x="79977" y="25261"/>
                </a:lnTo>
                <a:lnTo>
                  <a:pt x="80386" y="24852"/>
                </a:lnTo>
                <a:lnTo>
                  <a:pt x="79875" y="24750"/>
                </a:lnTo>
                <a:lnTo>
                  <a:pt x="77727" y="25568"/>
                </a:lnTo>
                <a:lnTo>
                  <a:pt x="78034" y="25364"/>
                </a:lnTo>
                <a:lnTo>
                  <a:pt x="77830" y="25261"/>
                </a:lnTo>
                <a:lnTo>
                  <a:pt x="80182" y="24545"/>
                </a:lnTo>
                <a:lnTo>
                  <a:pt x="80182" y="24034"/>
                </a:lnTo>
                <a:lnTo>
                  <a:pt x="79773" y="24136"/>
                </a:lnTo>
                <a:lnTo>
                  <a:pt x="79261" y="23727"/>
                </a:lnTo>
                <a:lnTo>
                  <a:pt x="78648" y="24034"/>
                </a:lnTo>
                <a:lnTo>
                  <a:pt x="79159" y="23727"/>
                </a:lnTo>
                <a:lnTo>
                  <a:pt x="78852" y="23625"/>
                </a:lnTo>
                <a:lnTo>
                  <a:pt x="78239" y="23830"/>
                </a:lnTo>
                <a:lnTo>
                  <a:pt x="78648" y="23523"/>
                </a:lnTo>
                <a:lnTo>
                  <a:pt x="78648" y="23114"/>
                </a:lnTo>
                <a:lnTo>
                  <a:pt x="78545" y="23216"/>
                </a:lnTo>
                <a:lnTo>
                  <a:pt x="78443" y="23011"/>
                </a:lnTo>
                <a:lnTo>
                  <a:pt x="77932" y="22909"/>
                </a:lnTo>
                <a:lnTo>
                  <a:pt x="78136" y="22705"/>
                </a:lnTo>
                <a:lnTo>
                  <a:pt x="77830" y="22705"/>
                </a:lnTo>
                <a:lnTo>
                  <a:pt x="78136" y="22602"/>
                </a:lnTo>
                <a:lnTo>
                  <a:pt x="77727" y="22500"/>
                </a:lnTo>
                <a:lnTo>
                  <a:pt x="77932" y="22398"/>
                </a:lnTo>
                <a:lnTo>
                  <a:pt x="77523" y="22193"/>
                </a:lnTo>
                <a:lnTo>
                  <a:pt x="78341" y="22091"/>
                </a:lnTo>
                <a:lnTo>
                  <a:pt x="77727" y="21477"/>
                </a:lnTo>
                <a:lnTo>
                  <a:pt x="78341" y="21170"/>
                </a:lnTo>
                <a:lnTo>
                  <a:pt x="78034" y="20864"/>
                </a:lnTo>
                <a:lnTo>
                  <a:pt x="77420" y="20966"/>
                </a:lnTo>
                <a:lnTo>
                  <a:pt x="77420" y="20966"/>
                </a:lnTo>
                <a:lnTo>
                  <a:pt x="78136" y="20557"/>
                </a:lnTo>
                <a:lnTo>
                  <a:pt x="77318" y="20659"/>
                </a:lnTo>
                <a:lnTo>
                  <a:pt x="77318" y="20659"/>
                </a:lnTo>
                <a:lnTo>
                  <a:pt x="77932" y="20455"/>
                </a:lnTo>
                <a:lnTo>
                  <a:pt x="77727" y="20148"/>
                </a:lnTo>
                <a:lnTo>
                  <a:pt x="77932" y="20045"/>
                </a:lnTo>
                <a:lnTo>
                  <a:pt x="77318" y="20045"/>
                </a:lnTo>
                <a:lnTo>
                  <a:pt x="77727" y="19943"/>
                </a:lnTo>
                <a:lnTo>
                  <a:pt x="77523" y="19636"/>
                </a:lnTo>
                <a:lnTo>
                  <a:pt x="77727" y="19534"/>
                </a:lnTo>
                <a:lnTo>
                  <a:pt x="77625" y="19330"/>
                </a:lnTo>
                <a:lnTo>
                  <a:pt x="77420" y="19330"/>
                </a:lnTo>
                <a:lnTo>
                  <a:pt x="77216" y="19125"/>
                </a:lnTo>
                <a:lnTo>
                  <a:pt x="77216" y="18818"/>
                </a:lnTo>
                <a:lnTo>
                  <a:pt x="76705" y="19739"/>
                </a:lnTo>
                <a:lnTo>
                  <a:pt x="76398" y="19739"/>
                </a:lnTo>
                <a:lnTo>
                  <a:pt x="76295" y="20045"/>
                </a:lnTo>
                <a:lnTo>
                  <a:pt x="75580" y="20557"/>
                </a:lnTo>
                <a:lnTo>
                  <a:pt x="75477" y="20250"/>
                </a:lnTo>
                <a:lnTo>
                  <a:pt x="74148" y="21068"/>
                </a:lnTo>
                <a:lnTo>
                  <a:pt x="74250" y="20659"/>
                </a:lnTo>
                <a:lnTo>
                  <a:pt x="73943" y="20864"/>
                </a:lnTo>
                <a:lnTo>
                  <a:pt x="73841" y="20761"/>
                </a:lnTo>
                <a:lnTo>
                  <a:pt x="73739" y="20761"/>
                </a:lnTo>
                <a:lnTo>
                  <a:pt x="73943" y="20250"/>
                </a:lnTo>
                <a:lnTo>
                  <a:pt x="72716" y="20250"/>
                </a:lnTo>
                <a:lnTo>
                  <a:pt x="73534" y="19739"/>
                </a:lnTo>
                <a:lnTo>
                  <a:pt x="73330" y="19739"/>
                </a:lnTo>
                <a:lnTo>
                  <a:pt x="73534" y="19330"/>
                </a:lnTo>
                <a:lnTo>
                  <a:pt x="72920" y="19125"/>
                </a:lnTo>
                <a:lnTo>
                  <a:pt x="73636" y="19023"/>
                </a:lnTo>
                <a:lnTo>
                  <a:pt x="74148" y="18102"/>
                </a:lnTo>
                <a:lnTo>
                  <a:pt x="74148" y="18102"/>
                </a:lnTo>
                <a:lnTo>
                  <a:pt x="73841" y="18307"/>
                </a:lnTo>
                <a:lnTo>
                  <a:pt x="72716" y="17795"/>
                </a:lnTo>
                <a:lnTo>
                  <a:pt x="73023" y="17591"/>
                </a:lnTo>
                <a:lnTo>
                  <a:pt x="72511" y="17591"/>
                </a:lnTo>
                <a:lnTo>
                  <a:pt x="72000" y="16875"/>
                </a:lnTo>
                <a:lnTo>
                  <a:pt x="70364" y="17080"/>
                </a:lnTo>
                <a:lnTo>
                  <a:pt x="70466" y="16977"/>
                </a:lnTo>
                <a:lnTo>
                  <a:pt x="68932" y="16875"/>
                </a:lnTo>
                <a:lnTo>
                  <a:pt x="68727" y="17693"/>
                </a:lnTo>
                <a:lnTo>
                  <a:pt x="67909" y="18307"/>
                </a:lnTo>
                <a:lnTo>
                  <a:pt x="68318" y="18307"/>
                </a:lnTo>
                <a:lnTo>
                  <a:pt x="67909" y="19023"/>
                </a:lnTo>
                <a:lnTo>
                  <a:pt x="68114" y="19125"/>
                </a:lnTo>
                <a:lnTo>
                  <a:pt x="66580" y="20250"/>
                </a:lnTo>
                <a:lnTo>
                  <a:pt x="67193" y="21784"/>
                </a:lnTo>
                <a:lnTo>
                  <a:pt x="63511" y="24239"/>
                </a:lnTo>
                <a:lnTo>
                  <a:pt x="63716" y="24750"/>
                </a:lnTo>
                <a:lnTo>
                  <a:pt x="63614" y="24750"/>
                </a:lnTo>
                <a:lnTo>
                  <a:pt x="63716" y="25057"/>
                </a:lnTo>
                <a:lnTo>
                  <a:pt x="63307" y="26591"/>
                </a:lnTo>
                <a:lnTo>
                  <a:pt x="62693" y="27000"/>
                </a:lnTo>
                <a:lnTo>
                  <a:pt x="62795" y="27307"/>
                </a:lnTo>
                <a:lnTo>
                  <a:pt x="62489" y="27614"/>
                </a:lnTo>
                <a:lnTo>
                  <a:pt x="62386" y="27205"/>
                </a:lnTo>
                <a:lnTo>
                  <a:pt x="61977" y="27511"/>
                </a:lnTo>
                <a:lnTo>
                  <a:pt x="61977" y="28023"/>
                </a:lnTo>
                <a:lnTo>
                  <a:pt x="60955" y="27716"/>
                </a:lnTo>
                <a:lnTo>
                  <a:pt x="61364" y="27000"/>
                </a:lnTo>
                <a:lnTo>
                  <a:pt x="60648" y="26591"/>
                </a:lnTo>
                <a:lnTo>
                  <a:pt x="61466" y="24341"/>
                </a:lnTo>
                <a:lnTo>
                  <a:pt x="60852" y="23625"/>
                </a:lnTo>
                <a:lnTo>
                  <a:pt x="59420" y="23830"/>
                </a:lnTo>
                <a:lnTo>
                  <a:pt x="59216" y="23216"/>
                </a:lnTo>
                <a:lnTo>
                  <a:pt x="57682" y="22091"/>
                </a:lnTo>
                <a:lnTo>
                  <a:pt x="55227" y="21989"/>
                </a:lnTo>
                <a:lnTo>
                  <a:pt x="55330" y="21886"/>
                </a:lnTo>
                <a:lnTo>
                  <a:pt x="54920" y="22091"/>
                </a:lnTo>
                <a:lnTo>
                  <a:pt x="55636" y="20761"/>
                </a:lnTo>
                <a:lnTo>
                  <a:pt x="55534" y="20250"/>
                </a:lnTo>
                <a:lnTo>
                  <a:pt x="54614" y="20761"/>
                </a:lnTo>
                <a:lnTo>
                  <a:pt x="54920" y="20352"/>
                </a:lnTo>
                <a:lnTo>
                  <a:pt x="54716" y="20045"/>
                </a:lnTo>
                <a:lnTo>
                  <a:pt x="57580" y="17489"/>
                </a:lnTo>
                <a:lnTo>
                  <a:pt x="57580" y="17284"/>
                </a:lnTo>
                <a:lnTo>
                  <a:pt x="58091" y="16875"/>
                </a:lnTo>
                <a:lnTo>
                  <a:pt x="58398" y="17080"/>
                </a:lnTo>
                <a:lnTo>
                  <a:pt x="58398" y="16875"/>
                </a:lnTo>
                <a:lnTo>
                  <a:pt x="59114" y="16670"/>
                </a:lnTo>
                <a:lnTo>
                  <a:pt x="59216" y="16466"/>
                </a:lnTo>
                <a:lnTo>
                  <a:pt x="60136" y="16364"/>
                </a:lnTo>
                <a:lnTo>
                  <a:pt x="60239" y="15852"/>
                </a:lnTo>
                <a:lnTo>
                  <a:pt x="59830" y="15648"/>
                </a:lnTo>
                <a:lnTo>
                  <a:pt x="59420" y="15852"/>
                </a:lnTo>
                <a:lnTo>
                  <a:pt x="59727" y="15648"/>
                </a:lnTo>
                <a:lnTo>
                  <a:pt x="59011" y="15443"/>
                </a:lnTo>
                <a:lnTo>
                  <a:pt x="58909" y="15239"/>
                </a:lnTo>
                <a:lnTo>
                  <a:pt x="59932" y="15545"/>
                </a:lnTo>
                <a:lnTo>
                  <a:pt x="59932" y="15648"/>
                </a:lnTo>
                <a:lnTo>
                  <a:pt x="64227" y="14318"/>
                </a:lnTo>
                <a:lnTo>
                  <a:pt x="61670" y="13602"/>
                </a:lnTo>
                <a:lnTo>
                  <a:pt x="62693" y="13705"/>
                </a:lnTo>
                <a:lnTo>
                  <a:pt x="64330" y="14114"/>
                </a:lnTo>
                <a:lnTo>
                  <a:pt x="65455" y="13602"/>
                </a:lnTo>
                <a:lnTo>
                  <a:pt x="65250" y="13193"/>
                </a:lnTo>
                <a:lnTo>
                  <a:pt x="66170" y="13091"/>
                </a:lnTo>
                <a:lnTo>
                  <a:pt x="66375" y="13398"/>
                </a:lnTo>
                <a:lnTo>
                  <a:pt x="66784" y="13295"/>
                </a:lnTo>
                <a:lnTo>
                  <a:pt x="67091" y="13091"/>
                </a:lnTo>
                <a:lnTo>
                  <a:pt x="66580" y="12784"/>
                </a:lnTo>
                <a:lnTo>
                  <a:pt x="66580" y="12784"/>
                </a:lnTo>
                <a:lnTo>
                  <a:pt x="67091" y="12886"/>
                </a:lnTo>
                <a:lnTo>
                  <a:pt x="67398" y="13295"/>
                </a:lnTo>
                <a:lnTo>
                  <a:pt x="69545" y="12273"/>
                </a:lnTo>
                <a:lnTo>
                  <a:pt x="69443" y="11659"/>
                </a:lnTo>
                <a:lnTo>
                  <a:pt x="69955" y="11045"/>
                </a:lnTo>
                <a:lnTo>
                  <a:pt x="70568" y="10841"/>
                </a:lnTo>
                <a:lnTo>
                  <a:pt x="69955" y="10739"/>
                </a:lnTo>
                <a:lnTo>
                  <a:pt x="69852" y="10534"/>
                </a:lnTo>
                <a:lnTo>
                  <a:pt x="70159" y="10432"/>
                </a:lnTo>
                <a:lnTo>
                  <a:pt x="68216" y="10227"/>
                </a:lnTo>
                <a:lnTo>
                  <a:pt x="67909" y="10739"/>
                </a:lnTo>
                <a:lnTo>
                  <a:pt x="68114" y="10943"/>
                </a:lnTo>
                <a:lnTo>
                  <a:pt x="67807" y="11045"/>
                </a:lnTo>
                <a:lnTo>
                  <a:pt x="68011" y="11148"/>
                </a:lnTo>
                <a:lnTo>
                  <a:pt x="65352" y="12580"/>
                </a:lnTo>
                <a:lnTo>
                  <a:pt x="65148" y="11761"/>
                </a:lnTo>
                <a:lnTo>
                  <a:pt x="65352" y="11557"/>
                </a:lnTo>
                <a:lnTo>
                  <a:pt x="65455" y="11557"/>
                </a:lnTo>
                <a:lnTo>
                  <a:pt x="65864" y="11045"/>
                </a:lnTo>
                <a:lnTo>
                  <a:pt x="64841" y="11045"/>
                </a:lnTo>
                <a:lnTo>
                  <a:pt x="64023" y="11557"/>
                </a:lnTo>
                <a:lnTo>
                  <a:pt x="64023" y="11557"/>
                </a:lnTo>
                <a:lnTo>
                  <a:pt x="64125" y="10739"/>
                </a:lnTo>
                <a:lnTo>
                  <a:pt x="64739" y="10534"/>
                </a:lnTo>
                <a:lnTo>
                  <a:pt x="64125" y="10534"/>
                </a:lnTo>
                <a:lnTo>
                  <a:pt x="64432" y="10432"/>
                </a:lnTo>
                <a:lnTo>
                  <a:pt x="63307" y="10330"/>
                </a:lnTo>
                <a:lnTo>
                  <a:pt x="64125" y="10023"/>
                </a:lnTo>
                <a:lnTo>
                  <a:pt x="63818" y="10023"/>
                </a:lnTo>
                <a:lnTo>
                  <a:pt x="64330" y="9920"/>
                </a:lnTo>
                <a:lnTo>
                  <a:pt x="64125" y="9409"/>
                </a:lnTo>
                <a:lnTo>
                  <a:pt x="64432" y="9000"/>
                </a:lnTo>
                <a:lnTo>
                  <a:pt x="64227" y="8591"/>
                </a:lnTo>
                <a:lnTo>
                  <a:pt x="63920" y="8386"/>
                </a:lnTo>
                <a:close/>
              </a:path>
            </a:pathLst>
          </a:custGeom>
          <a:solidFill>
            <a:srgbClr val="0B87A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5" name="Google Shape;3945;p26"/>
          <p:cNvSpPr txBox="1">
            <a:spLocks noGrp="1"/>
          </p:cNvSpPr>
          <p:nvPr>
            <p:ph type="title" idx="4294967295"/>
          </p:nvPr>
        </p:nvSpPr>
        <p:spPr>
          <a:xfrm>
            <a:off x="718300" y="1297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3EBD5"/>
                </a:solidFill>
              </a:rPr>
              <a:t>MAPS</a:t>
            </a:r>
            <a:endParaRPr>
              <a:solidFill>
                <a:srgbClr val="D3EBD5"/>
              </a:solidFill>
            </a:endParaRPr>
          </a:p>
        </p:txBody>
      </p:sp>
      <p:sp>
        <p:nvSpPr>
          <p:cNvPr id="3946" name="Google Shape;3946;p26"/>
          <p:cNvSpPr/>
          <p:nvPr/>
        </p:nvSpPr>
        <p:spPr>
          <a:xfrm>
            <a:off x="1985850" y="1830500"/>
            <a:ext cx="718200" cy="202500"/>
          </a:xfrm>
          <a:prstGeom prst="wedgeRectCallout">
            <a:avLst>
              <a:gd name="adj1" fmla="val -21428"/>
              <a:gd name="adj2" fmla="val 84287"/>
            </a:avLst>
          </a:prstGeom>
          <a:solidFill>
            <a:srgbClr val="D3EB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our office</a:t>
            </a:r>
            <a:endParaRPr sz="1000">
              <a:solidFill>
                <a:srgbClr val="003B55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3947" name="Google Shape;3947;p26"/>
          <p:cNvSpPr/>
          <p:nvPr/>
        </p:nvSpPr>
        <p:spPr>
          <a:xfrm>
            <a:off x="1273375" y="2146100"/>
            <a:ext cx="121500" cy="121500"/>
          </a:xfrm>
          <a:prstGeom prst="frame">
            <a:avLst>
              <a:gd name="adj1" fmla="val 29444"/>
            </a:avLst>
          </a:prstGeom>
          <a:solidFill>
            <a:srgbClr val="D3EB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8" name="Google Shape;3948;p26"/>
          <p:cNvSpPr/>
          <p:nvPr/>
        </p:nvSpPr>
        <p:spPr>
          <a:xfrm>
            <a:off x="2877975" y="3507475"/>
            <a:ext cx="121500" cy="121500"/>
          </a:xfrm>
          <a:prstGeom prst="frame">
            <a:avLst>
              <a:gd name="adj1" fmla="val 29444"/>
            </a:avLst>
          </a:prstGeom>
          <a:solidFill>
            <a:srgbClr val="D3EB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9" name="Google Shape;3949;p26"/>
          <p:cNvSpPr/>
          <p:nvPr/>
        </p:nvSpPr>
        <p:spPr>
          <a:xfrm>
            <a:off x="3731425" y="1957300"/>
            <a:ext cx="121500" cy="121500"/>
          </a:xfrm>
          <a:prstGeom prst="frame">
            <a:avLst>
              <a:gd name="adj1" fmla="val 29444"/>
            </a:avLst>
          </a:prstGeom>
          <a:solidFill>
            <a:srgbClr val="D3EB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0" name="Google Shape;3950;p26"/>
          <p:cNvSpPr/>
          <p:nvPr/>
        </p:nvSpPr>
        <p:spPr>
          <a:xfrm>
            <a:off x="4391750" y="3905275"/>
            <a:ext cx="121500" cy="121500"/>
          </a:xfrm>
          <a:prstGeom prst="frame">
            <a:avLst>
              <a:gd name="adj1" fmla="val 29444"/>
            </a:avLst>
          </a:prstGeom>
          <a:solidFill>
            <a:srgbClr val="D3EB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1" name="Google Shape;3951;p26"/>
          <p:cNvSpPr/>
          <p:nvPr/>
        </p:nvSpPr>
        <p:spPr>
          <a:xfrm>
            <a:off x="6847625" y="3936050"/>
            <a:ext cx="121500" cy="121500"/>
          </a:xfrm>
          <a:prstGeom prst="frame">
            <a:avLst>
              <a:gd name="adj1" fmla="val 29444"/>
            </a:avLst>
          </a:prstGeom>
          <a:solidFill>
            <a:srgbClr val="D3EB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2" name="Google Shape;3952;p26"/>
          <p:cNvSpPr/>
          <p:nvPr/>
        </p:nvSpPr>
        <p:spPr>
          <a:xfrm>
            <a:off x="6298975" y="2428800"/>
            <a:ext cx="121500" cy="121500"/>
          </a:xfrm>
          <a:prstGeom prst="frame">
            <a:avLst>
              <a:gd name="adj1" fmla="val 29444"/>
            </a:avLst>
          </a:prstGeom>
          <a:solidFill>
            <a:srgbClr val="D3EB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3" name="Google Shape;3953;p26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53</a:t>
            </a:fld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8" name="Google Shape;3958;p27"/>
          <p:cNvSpPr txBox="1">
            <a:spLocks noGrp="1"/>
          </p:cNvSpPr>
          <p:nvPr>
            <p:ph type="ctrTitle" idx="4294967295"/>
          </p:nvPr>
        </p:nvSpPr>
        <p:spPr>
          <a:xfrm>
            <a:off x="685800" y="1964350"/>
            <a:ext cx="61032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0"/>
              <a:t>89,526,124</a:t>
            </a:r>
            <a:endParaRPr sz="11000"/>
          </a:p>
        </p:txBody>
      </p:sp>
      <p:sp>
        <p:nvSpPr>
          <p:cNvPr id="3959" name="Google Shape;3959;p27"/>
          <p:cNvSpPr txBox="1">
            <a:spLocks noGrp="1"/>
          </p:cNvSpPr>
          <p:nvPr>
            <p:ph type="subTitle" idx="4294967295"/>
          </p:nvPr>
        </p:nvSpPr>
        <p:spPr>
          <a:xfrm>
            <a:off x="685800" y="2840054"/>
            <a:ext cx="61032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Whoa! That’s a big number, aren’t you proud?</a:t>
            </a:r>
            <a:endParaRPr/>
          </a:p>
        </p:txBody>
      </p:sp>
      <p:sp>
        <p:nvSpPr>
          <p:cNvPr id="3960" name="Google Shape;3960;p27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54</a:t>
            </a:fld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5" name="Google Shape;3965;p28"/>
          <p:cNvSpPr txBox="1">
            <a:spLocks noGrp="1"/>
          </p:cNvSpPr>
          <p:nvPr>
            <p:ph type="ctrTitle" idx="4294967295"/>
          </p:nvPr>
        </p:nvSpPr>
        <p:spPr>
          <a:xfrm>
            <a:off x="685800" y="571800"/>
            <a:ext cx="4629300" cy="89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003B55"/>
                </a:solidFill>
                <a:highlight>
                  <a:srgbClr val="D3EBD5"/>
                </a:highlight>
              </a:rPr>
              <a:t>89,526,124$</a:t>
            </a:r>
            <a:endParaRPr sz="6000">
              <a:solidFill>
                <a:srgbClr val="003B55"/>
              </a:solidFill>
              <a:highlight>
                <a:srgbClr val="D3EBD5"/>
              </a:highlight>
            </a:endParaRPr>
          </a:p>
        </p:txBody>
      </p:sp>
      <p:sp>
        <p:nvSpPr>
          <p:cNvPr id="3966" name="Google Shape;3966;p28"/>
          <p:cNvSpPr txBox="1">
            <a:spLocks noGrp="1"/>
          </p:cNvSpPr>
          <p:nvPr>
            <p:ph type="subTitle" idx="4294967295"/>
          </p:nvPr>
        </p:nvSpPr>
        <p:spPr>
          <a:xfrm>
            <a:off x="685800" y="1182708"/>
            <a:ext cx="46293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That’s a lot of money</a:t>
            </a:r>
            <a:endParaRPr sz="2400"/>
          </a:p>
        </p:txBody>
      </p:sp>
      <p:sp>
        <p:nvSpPr>
          <p:cNvPr id="3967" name="Google Shape;3967;p28"/>
          <p:cNvSpPr txBox="1">
            <a:spLocks noGrp="1"/>
          </p:cNvSpPr>
          <p:nvPr>
            <p:ph type="ctrTitle" idx="4294967295"/>
          </p:nvPr>
        </p:nvSpPr>
        <p:spPr>
          <a:xfrm>
            <a:off x="685800" y="3657893"/>
            <a:ext cx="4629300" cy="89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003B55"/>
                </a:solidFill>
                <a:highlight>
                  <a:srgbClr val="0B87A1"/>
                </a:highlight>
              </a:rPr>
              <a:t>100%</a:t>
            </a:r>
            <a:endParaRPr sz="6000">
              <a:solidFill>
                <a:srgbClr val="003B55"/>
              </a:solidFill>
              <a:highlight>
                <a:srgbClr val="0B87A1"/>
              </a:highlight>
            </a:endParaRPr>
          </a:p>
        </p:txBody>
      </p:sp>
      <p:sp>
        <p:nvSpPr>
          <p:cNvPr id="3968" name="Google Shape;3968;p28"/>
          <p:cNvSpPr txBox="1">
            <a:spLocks noGrp="1"/>
          </p:cNvSpPr>
          <p:nvPr>
            <p:ph type="subTitle" idx="4294967295"/>
          </p:nvPr>
        </p:nvSpPr>
        <p:spPr>
          <a:xfrm>
            <a:off x="685800" y="4268801"/>
            <a:ext cx="46293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Total success!</a:t>
            </a:r>
            <a:endParaRPr sz="2400"/>
          </a:p>
        </p:txBody>
      </p:sp>
      <p:sp>
        <p:nvSpPr>
          <p:cNvPr id="3969" name="Google Shape;3969;p28"/>
          <p:cNvSpPr txBox="1">
            <a:spLocks noGrp="1"/>
          </p:cNvSpPr>
          <p:nvPr>
            <p:ph type="ctrTitle" idx="4294967295"/>
          </p:nvPr>
        </p:nvSpPr>
        <p:spPr>
          <a:xfrm>
            <a:off x="685800" y="2114847"/>
            <a:ext cx="4629300" cy="89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003B55"/>
                </a:solidFill>
                <a:highlight>
                  <a:srgbClr val="80BFB7"/>
                </a:highlight>
              </a:rPr>
              <a:t>185,244 users</a:t>
            </a:r>
            <a:endParaRPr sz="6000">
              <a:solidFill>
                <a:srgbClr val="003B55"/>
              </a:solidFill>
              <a:highlight>
                <a:srgbClr val="80BFB7"/>
              </a:highlight>
            </a:endParaRPr>
          </a:p>
        </p:txBody>
      </p:sp>
      <p:sp>
        <p:nvSpPr>
          <p:cNvPr id="3970" name="Google Shape;3970;p28"/>
          <p:cNvSpPr txBox="1">
            <a:spLocks noGrp="1"/>
          </p:cNvSpPr>
          <p:nvPr>
            <p:ph type="subTitle" idx="4294967295"/>
          </p:nvPr>
        </p:nvSpPr>
        <p:spPr>
          <a:xfrm>
            <a:off x="685800" y="2725755"/>
            <a:ext cx="46293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And a lot of users</a:t>
            </a:r>
            <a:endParaRPr sz="2400"/>
          </a:p>
        </p:txBody>
      </p:sp>
      <p:sp>
        <p:nvSpPr>
          <p:cNvPr id="3971" name="Google Shape;3971;p28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55</a:t>
            </a:fld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6" name="Google Shape;3976;p29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PROCESS IS EASY</a:t>
            </a:r>
            <a:endParaRPr/>
          </a:p>
        </p:txBody>
      </p:sp>
      <p:sp>
        <p:nvSpPr>
          <p:cNvPr id="3977" name="Google Shape;3977;p29"/>
          <p:cNvSpPr/>
          <p:nvPr/>
        </p:nvSpPr>
        <p:spPr>
          <a:xfrm>
            <a:off x="863800" y="2266950"/>
            <a:ext cx="1562700" cy="1538700"/>
          </a:xfrm>
          <a:prstGeom prst="rect">
            <a:avLst/>
          </a:prstGeom>
          <a:noFill/>
          <a:ln w="76200" cap="flat" cmpd="sng">
            <a:solidFill>
              <a:srgbClr val="D3EBD5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first</a:t>
            </a:r>
            <a:endParaRPr sz="1800">
              <a:solidFill>
                <a:srgbClr val="003B55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3978" name="Google Shape;3978;p29"/>
          <p:cNvSpPr/>
          <p:nvPr/>
        </p:nvSpPr>
        <p:spPr>
          <a:xfrm>
            <a:off x="5350300" y="2266952"/>
            <a:ext cx="1562700" cy="1538700"/>
          </a:xfrm>
          <a:prstGeom prst="rect">
            <a:avLst/>
          </a:prstGeom>
          <a:noFill/>
          <a:ln w="76200" cap="flat" cmpd="sng">
            <a:solidFill>
              <a:srgbClr val="0B87A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last</a:t>
            </a:r>
            <a:endParaRPr sz="1800">
              <a:solidFill>
                <a:srgbClr val="003B55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3979" name="Google Shape;3979;p29"/>
          <p:cNvSpPr/>
          <p:nvPr/>
        </p:nvSpPr>
        <p:spPr>
          <a:xfrm>
            <a:off x="3107050" y="2266953"/>
            <a:ext cx="1562700" cy="1538700"/>
          </a:xfrm>
          <a:prstGeom prst="rect">
            <a:avLst/>
          </a:prstGeom>
          <a:noFill/>
          <a:ln w="76200" cap="flat" cmpd="sng">
            <a:solidFill>
              <a:srgbClr val="80BFB7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second</a:t>
            </a:r>
            <a:endParaRPr sz="1800">
              <a:solidFill>
                <a:srgbClr val="003B55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cxnSp>
        <p:nvCxnSpPr>
          <p:cNvPr id="3980" name="Google Shape;3980;p29"/>
          <p:cNvCxnSpPr>
            <a:stCxn id="3977" idx="3"/>
            <a:endCxn id="3979" idx="1"/>
          </p:cNvCxnSpPr>
          <p:nvPr/>
        </p:nvCxnSpPr>
        <p:spPr>
          <a:xfrm>
            <a:off x="2426500" y="3036300"/>
            <a:ext cx="680700" cy="0"/>
          </a:xfrm>
          <a:prstGeom prst="straightConnector1">
            <a:avLst/>
          </a:prstGeom>
          <a:noFill/>
          <a:ln w="38100" cap="flat" cmpd="sng">
            <a:solidFill>
              <a:srgbClr val="D3EBD5"/>
            </a:solidFill>
            <a:prstDash val="solid"/>
            <a:round/>
            <a:headEnd type="diamond" w="sm" len="sm"/>
            <a:tailEnd type="diamond" w="sm" len="sm"/>
          </a:ln>
        </p:spPr>
      </p:cxnSp>
      <p:cxnSp>
        <p:nvCxnSpPr>
          <p:cNvPr id="3981" name="Google Shape;3981;p29"/>
          <p:cNvCxnSpPr>
            <a:stCxn id="3979" idx="3"/>
            <a:endCxn id="3978" idx="1"/>
          </p:cNvCxnSpPr>
          <p:nvPr/>
        </p:nvCxnSpPr>
        <p:spPr>
          <a:xfrm>
            <a:off x="4669750" y="3036303"/>
            <a:ext cx="680700" cy="0"/>
          </a:xfrm>
          <a:prstGeom prst="straightConnector1">
            <a:avLst/>
          </a:prstGeom>
          <a:noFill/>
          <a:ln w="38100" cap="flat" cmpd="sng">
            <a:solidFill>
              <a:srgbClr val="80BFB7"/>
            </a:solidFill>
            <a:prstDash val="solid"/>
            <a:round/>
            <a:headEnd type="diamond" w="sm" len="sm"/>
            <a:tailEnd type="diamond" w="sm" len="sm"/>
          </a:ln>
        </p:spPr>
      </p:cxnSp>
      <p:sp>
        <p:nvSpPr>
          <p:cNvPr id="3982" name="Google Shape;3982;p29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56</a:t>
            </a:fld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7" name="Google Shape;3987;p30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REVIEW SOME CONCEPTS</a:t>
            </a:r>
            <a:endParaRPr/>
          </a:p>
        </p:txBody>
      </p:sp>
      <p:sp>
        <p:nvSpPr>
          <p:cNvPr id="3988" name="Google Shape;3988;p30"/>
          <p:cNvSpPr txBox="1">
            <a:spLocks noGrp="1"/>
          </p:cNvSpPr>
          <p:nvPr>
            <p:ph type="body" idx="1"/>
          </p:nvPr>
        </p:nvSpPr>
        <p:spPr>
          <a:xfrm>
            <a:off x="718300" y="1755475"/>
            <a:ext cx="2179200" cy="14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Yellow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gold, butter and ripe lemons. In the spectrum of visible light, yellow is found between green and orange.</a:t>
            </a:r>
            <a:endParaRPr sz="1200"/>
          </a:p>
        </p:txBody>
      </p:sp>
      <p:sp>
        <p:nvSpPr>
          <p:cNvPr id="3989" name="Google Shape;3989;p30"/>
          <p:cNvSpPr txBox="1">
            <a:spLocks noGrp="1"/>
          </p:cNvSpPr>
          <p:nvPr>
            <p:ph type="body" idx="2"/>
          </p:nvPr>
        </p:nvSpPr>
        <p:spPr>
          <a:xfrm>
            <a:off x="3009263" y="1755475"/>
            <a:ext cx="2179200" cy="14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Blue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colour of the clear sky and the deep sea. It is located between violet and green on the optical spectrum.</a:t>
            </a:r>
            <a:endParaRPr sz="1200"/>
          </a:p>
        </p:txBody>
      </p:sp>
      <p:sp>
        <p:nvSpPr>
          <p:cNvPr id="3990" name="Google Shape;3990;p30"/>
          <p:cNvSpPr txBox="1">
            <a:spLocks noGrp="1"/>
          </p:cNvSpPr>
          <p:nvPr>
            <p:ph type="body" idx="3"/>
          </p:nvPr>
        </p:nvSpPr>
        <p:spPr>
          <a:xfrm>
            <a:off x="5300225" y="1755475"/>
            <a:ext cx="2179200" cy="14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Red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blood, and because of this it has historically been associated with sacrifice, danger and courage. </a:t>
            </a:r>
            <a:endParaRPr sz="12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3991" name="Google Shape;3991;p30"/>
          <p:cNvSpPr txBox="1">
            <a:spLocks noGrp="1"/>
          </p:cNvSpPr>
          <p:nvPr>
            <p:ph type="body" idx="1"/>
          </p:nvPr>
        </p:nvSpPr>
        <p:spPr>
          <a:xfrm>
            <a:off x="718300" y="3203275"/>
            <a:ext cx="2179200" cy="14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Yellow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gold, butter and ripe lemons. In the spectrum of visible light, yellow is found between green and orange.</a:t>
            </a:r>
            <a:endParaRPr sz="1200"/>
          </a:p>
        </p:txBody>
      </p:sp>
      <p:sp>
        <p:nvSpPr>
          <p:cNvPr id="3992" name="Google Shape;3992;p30"/>
          <p:cNvSpPr txBox="1">
            <a:spLocks noGrp="1"/>
          </p:cNvSpPr>
          <p:nvPr>
            <p:ph type="body" idx="2"/>
          </p:nvPr>
        </p:nvSpPr>
        <p:spPr>
          <a:xfrm>
            <a:off x="3009263" y="3203275"/>
            <a:ext cx="2179200" cy="14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Blue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colour of the clear sky and the deep sea. It is located between violet and green on the optical spectrum.</a:t>
            </a:r>
            <a:endParaRPr sz="1200"/>
          </a:p>
        </p:txBody>
      </p:sp>
      <p:sp>
        <p:nvSpPr>
          <p:cNvPr id="3993" name="Google Shape;3993;p30"/>
          <p:cNvSpPr txBox="1">
            <a:spLocks noGrp="1"/>
          </p:cNvSpPr>
          <p:nvPr>
            <p:ph type="body" idx="3"/>
          </p:nvPr>
        </p:nvSpPr>
        <p:spPr>
          <a:xfrm>
            <a:off x="5300225" y="3203275"/>
            <a:ext cx="2179200" cy="14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Red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blood, and because of this it has historically been associated with sacrifice, danger and courage. </a:t>
            </a:r>
            <a:endParaRPr sz="12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3994" name="Google Shape;3994;p30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57</a:t>
            </a:fld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9" name="Google Shape;3999;p31"/>
          <p:cNvSpPr txBox="1">
            <a:spLocks noGrp="1"/>
          </p:cNvSpPr>
          <p:nvPr>
            <p:ph type="body" idx="1"/>
          </p:nvPr>
        </p:nvSpPr>
        <p:spPr>
          <a:xfrm>
            <a:off x="624925" y="4177700"/>
            <a:ext cx="67593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3B55"/>
                </a:solidFill>
              </a:rPr>
              <a:t>You can insert graphs from Excel or Google Sheets</a:t>
            </a:r>
            <a:endParaRPr>
              <a:solidFill>
                <a:srgbClr val="003B55"/>
              </a:solidFill>
            </a:endParaRPr>
          </a:p>
        </p:txBody>
      </p:sp>
      <p:sp>
        <p:nvSpPr>
          <p:cNvPr id="4000" name="Google Shape;4000;p31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58</a:t>
            </a:fld>
            <a:endParaRPr/>
          </a:p>
        </p:txBody>
      </p:sp>
      <p:cxnSp>
        <p:nvCxnSpPr>
          <p:cNvPr id="4001" name="Google Shape;4001;p31"/>
          <p:cNvCxnSpPr/>
          <p:nvPr/>
        </p:nvCxnSpPr>
        <p:spPr>
          <a:xfrm>
            <a:off x="694400" y="881074"/>
            <a:ext cx="63735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02" name="Google Shape;4002;p31"/>
          <p:cNvCxnSpPr/>
          <p:nvPr/>
        </p:nvCxnSpPr>
        <p:spPr>
          <a:xfrm>
            <a:off x="694400" y="1590556"/>
            <a:ext cx="63735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03" name="Google Shape;4003;p31"/>
          <p:cNvCxnSpPr/>
          <p:nvPr/>
        </p:nvCxnSpPr>
        <p:spPr>
          <a:xfrm>
            <a:off x="694400" y="2300038"/>
            <a:ext cx="63735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04" name="Google Shape;4004;p31"/>
          <p:cNvCxnSpPr/>
          <p:nvPr/>
        </p:nvCxnSpPr>
        <p:spPr>
          <a:xfrm>
            <a:off x="694400" y="3009521"/>
            <a:ext cx="63735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05" name="Google Shape;4005;p31"/>
          <p:cNvCxnSpPr/>
          <p:nvPr/>
        </p:nvCxnSpPr>
        <p:spPr>
          <a:xfrm>
            <a:off x="694400" y="3740901"/>
            <a:ext cx="63735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06" name="Google Shape;4006;p31"/>
          <p:cNvSpPr txBox="1"/>
          <p:nvPr/>
        </p:nvSpPr>
        <p:spPr>
          <a:xfrm>
            <a:off x="624915" y="722325"/>
            <a:ext cx="357900" cy="30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rPr>
              <a:t>4000</a:t>
            </a:r>
            <a:endParaRPr sz="1000">
              <a:solidFill>
                <a:schemeClr val="dk2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rPr>
              <a:t>3000</a:t>
            </a:r>
            <a:endParaRPr sz="1000">
              <a:solidFill>
                <a:schemeClr val="dk2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rPr>
              <a:t>2000</a:t>
            </a:r>
            <a:endParaRPr sz="1000">
              <a:solidFill>
                <a:schemeClr val="dk2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rPr>
              <a:t>1000</a:t>
            </a:r>
            <a:endParaRPr sz="1000">
              <a:solidFill>
                <a:schemeClr val="dk2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4400"/>
              </a:spcBef>
              <a:spcAft>
                <a:spcPts val="4400"/>
              </a:spcAft>
              <a:buNone/>
            </a:pPr>
            <a:r>
              <a:rPr lang="en" sz="10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rPr>
              <a:t>0</a:t>
            </a:r>
            <a:endParaRPr sz="1000">
              <a:solidFill>
                <a:schemeClr val="dk2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007" name="Google Shape;4007;p31"/>
          <p:cNvSpPr/>
          <p:nvPr/>
        </p:nvSpPr>
        <p:spPr>
          <a:xfrm>
            <a:off x="1240516" y="2187311"/>
            <a:ext cx="205800" cy="1553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8" name="Google Shape;4008;p31"/>
          <p:cNvSpPr/>
          <p:nvPr/>
        </p:nvSpPr>
        <p:spPr>
          <a:xfrm>
            <a:off x="1517187" y="1793248"/>
            <a:ext cx="205800" cy="1947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9" name="Google Shape;4009;p31"/>
          <p:cNvSpPr/>
          <p:nvPr/>
        </p:nvSpPr>
        <p:spPr>
          <a:xfrm>
            <a:off x="1793858" y="2300038"/>
            <a:ext cx="205800" cy="1441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0" name="Google Shape;4010;p31"/>
          <p:cNvSpPr/>
          <p:nvPr/>
        </p:nvSpPr>
        <p:spPr>
          <a:xfrm>
            <a:off x="2783918" y="2501101"/>
            <a:ext cx="205800" cy="1239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1" name="Google Shape;4011;p31"/>
          <p:cNvSpPr/>
          <p:nvPr/>
        </p:nvSpPr>
        <p:spPr>
          <a:xfrm>
            <a:off x="3060589" y="1902718"/>
            <a:ext cx="205800" cy="1838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2" name="Google Shape;4012;p31"/>
          <p:cNvSpPr/>
          <p:nvPr/>
        </p:nvSpPr>
        <p:spPr>
          <a:xfrm>
            <a:off x="3337260" y="1035398"/>
            <a:ext cx="205800" cy="270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3" name="Google Shape;4013;p31"/>
          <p:cNvSpPr/>
          <p:nvPr/>
        </p:nvSpPr>
        <p:spPr>
          <a:xfrm>
            <a:off x="4327320" y="1946493"/>
            <a:ext cx="205800" cy="1794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4" name="Google Shape;4014;p31"/>
          <p:cNvSpPr/>
          <p:nvPr/>
        </p:nvSpPr>
        <p:spPr>
          <a:xfrm>
            <a:off x="4603991" y="880950"/>
            <a:ext cx="205800" cy="2860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5" name="Google Shape;4015;p31"/>
          <p:cNvSpPr/>
          <p:nvPr/>
        </p:nvSpPr>
        <p:spPr>
          <a:xfrm>
            <a:off x="4880662" y="2128936"/>
            <a:ext cx="205800" cy="1611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6" name="Google Shape;4016;p31"/>
          <p:cNvSpPr/>
          <p:nvPr/>
        </p:nvSpPr>
        <p:spPr>
          <a:xfrm>
            <a:off x="5870722" y="2559475"/>
            <a:ext cx="205800" cy="1181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7" name="Google Shape;4017;p31"/>
          <p:cNvSpPr/>
          <p:nvPr/>
        </p:nvSpPr>
        <p:spPr>
          <a:xfrm>
            <a:off x="6147393" y="1099993"/>
            <a:ext cx="205800" cy="2641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8" name="Google Shape;4018;p31"/>
          <p:cNvSpPr/>
          <p:nvPr/>
        </p:nvSpPr>
        <p:spPr>
          <a:xfrm>
            <a:off x="6424064" y="1413783"/>
            <a:ext cx="205800" cy="2327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3" name="Google Shape;4023;p32"/>
          <p:cNvSpPr txBox="1">
            <a:spLocks noGrp="1"/>
          </p:cNvSpPr>
          <p:nvPr>
            <p:ph type="body" idx="4294967295"/>
          </p:nvPr>
        </p:nvSpPr>
        <p:spPr>
          <a:xfrm>
            <a:off x="685800" y="838850"/>
            <a:ext cx="2747700" cy="335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MOBILE</a:t>
            </a:r>
            <a:br>
              <a:rPr lang="en" sz="3000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</a:br>
            <a:r>
              <a:rPr lang="en" sz="3000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PROJECT</a:t>
            </a:r>
            <a:endParaRPr sz="3000">
              <a:solidFill>
                <a:srgbClr val="0B87A1"/>
              </a:solidFill>
              <a:latin typeface="Dosis ExtraLight"/>
              <a:ea typeface="Dosis ExtraLight"/>
              <a:cs typeface="Dosis ExtraLight"/>
              <a:sym typeface="Dosis ExtraLight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Show and explain your web, app or software projects using these gadget templates.</a:t>
            </a:r>
            <a:endParaRPr sz="1800"/>
          </a:p>
        </p:txBody>
      </p:sp>
      <p:sp>
        <p:nvSpPr>
          <p:cNvPr id="4024" name="Google Shape;4024;p32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59</a:t>
            </a:fld>
            <a:endParaRPr/>
          </a:p>
        </p:txBody>
      </p:sp>
      <p:grpSp>
        <p:nvGrpSpPr>
          <p:cNvPr id="4025" name="Google Shape;4025;p32"/>
          <p:cNvGrpSpPr/>
          <p:nvPr/>
        </p:nvGrpSpPr>
        <p:grpSpPr>
          <a:xfrm>
            <a:off x="4026775" y="373572"/>
            <a:ext cx="2119546" cy="4396359"/>
            <a:chOff x="2547150" y="238125"/>
            <a:chExt cx="2525675" cy="5238750"/>
          </a:xfrm>
        </p:grpSpPr>
        <p:sp>
          <p:nvSpPr>
            <p:cNvPr id="4026" name="Google Shape;4026;p32"/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7" name="Google Shape;4027;p32"/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8" name="Google Shape;4028;p32"/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9" name="Google Shape;4029;p32"/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030" name="Google Shape;4030;p32"/>
          <p:cNvPicPr preferRelativeResize="0"/>
          <p:nvPr/>
        </p:nvPicPr>
        <p:blipFill rotWithShape="1">
          <a:blip r:embed="rId3">
            <a:alphaModFix/>
          </a:blip>
          <a:srcRect b="23786"/>
          <a:stretch/>
        </p:blipFill>
        <p:spPr>
          <a:xfrm>
            <a:off x="4073100" y="756087"/>
            <a:ext cx="2025525" cy="363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21D4E-4DEF-4A50-8F6E-92291AB15E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881" y="67483"/>
            <a:ext cx="6270050" cy="743335"/>
          </a:xfrm>
        </p:spPr>
        <p:txBody>
          <a:bodyPr/>
          <a:lstStyle/>
          <a:p>
            <a:r>
              <a:rPr lang="es-AR" dirty="0"/>
              <a:t>Conclusiones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0D4175-3AAB-4385-87FC-517C9F7AEF4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  <p:sp>
        <p:nvSpPr>
          <p:cNvPr id="4" name="Google Shape;62;p14">
            <a:extLst>
              <a:ext uri="{FF2B5EF4-FFF2-40B4-BE49-F238E27FC236}">
                <a16:creationId xmlns:a16="http://schemas.microsoft.com/office/drawing/2014/main" id="{112B2B1A-AC86-40C7-9A47-769EA841CEA9}"/>
              </a:ext>
            </a:extLst>
          </p:cNvPr>
          <p:cNvSpPr txBox="1"/>
          <p:nvPr/>
        </p:nvSpPr>
        <p:spPr>
          <a:xfrm>
            <a:off x="5314419" y="4767218"/>
            <a:ext cx="2592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/>
              <a:t>Curso Data Science - Digital House - 2022</a:t>
            </a:r>
            <a:endParaRPr sz="1000" dirty="0"/>
          </a:p>
        </p:txBody>
      </p:sp>
      <p:pic>
        <p:nvPicPr>
          <p:cNvPr id="12" name="Imagen 11" descr="Doctor escribiendo sobre tableta con bolígrafo">
            <a:extLst>
              <a:ext uri="{FF2B5EF4-FFF2-40B4-BE49-F238E27FC236}">
                <a16:creationId xmlns:a16="http://schemas.microsoft.com/office/drawing/2014/main" id="{EE07FF5C-D758-6E56-4880-0014358123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9649" y="2957103"/>
            <a:ext cx="3994668" cy="1589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55438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5" name="Google Shape;4035;p33"/>
          <p:cNvSpPr txBox="1">
            <a:spLocks noGrp="1"/>
          </p:cNvSpPr>
          <p:nvPr>
            <p:ph type="body" idx="4294967295"/>
          </p:nvPr>
        </p:nvSpPr>
        <p:spPr>
          <a:xfrm>
            <a:off x="685800" y="838850"/>
            <a:ext cx="2747700" cy="335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TABLET</a:t>
            </a:r>
            <a:br>
              <a:rPr lang="en" sz="3000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</a:br>
            <a:r>
              <a:rPr lang="en" sz="3000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PROJECT</a:t>
            </a:r>
            <a:endParaRPr sz="3000">
              <a:solidFill>
                <a:srgbClr val="0B87A1"/>
              </a:solidFill>
              <a:latin typeface="Dosis ExtraLight"/>
              <a:ea typeface="Dosis ExtraLight"/>
              <a:cs typeface="Dosis ExtraLight"/>
              <a:sym typeface="Dosis ExtraLight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Show and explain your web, app or software projects using these gadget templates.</a:t>
            </a:r>
            <a:endParaRPr sz="1800"/>
          </a:p>
        </p:txBody>
      </p:sp>
      <p:sp>
        <p:nvSpPr>
          <p:cNvPr id="4036" name="Google Shape;4036;p33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60</a:t>
            </a:fld>
            <a:endParaRPr/>
          </a:p>
        </p:txBody>
      </p:sp>
      <p:grpSp>
        <p:nvGrpSpPr>
          <p:cNvPr id="4037" name="Google Shape;4037;p33"/>
          <p:cNvGrpSpPr/>
          <p:nvPr/>
        </p:nvGrpSpPr>
        <p:grpSpPr>
          <a:xfrm>
            <a:off x="3837677" y="465959"/>
            <a:ext cx="2736410" cy="4222433"/>
            <a:chOff x="2112475" y="238125"/>
            <a:chExt cx="3395050" cy="5238750"/>
          </a:xfrm>
        </p:grpSpPr>
        <p:sp>
          <p:nvSpPr>
            <p:cNvPr id="4038" name="Google Shape;4038;p33"/>
            <p:cNvSpPr/>
            <p:nvPr/>
          </p:nvSpPr>
          <p:spPr>
            <a:xfrm>
              <a:off x="2112475" y="238125"/>
              <a:ext cx="3395050" cy="5238750"/>
            </a:xfrm>
            <a:custGeom>
              <a:avLst/>
              <a:gdLst/>
              <a:ahLst/>
              <a:cxnLst/>
              <a:rect l="l" t="t" r="r" b="b"/>
              <a:pathLst>
                <a:path w="135802" h="209550" extrusionOk="0">
                  <a:moveTo>
                    <a:pt x="132205" y="18886"/>
                  </a:moveTo>
                  <a:lnTo>
                    <a:pt x="132205" y="190364"/>
                  </a:lnTo>
                  <a:lnTo>
                    <a:pt x="3597" y="190364"/>
                  </a:lnTo>
                  <a:lnTo>
                    <a:pt x="3597" y="18886"/>
                  </a:lnTo>
                  <a:close/>
                  <a:moveTo>
                    <a:pt x="8019" y="0"/>
                  </a:moveTo>
                  <a:lnTo>
                    <a:pt x="7270" y="75"/>
                  </a:lnTo>
                  <a:lnTo>
                    <a:pt x="6445" y="150"/>
                  </a:lnTo>
                  <a:lnTo>
                    <a:pt x="5696" y="375"/>
                  </a:lnTo>
                  <a:lnTo>
                    <a:pt x="4946" y="600"/>
                  </a:lnTo>
                  <a:lnTo>
                    <a:pt x="4197" y="974"/>
                  </a:lnTo>
                  <a:lnTo>
                    <a:pt x="3522" y="1349"/>
                  </a:lnTo>
                  <a:lnTo>
                    <a:pt x="2923" y="1874"/>
                  </a:lnTo>
                  <a:lnTo>
                    <a:pt x="2323" y="2323"/>
                  </a:lnTo>
                  <a:lnTo>
                    <a:pt x="1874" y="2923"/>
                  </a:lnTo>
                  <a:lnTo>
                    <a:pt x="1349" y="3522"/>
                  </a:lnTo>
                  <a:lnTo>
                    <a:pt x="974" y="4197"/>
                  </a:lnTo>
                  <a:lnTo>
                    <a:pt x="600" y="4946"/>
                  </a:lnTo>
                  <a:lnTo>
                    <a:pt x="375" y="5696"/>
                  </a:lnTo>
                  <a:lnTo>
                    <a:pt x="150" y="6445"/>
                  </a:lnTo>
                  <a:lnTo>
                    <a:pt x="75" y="7270"/>
                  </a:lnTo>
                  <a:lnTo>
                    <a:pt x="0" y="8019"/>
                  </a:lnTo>
                  <a:lnTo>
                    <a:pt x="0" y="201531"/>
                  </a:lnTo>
                  <a:lnTo>
                    <a:pt x="75" y="202280"/>
                  </a:lnTo>
                  <a:lnTo>
                    <a:pt x="150" y="203105"/>
                  </a:lnTo>
                  <a:lnTo>
                    <a:pt x="375" y="203854"/>
                  </a:lnTo>
                  <a:lnTo>
                    <a:pt x="600" y="204604"/>
                  </a:lnTo>
                  <a:lnTo>
                    <a:pt x="974" y="205353"/>
                  </a:lnTo>
                  <a:lnTo>
                    <a:pt x="1349" y="206028"/>
                  </a:lnTo>
                  <a:lnTo>
                    <a:pt x="1874" y="206627"/>
                  </a:lnTo>
                  <a:lnTo>
                    <a:pt x="2323" y="207227"/>
                  </a:lnTo>
                  <a:lnTo>
                    <a:pt x="2923" y="207676"/>
                  </a:lnTo>
                  <a:lnTo>
                    <a:pt x="3522" y="208201"/>
                  </a:lnTo>
                  <a:lnTo>
                    <a:pt x="4197" y="208576"/>
                  </a:lnTo>
                  <a:lnTo>
                    <a:pt x="4946" y="208950"/>
                  </a:lnTo>
                  <a:lnTo>
                    <a:pt x="5696" y="209175"/>
                  </a:lnTo>
                  <a:lnTo>
                    <a:pt x="6445" y="209400"/>
                  </a:lnTo>
                  <a:lnTo>
                    <a:pt x="7270" y="209475"/>
                  </a:lnTo>
                  <a:lnTo>
                    <a:pt x="8019" y="209550"/>
                  </a:lnTo>
                  <a:lnTo>
                    <a:pt x="127783" y="209550"/>
                  </a:lnTo>
                  <a:lnTo>
                    <a:pt x="128532" y="209475"/>
                  </a:lnTo>
                  <a:lnTo>
                    <a:pt x="129357" y="209400"/>
                  </a:lnTo>
                  <a:lnTo>
                    <a:pt x="130106" y="209175"/>
                  </a:lnTo>
                  <a:lnTo>
                    <a:pt x="130856" y="208950"/>
                  </a:lnTo>
                  <a:lnTo>
                    <a:pt x="131605" y="208576"/>
                  </a:lnTo>
                  <a:lnTo>
                    <a:pt x="132280" y="208201"/>
                  </a:lnTo>
                  <a:lnTo>
                    <a:pt x="132879" y="207676"/>
                  </a:lnTo>
                  <a:lnTo>
                    <a:pt x="133479" y="207227"/>
                  </a:lnTo>
                  <a:lnTo>
                    <a:pt x="133928" y="206627"/>
                  </a:lnTo>
                  <a:lnTo>
                    <a:pt x="134453" y="206028"/>
                  </a:lnTo>
                  <a:lnTo>
                    <a:pt x="134828" y="205353"/>
                  </a:lnTo>
                  <a:lnTo>
                    <a:pt x="135202" y="204604"/>
                  </a:lnTo>
                  <a:lnTo>
                    <a:pt x="135427" y="203854"/>
                  </a:lnTo>
                  <a:lnTo>
                    <a:pt x="135652" y="203105"/>
                  </a:lnTo>
                  <a:lnTo>
                    <a:pt x="135727" y="202280"/>
                  </a:lnTo>
                  <a:lnTo>
                    <a:pt x="135802" y="201531"/>
                  </a:lnTo>
                  <a:lnTo>
                    <a:pt x="135802" y="8019"/>
                  </a:lnTo>
                  <a:lnTo>
                    <a:pt x="135727" y="7270"/>
                  </a:lnTo>
                  <a:lnTo>
                    <a:pt x="135652" y="6445"/>
                  </a:lnTo>
                  <a:lnTo>
                    <a:pt x="135427" y="5696"/>
                  </a:lnTo>
                  <a:lnTo>
                    <a:pt x="135202" y="4946"/>
                  </a:lnTo>
                  <a:lnTo>
                    <a:pt x="134828" y="4197"/>
                  </a:lnTo>
                  <a:lnTo>
                    <a:pt x="134453" y="3522"/>
                  </a:lnTo>
                  <a:lnTo>
                    <a:pt x="133928" y="2923"/>
                  </a:lnTo>
                  <a:lnTo>
                    <a:pt x="133479" y="2323"/>
                  </a:lnTo>
                  <a:lnTo>
                    <a:pt x="132879" y="1874"/>
                  </a:lnTo>
                  <a:lnTo>
                    <a:pt x="132280" y="1349"/>
                  </a:lnTo>
                  <a:lnTo>
                    <a:pt x="131605" y="974"/>
                  </a:lnTo>
                  <a:lnTo>
                    <a:pt x="130856" y="600"/>
                  </a:lnTo>
                  <a:lnTo>
                    <a:pt x="130106" y="375"/>
                  </a:lnTo>
                  <a:lnTo>
                    <a:pt x="129357" y="150"/>
                  </a:lnTo>
                  <a:lnTo>
                    <a:pt x="128532" y="75"/>
                  </a:lnTo>
                  <a:lnTo>
                    <a:pt x="127783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9" name="Google Shape;4039;p33"/>
            <p:cNvSpPr/>
            <p:nvPr/>
          </p:nvSpPr>
          <p:spPr>
            <a:xfrm>
              <a:off x="3671350" y="5147100"/>
              <a:ext cx="279175" cy="179900"/>
            </a:xfrm>
            <a:custGeom>
              <a:avLst/>
              <a:gdLst/>
              <a:ahLst/>
              <a:cxnLst/>
              <a:rect l="l" t="t" r="r" b="b"/>
              <a:pathLst>
                <a:path w="11167" h="7196" extrusionOk="0">
                  <a:moveTo>
                    <a:pt x="3597" y="0"/>
                  </a:moveTo>
                  <a:lnTo>
                    <a:pt x="2848" y="75"/>
                  </a:lnTo>
                  <a:lnTo>
                    <a:pt x="2173" y="300"/>
                  </a:lnTo>
                  <a:lnTo>
                    <a:pt x="1574" y="600"/>
                  </a:lnTo>
                  <a:lnTo>
                    <a:pt x="1049" y="1050"/>
                  </a:lnTo>
                  <a:lnTo>
                    <a:pt x="600" y="1574"/>
                  </a:lnTo>
                  <a:lnTo>
                    <a:pt x="300" y="2174"/>
                  </a:lnTo>
                  <a:lnTo>
                    <a:pt x="75" y="2848"/>
                  </a:lnTo>
                  <a:lnTo>
                    <a:pt x="0" y="3598"/>
                  </a:lnTo>
                  <a:lnTo>
                    <a:pt x="75" y="4347"/>
                  </a:lnTo>
                  <a:lnTo>
                    <a:pt x="300" y="5022"/>
                  </a:lnTo>
                  <a:lnTo>
                    <a:pt x="600" y="5621"/>
                  </a:lnTo>
                  <a:lnTo>
                    <a:pt x="1049" y="6146"/>
                  </a:lnTo>
                  <a:lnTo>
                    <a:pt x="1574" y="6596"/>
                  </a:lnTo>
                  <a:lnTo>
                    <a:pt x="2173" y="6896"/>
                  </a:lnTo>
                  <a:lnTo>
                    <a:pt x="2848" y="7120"/>
                  </a:lnTo>
                  <a:lnTo>
                    <a:pt x="3597" y="7195"/>
                  </a:lnTo>
                  <a:lnTo>
                    <a:pt x="7644" y="7195"/>
                  </a:lnTo>
                  <a:lnTo>
                    <a:pt x="8319" y="7120"/>
                  </a:lnTo>
                  <a:lnTo>
                    <a:pt x="8994" y="6896"/>
                  </a:lnTo>
                  <a:lnTo>
                    <a:pt x="9593" y="6596"/>
                  </a:lnTo>
                  <a:lnTo>
                    <a:pt x="10118" y="6146"/>
                  </a:lnTo>
                  <a:lnTo>
                    <a:pt x="10567" y="5621"/>
                  </a:lnTo>
                  <a:lnTo>
                    <a:pt x="10867" y="5022"/>
                  </a:lnTo>
                  <a:lnTo>
                    <a:pt x="11092" y="4347"/>
                  </a:lnTo>
                  <a:lnTo>
                    <a:pt x="11167" y="3598"/>
                  </a:lnTo>
                  <a:lnTo>
                    <a:pt x="11092" y="2848"/>
                  </a:lnTo>
                  <a:lnTo>
                    <a:pt x="10867" y="2174"/>
                  </a:lnTo>
                  <a:lnTo>
                    <a:pt x="10567" y="1574"/>
                  </a:lnTo>
                  <a:lnTo>
                    <a:pt x="10118" y="1050"/>
                  </a:lnTo>
                  <a:lnTo>
                    <a:pt x="9593" y="600"/>
                  </a:lnTo>
                  <a:lnTo>
                    <a:pt x="8994" y="300"/>
                  </a:lnTo>
                  <a:lnTo>
                    <a:pt x="8319" y="75"/>
                  </a:lnTo>
                  <a:lnTo>
                    <a:pt x="7644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0" name="Google Shape;4040;p33"/>
            <p:cNvSpPr/>
            <p:nvPr/>
          </p:nvSpPr>
          <p:spPr>
            <a:xfrm>
              <a:off x="3650725" y="446100"/>
              <a:ext cx="54375" cy="54350"/>
            </a:xfrm>
            <a:custGeom>
              <a:avLst/>
              <a:gdLst/>
              <a:ahLst/>
              <a:cxnLst/>
              <a:rect l="l" t="t" r="r" b="b"/>
              <a:pathLst>
                <a:path w="2175" h="2174" extrusionOk="0">
                  <a:moveTo>
                    <a:pt x="1125" y="0"/>
                  </a:moveTo>
                  <a:lnTo>
                    <a:pt x="825" y="75"/>
                  </a:lnTo>
                  <a:lnTo>
                    <a:pt x="675" y="75"/>
                  </a:lnTo>
                  <a:lnTo>
                    <a:pt x="450" y="225"/>
                  </a:lnTo>
                  <a:lnTo>
                    <a:pt x="300" y="300"/>
                  </a:lnTo>
                  <a:lnTo>
                    <a:pt x="225" y="525"/>
                  </a:lnTo>
                  <a:lnTo>
                    <a:pt x="76" y="675"/>
                  </a:lnTo>
                  <a:lnTo>
                    <a:pt x="1" y="824"/>
                  </a:lnTo>
                  <a:lnTo>
                    <a:pt x="1" y="1124"/>
                  </a:lnTo>
                  <a:lnTo>
                    <a:pt x="1" y="1349"/>
                  </a:lnTo>
                  <a:lnTo>
                    <a:pt x="76" y="1499"/>
                  </a:lnTo>
                  <a:lnTo>
                    <a:pt x="225" y="1649"/>
                  </a:lnTo>
                  <a:lnTo>
                    <a:pt x="300" y="1874"/>
                  </a:lnTo>
                  <a:lnTo>
                    <a:pt x="450" y="2024"/>
                  </a:lnTo>
                  <a:lnTo>
                    <a:pt x="675" y="2099"/>
                  </a:lnTo>
                  <a:lnTo>
                    <a:pt x="825" y="2173"/>
                  </a:lnTo>
                  <a:lnTo>
                    <a:pt x="1275" y="2173"/>
                  </a:lnTo>
                  <a:lnTo>
                    <a:pt x="1500" y="2099"/>
                  </a:lnTo>
                  <a:lnTo>
                    <a:pt x="1649" y="2024"/>
                  </a:lnTo>
                  <a:lnTo>
                    <a:pt x="1799" y="1874"/>
                  </a:lnTo>
                  <a:lnTo>
                    <a:pt x="1949" y="1649"/>
                  </a:lnTo>
                  <a:lnTo>
                    <a:pt x="2099" y="1499"/>
                  </a:lnTo>
                  <a:lnTo>
                    <a:pt x="2099" y="1349"/>
                  </a:lnTo>
                  <a:lnTo>
                    <a:pt x="2174" y="1124"/>
                  </a:lnTo>
                  <a:lnTo>
                    <a:pt x="2099" y="824"/>
                  </a:lnTo>
                  <a:lnTo>
                    <a:pt x="2099" y="675"/>
                  </a:lnTo>
                  <a:lnTo>
                    <a:pt x="1949" y="525"/>
                  </a:lnTo>
                  <a:lnTo>
                    <a:pt x="1799" y="300"/>
                  </a:lnTo>
                  <a:lnTo>
                    <a:pt x="1649" y="225"/>
                  </a:lnTo>
                  <a:lnTo>
                    <a:pt x="1500" y="75"/>
                  </a:lnTo>
                  <a:lnTo>
                    <a:pt x="1275" y="75"/>
                  </a:lnTo>
                  <a:lnTo>
                    <a:pt x="1125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1" name="Google Shape;4041;p33"/>
            <p:cNvSpPr/>
            <p:nvPr/>
          </p:nvSpPr>
          <p:spPr>
            <a:xfrm>
              <a:off x="3761275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4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0" y="1200"/>
                  </a:lnTo>
                  <a:lnTo>
                    <a:pt x="75" y="1575"/>
                  </a:lnTo>
                  <a:lnTo>
                    <a:pt x="0" y="2024"/>
                  </a:lnTo>
                  <a:lnTo>
                    <a:pt x="75" y="2399"/>
                  </a:lnTo>
                  <a:lnTo>
                    <a:pt x="150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4" y="3973"/>
                  </a:lnTo>
                  <a:lnTo>
                    <a:pt x="2399" y="3973"/>
                  </a:lnTo>
                  <a:lnTo>
                    <a:pt x="2773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3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042" name="Google Shape;404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5263" y="839688"/>
            <a:ext cx="2597800" cy="3463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7" name="Google Shape;4047;p34"/>
          <p:cNvSpPr txBox="1">
            <a:spLocks noGrp="1"/>
          </p:cNvSpPr>
          <p:nvPr>
            <p:ph type="body" idx="4294967295"/>
          </p:nvPr>
        </p:nvSpPr>
        <p:spPr>
          <a:xfrm>
            <a:off x="685800" y="838850"/>
            <a:ext cx="2747700" cy="335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DESKTOP PROJECT</a:t>
            </a:r>
            <a:endParaRPr sz="3000">
              <a:solidFill>
                <a:srgbClr val="0B87A1"/>
              </a:solidFill>
              <a:latin typeface="Dosis ExtraLight"/>
              <a:ea typeface="Dosis ExtraLight"/>
              <a:cs typeface="Dosis ExtraLight"/>
              <a:sym typeface="Dosis ExtraLight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Show and explain your web, app or software projects using these gadget templates.</a:t>
            </a:r>
            <a:endParaRPr sz="1800"/>
          </a:p>
        </p:txBody>
      </p:sp>
      <p:sp>
        <p:nvSpPr>
          <p:cNvPr id="4048" name="Google Shape;4048;p34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61</a:t>
            </a:fld>
            <a:endParaRPr/>
          </a:p>
        </p:txBody>
      </p:sp>
      <p:grpSp>
        <p:nvGrpSpPr>
          <p:cNvPr id="4049" name="Google Shape;4049;p34"/>
          <p:cNvGrpSpPr/>
          <p:nvPr/>
        </p:nvGrpSpPr>
        <p:grpSpPr>
          <a:xfrm>
            <a:off x="3009249" y="1241129"/>
            <a:ext cx="4542205" cy="2661224"/>
            <a:chOff x="1177450" y="241631"/>
            <a:chExt cx="6173152" cy="3616776"/>
          </a:xfrm>
        </p:grpSpPr>
        <p:sp>
          <p:nvSpPr>
            <p:cNvPr id="4050" name="Google Shape;4050;p34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1" name="Google Shape;4051;p34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2" name="Google Shape;4052;p34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3" name="Google Shape;4053;p34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4054" name="Google Shape;4054;p34"/>
          <p:cNvPicPr preferRelativeResize="0"/>
          <p:nvPr/>
        </p:nvPicPr>
        <p:blipFill rotWithShape="1">
          <a:blip r:embed="rId3">
            <a:alphaModFix/>
          </a:blip>
          <a:srcRect b="6620"/>
          <a:stretch/>
        </p:blipFill>
        <p:spPr>
          <a:xfrm>
            <a:off x="3516425" y="1387850"/>
            <a:ext cx="3530550" cy="2242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7" name="Google Shape;4067;p36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CREDITS</a:t>
            </a:r>
            <a:endParaRPr/>
          </a:p>
        </p:txBody>
      </p:sp>
      <p:sp>
        <p:nvSpPr>
          <p:cNvPr id="4068" name="Google Shape;4068;p36"/>
          <p:cNvSpPr txBox="1">
            <a:spLocks noGrp="1"/>
          </p:cNvSpPr>
          <p:nvPr>
            <p:ph type="body" idx="1"/>
          </p:nvPr>
        </p:nvSpPr>
        <p:spPr>
          <a:xfrm>
            <a:off x="718300" y="1733550"/>
            <a:ext cx="6761100" cy="298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Special thanks to all the people who made and released these awesome resources for free:</a:t>
            </a:r>
            <a:endParaRPr sz="2400"/>
          </a:p>
          <a:p>
            <a:pPr marL="45720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▪"/>
            </a:pPr>
            <a:r>
              <a:rPr lang="en" sz="2400"/>
              <a:t>Presentation template by </a:t>
            </a:r>
            <a:r>
              <a:rPr lang="en" sz="2400" u="sng">
                <a:solidFill>
                  <a:srgbClr val="0B87A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SlidesCarnival</a:t>
            </a:r>
            <a:endParaRPr sz="2400">
              <a:solidFill>
                <a:srgbClr val="0B87A1"/>
              </a:solidFill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" sz="2400"/>
              <a:t>Photographs by </a:t>
            </a:r>
            <a:r>
              <a:rPr lang="en" sz="2400" u="sng">
                <a:solidFill>
                  <a:srgbClr val="0B87A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Unsplash</a:t>
            </a:r>
            <a:endParaRPr sz="2400">
              <a:solidFill>
                <a:srgbClr val="0B87A1"/>
              </a:solidFill>
            </a:endParaRPr>
          </a:p>
        </p:txBody>
      </p:sp>
      <p:sp>
        <p:nvSpPr>
          <p:cNvPr id="4069" name="Google Shape;4069;p36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62</a:t>
            </a:fld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4" name="Google Shape;4074;p37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9075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PRESENTATION DESIGN</a:t>
            </a:r>
            <a:endParaRPr/>
          </a:p>
        </p:txBody>
      </p:sp>
      <p:sp>
        <p:nvSpPr>
          <p:cNvPr id="4075" name="Google Shape;4075;p37"/>
          <p:cNvSpPr txBox="1">
            <a:spLocks noGrp="1"/>
          </p:cNvSpPr>
          <p:nvPr>
            <p:ph type="body" idx="1"/>
          </p:nvPr>
        </p:nvSpPr>
        <p:spPr>
          <a:xfrm>
            <a:off x="718300" y="1733550"/>
            <a:ext cx="6907500" cy="298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This presentation uses the following typographies and colors:</a:t>
            </a:r>
            <a:endParaRPr sz="1300"/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▪"/>
            </a:pPr>
            <a:r>
              <a:rPr lang="en" sz="1300"/>
              <a:t>Titles: </a:t>
            </a:r>
            <a:r>
              <a:rPr lang="en" sz="1300" b="1">
                <a:latin typeface="Titillium Web"/>
                <a:ea typeface="Titillium Web"/>
                <a:cs typeface="Titillium Web"/>
                <a:sym typeface="Titillium Web"/>
              </a:rPr>
              <a:t>Dosis</a:t>
            </a:r>
            <a:endParaRPr sz="1300" b="1"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▪"/>
            </a:pPr>
            <a:r>
              <a:rPr lang="en" sz="1300"/>
              <a:t>Body copy: </a:t>
            </a:r>
            <a:r>
              <a:rPr lang="en" sz="1300" b="1">
                <a:latin typeface="Titillium Web"/>
                <a:ea typeface="Titillium Web"/>
                <a:cs typeface="Titillium Web"/>
                <a:sym typeface="Titillium Web"/>
              </a:rPr>
              <a:t>Titillium Web</a:t>
            </a:r>
            <a:endParaRPr sz="1300" b="1"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You can download the fonts on these pages:</a:t>
            </a:r>
            <a:endParaRPr sz="13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u="sng">
                <a:solidFill>
                  <a:srgbClr val="0B87A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http://www.impallari.com/dosis</a:t>
            </a:r>
            <a:endParaRPr sz="1300">
              <a:solidFill>
                <a:srgbClr val="0B87A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u="sng">
                <a:solidFill>
                  <a:srgbClr val="0B87A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http://www.campivisivi.net/titillium/</a:t>
            </a:r>
            <a:endParaRPr sz="1300">
              <a:solidFill>
                <a:srgbClr val="0B87A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03B55"/>
                </a:solidFill>
              </a:rPr>
              <a:t>Pastel green </a:t>
            </a:r>
            <a:r>
              <a:rPr lang="en" sz="1300" b="1">
                <a:solidFill>
                  <a:srgbClr val="D3EBD5"/>
                </a:solidFill>
                <a:latin typeface="Titillium Web"/>
                <a:ea typeface="Titillium Web"/>
                <a:cs typeface="Titillium Web"/>
                <a:sym typeface="Titillium Web"/>
              </a:rPr>
              <a:t>#d3ebd5</a:t>
            </a:r>
            <a:r>
              <a:rPr lang="en" sz="1300" b="1">
                <a:solidFill>
                  <a:srgbClr val="003B55"/>
                </a:solidFill>
              </a:rPr>
              <a:t> · </a:t>
            </a:r>
            <a:r>
              <a:rPr lang="en" sz="1300">
                <a:solidFill>
                  <a:srgbClr val="003B55"/>
                </a:solidFill>
              </a:rPr>
              <a:t>Green </a:t>
            </a:r>
            <a:r>
              <a:rPr lang="en" sz="1300" b="1">
                <a:solidFill>
                  <a:srgbClr val="80BFB7"/>
                </a:solidFill>
                <a:latin typeface="Titillium Web"/>
                <a:ea typeface="Titillium Web"/>
                <a:cs typeface="Titillium Web"/>
                <a:sym typeface="Titillium Web"/>
              </a:rPr>
              <a:t>#80bfb7</a:t>
            </a:r>
            <a:r>
              <a:rPr lang="en" sz="1300" b="1">
                <a:solidFill>
                  <a:srgbClr val="003B55"/>
                </a:solidFill>
              </a:rPr>
              <a:t> · </a:t>
            </a:r>
            <a:r>
              <a:rPr lang="en" sz="1300">
                <a:solidFill>
                  <a:srgbClr val="003B55"/>
                </a:solidFill>
              </a:rPr>
              <a:t>Teal </a:t>
            </a:r>
            <a:r>
              <a:rPr lang="en" sz="1300" b="1">
                <a:solidFill>
                  <a:srgbClr val="0B87A1"/>
                </a:solidFill>
                <a:latin typeface="Titillium Web"/>
                <a:ea typeface="Titillium Web"/>
                <a:cs typeface="Titillium Web"/>
                <a:sym typeface="Titillium Web"/>
              </a:rPr>
              <a:t>#0b87a1</a:t>
            </a:r>
            <a:r>
              <a:rPr lang="en" sz="1300" b="1">
                <a:solidFill>
                  <a:srgbClr val="003B55"/>
                </a:solidFill>
              </a:rPr>
              <a:t> · </a:t>
            </a:r>
            <a:r>
              <a:rPr lang="en" sz="1300">
                <a:solidFill>
                  <a:srgbClr val="003B55"/>
                </a:solidFill>
              </a:rPr>
              <a:t>Navy </a:t>
            </a:r>
            <a:r>
              <a:rPr lang="en" sz="1300" b="1">
                <a:solidFill>
                  <a:srgbClr val="01597F"/>
                </a:solidFill>
                <a:latin typeface="Titillium Web"/>
                <a:ea typeface="Titillium Web"/>
                <a:cs typeface="Titillium Web"/>
                <a:sym typeface="Titillium Web"/>
              </a:rPr>
              <a:t>#01597f</a:t>
            </a:r>
            <a:r>
              <a:rPr lang="en" sz="1300" b="1">
                <a:solidFill>
                  <a:srgbClr val="003B55"/>
                </a:solidFill>
              </a:rPr>
              <a:t> · </a:t>
            </a:r>
            <a:r>
              <a:rPr lang="en" sz="1300">
                <a:solidFill>
                  <a:srgbClr val="003B55"/>
                </a:solidFill>
              </a:rPr>
              <a:t>Dark navy </a:t>
            </a:r>
            <a:r>
              <a:rPr lang="en" sz="1300" b="1">
                <a:solidFill>
                  <a:srgbClr val="003B55"/>
                </a:solidFill>
                <a:latin typeface="Titillium Web"/>
                <a:ea typeface="Titillium Web"/>
                <a:cs typeface="Titillium Web"/>
                <a:sym typeface="Titillium Web"/>
              </a:rPr>
              <a:t>#003b55</a:t>
            </a:r>
            <a:endParaRPr sz="1300" b="1">
              <a:solidFill>
                <a:srgbClr val="003B55"/>
              </a:solidFill>
            </a:endParaRPr>
          </a:p>
        </p:txBody>
      </p:sp>
      <p:sp>
        <p:nvSpPr>
          <p:cNvPr id="4076" name="Google Shape;4076;p37"/>
          <p:cNvSpPr txBox="1"/>
          <p:nvPr/>
        </p:nvSpPr>
        <p:spPr>
          <a:xfrm>
            <a:off x="718300" y="4095450"/>
            <a:ext cx="6907500" cy="5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i="1">
                <a:solidFill>
                  <a:srgbClr val="0B87A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You don’t need to keep this slide in your presentation. It’s only here to serve you as a design guide if you need to create new slides or download the fonts to edit the presentation in PowerPoint®</a:t>
            </a:r>
            <a:endParaRPr sz="1200" i="1">
              <a:solidFill>
                <a:srgbClr val="0B87A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0B87A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i="1">
              <a:solidFill>
                <a:srgbClr val="0B87A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4077" name="Google Shape;4077;p37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63</a:t>
            </a:fld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2" name="Google Shape;4082;p38"/>
          <p:cNvSpPr txBox="1">
            <a:spLocks noGrp="1"/>
          </p:cNvSpPr>
          <p:nvPr>
            <p:ph type="ctrTitle"/>
          </p:nvPr>
        </p:nvSpPr>
        <p:spPr>
          <a:xfrm>
            <a:off x="685800" y="2878750"/>
            <a:ext cx="52689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</a:t>
            </a:r>
            <a:br>
              <a:rPr lang="en"/>
            </a:br>
            <a:r>
              <a:rPr lang="en"/>
              <a:t>EXTRA RESOURCES</a:t>
            </a:r>
            <a:endParaRPr/>
          </a:p>
        </p:txBody>
      </p:sp>
      <p:sp>
        <p:nvSpPr>
          <p:cNvPr id="4083" name="Google Shape;4083;p38"/>
          <p:cNvSpPr txBox="1">
            <a:spLocks noGrp="1"/>
          </p:cNvSpPr>
          <p:nvPr>
            <p:ph type="subTitle" idx="1"/>
          </p:nvPr>
        </p:nvSpPr>
        <p:spPr>
          <a:xfrm>
            <a:off x="685800" y="3983055"/>
            <a:ext cx="52689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Business Plans, Marketing Plans, Project Proposals, Lessons, etc</a:t>
            </a:r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8" name="Google Shape;4088;p39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TIMELINE</a:t>
            </a:r>
            <a:endParaRPr/>
          </a:p>
        </p:txBody>
      </p:sp>
      <p:sp>
        <p:nvSpPr>
          <p:cNvPr id="4089" name="Google Shape;4089;p39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65</a:t>
            </a:fld>
            <a:endParaRPr/>
          </a:p>
        </p:txBody>
      </p:sp>
      <p:sp>
        <p:nvSpPr>
          <p:cNvPr id="4090" name="Google Shape;4090;p39"/>
          <p:cNvSpPr/>
          <p:nvPr/>
        </p:nvSpPr>
        <p:spPr>
          <a:xfrm>
            <a:off x="6818684" y="2755950"/>
            <a:ext cx="7251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DEC</a:t>
            </a:r>
            <a:endParaRPr sz="10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091" name="Google Shape;4091;p39"/>
          <p:cNvSpPr/>
          <p:nvPr/>
        </p:nvSpPr>
        <p:spPr>
          <a:xfrm>
            <a:off x="6236812" y="2755950"/>
            <a:ext cx="7251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NOV</a:t>
            </a:r>
            <a:endParaRPr sz="10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092" name="Google Shape;4092;p39"/>
          <p:cNvSpPr/>
          <p:nvPr/>
        </p:nvSpPr>
        <p:spPr>
          <a:xfrm>
            <a:off x="5654939" y="2755950"/>
            <a:ext cx="7251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OCT</a:t>
            </a:r>
            <a:endParaRPr sz="10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093" name="Google Shape;4093;p39"/>
          <p:cNvSpPr/>
          <p:nvPr/>
        </p:nvSpPr>
        <p:spPr>
          <a:xfrm>
            <a:off x="5073067" y="2755950"/>
            <a:ext cx="7251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SEP</a:t>
            </a:r>
            <a:endParaRPr sz="10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094" name="Google Shape;4094;p39"/>
          <p:cNvSpPr/>
          <p:nvPr/>
        </p:nvSpPr>
        <p:spPr>
          <a:xfrm>
            <a:off x="4491194" y="2755950"/>
            <a:ext cx="7251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AUG</a:t>
            </a:r>
            <a:endParaRPr sz="10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095" name="Google Shape;4095;p39"/>
          <p:cNvSpPr/>
          <p:nvPr/>
        </p:nvSpPr>
        <p:spPr>
          <a:xfrm>
            <a:off x="3909322" y="2755950"/>
            <a:ext cx="7251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JUL</a:t>
            </a:r>
            <a:endParaRPr sz="10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096" name="Google Shape;4096;p39"/>
          <p:cNvSpPr/>
          <p:nvPr/>
        </p:nvSpPr>
        <p:spPr>
          <a:xfrm>
            <a:off x="3327449" y="2755950"/>
            <a:ext cx="7251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JUN</a:t>
            </a:r>
            <a:endParaRPr sz="10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097" name="Google Shape;4097;p39"/>
          <p:cNvSpPr/>
          <p:nvPr/>
        </p:nvSpPr>
        <p:spPr>
          <a:xfrm>
            <a:off x="2745577" y="2755950"/>
            <a:ext cx="7251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MAY</a:t>
            </a:r>
            <a:endParaRPr sz="10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098" name="Google Shape;4098;p39"/>
          <p:cNvSpPr/>
          <p:nvPr/>
        </p:nvSpPr>
        <p:spPr>
          <a:xfrm>
            <a:off x="2163704" y="2755950"/>
            <a:ext cx="7251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APR</a:t>
            </a:r>
            <a:endParaRPr sz="10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099" name="Google Shape;4099;p39"/>
          <p:cNvSpPr/>
          <p:nvPr/>
        </p:nvSpPr>
        <p:spPr>
          <a:xfrm>
            <a:off x="1581832" y="2755950"/>
            <a:ext cx="7251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rPr>
              <a:t>MAR</a:t>
            </a:r>
            <a:endParaRPr sz="1000">
              <a:solidFill>
                <a:schemeClr val="dk2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100" name="Google Shape;4100;p39"/>
          <p:cNvSpPr/>
          <p:nvPr/>
        </p:nvSpPr>
        <p:spPr>
          <a:xfrm>
            <a:off x="999959" y="2755950"/>
            <a:ext cx="7251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rPr>
              <a:t>FEB</a:t>
            </a:r>
            <a:endParaRPr sz="1000">
              <a:solidFill>
                <a:schemeClr val="dk2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101" name="Google Shape;4101;p39"/>
          <p:cNvSpPr/>
          <p:nvPr/>
        </p:nvSpPr>
        <p:spPr>
          <a:xfrm>
            <a:off x="418087" y="2755950"/>
            <a:ext cx="7251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rPr>
              <a:t>JAN</a:t>
            </a:r>
            <a:endParaRPr sz="1000">
              <a:solidFill>
                <a:schemeClr val="dk2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102" name="Google Shape;4102;p39"/>
          <p:cNvSpPr/>
          <p:nvPr/>
        </p:nvSpPr>
        <p:spPr>
          <a:xfrm>
            <a:off x="0" y="2755950"/>
            <a:ext cx="561600" cy="393600"/>
          </a:xfrm>
          <a:prstGeom prst="homePlate">
            <a:avLst>
              <a:gd name="adj" fmla="val 32030"/>
            </a:avLst>
          </a:prstGeom>
          <a:solidFill>
            <a:schemeClr val="l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</a:endParaRPr>
          </a:p>
        </p:txBody>
      </p:sp>
      <p:cxnSp>
        <p:nvCxnSpPr>
          <p:cNvPr id="4103" name="Google Shape;4103;p39"/>
          <p:cNvCxnSpPr/>
          <p:nvPr/>
        </p:nvCxnSpPr>
        <p:spPr>
          <a:xfrm rot="10800000">
            <a:off x="677815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104" name="Google Shape;4104;p39"/>
          <p:cNvSpPr txBox="1"/>
          <p:nvPr/>
        </p:nvSpPr>
        <p:spPr>
          <a:xfrm>
            <a:off x="641653" y="1727200"/>
            <a:ext cx="11016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Blue is the colour of the clear sky and the deep sea</a:t>
            </a:r>
            <a:endParaRPr sz="90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cxnSp>
        <p:nvCxnSpPr>
          <p:cNvPr id="4105" name="Google Shape;4105;p39"/>
          <p:cNvCxnSpPr/>
          <p:nvPr/>
        </p:nvCxnSpPr>
        <p:spPr>
          <a:xfrm rot="10800000">
            <a:off x="1842500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106" name="Google Shape;4106;p39"/>
          <p:cNvSpPr txBox="1"/>
          <p:nvPr/>
        </p:nvSpPr>
        <p:spPr>
          <a:xfrm>
            <a:off x="1807667" y="1727200"/>
            <a:ext cx="11016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Red is the colour of danger and courage</a:t>
            </a:r>
            <a:endParaRPr sz="90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cxnSp>
        <p:nvCxnSpPr>
          <p:cNvPr id="4107" name="Google Shape;4107;p39"/>
          <p:cNvCxnSpPr/>
          <p:nvPr/>
        </p:nvCxnSpPr>
        <p:spPr>
          <a:xfrm rot="10800000">
            <a:off x="3007186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108" name="Google Shape;4108;p39"/>
          <p:cNvSpPr txBox="1"/>
          <p:nvPr/>
        </p:nvSpPr>
        <p:spPr>
          <a:xfrm>
            <a:off x="2973681" y="1727200"/>
            <a:ext cx="11016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Black is the color of ebony and of outer space</a:t>
            </a:r>
            <a:endParaRPr sz="90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cxnSp>
        <p:nvCxnSpPr>
          <p:cNvPr id="4109" name="Google Shape;4109;p39"/>
          <p:cNvCxnSpPr/>
          <p:nvPr/>
        </p:nvCxnSpPr>
        <p:spPr>
          <a:xfrm rot="10800000">
            <a:off x="4171871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110" name="Google Shape;4110;p39"/>
          <p:cNvSpPr txBox="1"/>
          <p:nvPr/>
        </p:nvSpPr>
        <p:spPr>
          <a:xfrm>
            <a:off x="4139694" y="1727200"/>
            <a:ext cx="11016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Yellow is the color of gold, butter and ripe lemons</a:t>
            </a:r>
            <a:endParaRPr sz="90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cxnSp>
        <p:nvCxnSpPr>
          <p:cNvPr id="4111" name="Google Shape;4111;p39"/>
          <p:cNvCxnSpPr/>
          <p:nvPr/>
        </p:nvCxnSpPr>
        <p:spPr>
          <a:xfrm rot="10800000">
            <a:off x="5336557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112" name="Google Shape;4112;p39"/>
          <p:cNvSpPr txBox="1"/>
          <p:nvPr/>
        </p:nvSpPr>
        <p:spPr>
          <a:xfrm>
            <a:off x="5305708" y="1727200"/>
            <a:ext cx="11016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White is the color of milk and fresh snow</a:t>
            </a:r>
            <a:endParaRPr sz="90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cxnSp>
        <p:nvCxnSpPr>
          <p:cNvPr id="4113" name="Google Shape;4113;p39"/>
          <p:cNvCxnSpPr/>
          <p:nvPr/>
        </p:nvCxnSpPr>
        <p:spPr>
          <a:xfrm rot="10800000">
            <a:off x="6501242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114" name="Google Shape;4114;p39"/>
          <p:cNvSpPr txBox="1"/>
          <p:nvPr/>
        </p:nvSpPr>
        <p:spPr>
          <a:xfrm>
            <a:off x="6471722" y="1727200"/>
            <a:ext cx="11016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Blue is the colour of the clear sky and the deep sea</a:t>
            </a:r>
            <a:endParaRPr sz="90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cxnSp>
        <p:nvCxnSpPr>
          <p:cNvPr id="4115" name="Google Shape;4115;p39"/>
          <p:cNvCxnSpPr/>
          <p:nvPr/>
        </p:nvCxnSpPr>
        <p:spPr>
          <a:xfrm rot="10800000">
            <a:off x="1269102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116" name="Google Shape;4116;p39"/>
          <p:cNvSpPr txBox="1"/>
          <p:nvPr/>
        </p:nvSpPr>
        <p:spPr>
          <a:xfrm>
            <a:off x="1207274" y="3648150"/>
            <a:ext cx="11016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Yellow is the color of gold, butter and ripe lemons</a:t>
            </a:r>
            <a:endParaRPr sz="90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cxnSp>
        <p:nvCxnSpPr>
          <p:cNvPr id="4117" name="Google Shape;4117;p39"/>
          <p:cNvCxnSpPr/>
          <p:nvPr/>
        </p:nvCxnSpPr>
        <p:spPr>
          <a:xfrm rot="10800000">
            <a:off x="2433787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118" name="Google Shape;4118;p39"/>
          <p:cNvSpPr txBox="1"/>
          <p:nvPr/>
        </p:nvSpPr>
        <p:spPr>
          <a:xfrm>
            <a:off x="2380034" y="3648150"/>
            <a:ext cx="11016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White is the color of milk and fresh snow</a:t>
            </a:r>
            <a:endParaRPr sz="90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cxnSp>
        <p:nvCxnSpPr>
          <p:cNvPr id="4119" name="Google Shape;4119;p39"/>
          <p:cNvCxnSpPr/>
          <p:nvPr/>
        </p:nvCxnSpPr>
        <p:spPr>
          <a:xfrm rot="10800000">
            <a:off x="3598473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120" name="Google Shape;4120;p39"/>
          <p:cNvSpPr txBox="1"/>
          <p:nvPr/>
        </p:nvSpPr>
        <p:spPr>
          <a:xfrm>
            <a:off x="3552795" y="3648150"/>
            <a:ext cx="11016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Blue is the colour of the clear sky and the deep sea</a:t>
            </a:r>
            <a:endParaRPr sz="90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cxnSp>
        <p:nvCxnSpPr>
          <p:cNvPr id="4121" name="Google Shape;4121;p39"/>
          <p:cNvCxnSpPr/>
          <p:nvPr/>
        </p:nvCxnSpPr>
        <p:spPr>
          <a:xfrm rot="10800000">
            <a:off x="4763158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122" name="Google Shape;4122;p39"/>
          <p:cNvSpPr txBox="1"/>
          <p:nvPr/>
        </p:nvSpPr>
        <p:spPr>
          <a:xfrm>
            <a:off x="4725556" y="3648150"/>
            <a:ext cx="11016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Red is the colour of danger and courage</a:t>
            </a:r>
            <a:endParaRPr sz="90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cxnSp>
        <p:nvCxnSpPr>
          <p:cNvPr id="4123" name="Google Shape;4123;p39"/>
          <p:cNvCxnSpPr/>
          <p:nvPr/>
        </p:nvCxnSpPr>
        <p:spPr>
          <a:xfrm rot="10800000">
            <a:off x="5927844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124" name="Google Shape;4124;p39"/>
          <p:cNvSpPr txBox="1"/>
          <p:nvPr/>
        </p:nvSpPr>
        <p:spPr>
          <a:xfrm>
            <a:off x="5898317" y="3648150"/>
            <a:ext cx="11016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Black is the color of ebony and of outer space</a:t>
            </a:r>
            <a:endParaRPr sz="90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cxnSp>
        <p:nvCxnSpPr>
          <p:cNvPr id="4125" name="Google Shape;4125;p39"/>
          <p:cNvCxnSpPr/>
          <p:nvPr/>
        </p:nvCxnSpPr>
        <p:spPr>
          <a:xfrm rot="10800000">
            <a:off x="7092529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126" name="Google Shape;4126;p39"/>
          <p:cNvSpPr txBox="1"/>
          <p:nvPr/>
        </p:nvSpPr>
        <p:spPr>
          <a:xfrm>
            <a:off x="7059218" y="3648150"/>
            <a:ext cx="9123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Yellow is the color of gold, butter and ripe lemons</a:t>
            </a:r>
            <a:endParaRPr sz="90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3" name="Google Shape;4163;p41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GANTT CHART</a:t>
            </a:r>
            <a:endParaRPr/>
          </a:p>
        </p:txBody>
      </p:sp>
      <p:sp>
        <p:nvSpPr>
          <p:cNvPr id="4164" name="Google Shape;4164;p41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66</a:t>
            </a:fld>
            <a:endParaRPr/>
          </a:p>
        </p:txBody>
      </p:sp>
      <p:graphicFrame>
        <p:nvGraphicFramePr>
          <p:cNvPr id="4165" name="Google Shape;4165;p41"/>
          <p:cNvGraphicFramePr/>
          <p:nvPr/>
        </p:nvGraphicFramePr>
        <p:xfrm>
          <a:off x="844125" y="1564481"/>
          <a:ext cx="6665525" cy="3188250"/>
        </p:xfrm>
        <a:graphic>
          <a:graphicData uri="http://schemas.openxmlformats.org/drawingml/2006/table">
            <a:tbl>
              <a:tblPr>
                <a:noFill/>
                <a:tableStyleId>{0F24753E-8A85-4BEE-97E2-441CDA198357}</a:tableStyleId>
              </a:tblPr>
              <a:tblGrid>
                <a:gridCol w="1147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4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4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41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941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941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941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941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941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941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941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9412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9412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9412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9412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</a:tblGrid>
              <a:tr h="318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7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Week 1</a:t>
                      </a:r>
                      <a:endParaRPr sz="800" b="1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Week 2</a:t>
                      </a:r>
                      <a:endParaRPr sz="800" b="1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8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1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2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3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4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5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6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7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8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9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10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11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12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13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14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88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 1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88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 2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◆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88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 3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88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 4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◆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88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 5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◆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88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 6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88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 7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188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 8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0" name="Google Shape;4170;p42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SWOT ANALYSIS</a:t>
            </a:r>
            <a:endParaRPr/>
          </a:p>
        </p:txBody>
      </p:sp>
      <p:sp>
        <p:nvSpPr>
          <p:cNvPr id="4171" name="Google Shape;4171;p42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67</a:t>
            </a:fld>
            <a:endParaRPr/>
          </a:p>
        </p:txBody>
      </p:sp>
      <p:sp>
        <p:nvSpPr>
          <p:cNvPr id="4172" name="Google Shape;4172;p42"/>
          <p:cNvSpPr/>
          <p:nvPr/>
        </p:nvSpPr>
        <p:spPr>
          <a:xfrm>
            <a:off x="718288" y="1596775"/>
            <a:ext cx="3618900" cy="136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13716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STRENGTHS</a:t>
            </a:r>
            <a:endParaRPr b="1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Blue is the colour of the clear sky and the deep sea</a:t>
            </a:r>
            <a:endParaRPr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173" name="Google Shape;4173;p42"/>
          <p:cNvSpPr/>
          <p:nvPr/>
        </p:nvSpPr>
        <p:spPr>
          <a:xfrm>
            <a:off x="4487028" y="1596775"/>
            <a:ext cx="3618900" cy="136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371600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WEAKNESSES</a:t>
            </a:r>
            <a:endParaRPr b="1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Yellow is the color of gold, butter and ripe lemons</a:t>
            </a:r>
            <a:endParaRPr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174" name="Google Shape;4174;p42"/>
          <p:cNvSpPr/>
          <p:nvPr/>
        </p:nvSpPr>
        <p:spPr>
          <a:xfrm>
            <a:off x="718288" y="3109760"/>
            <a:ext cx="3618900" cy="136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1371600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Black is the color of ebony and of outer space</a:t>
            </a:r>
            <a:endParaRPr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OPPORTUNITIES</a:t>
            </a:r>
            <a:endParaRPr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175" name="Google Shape;4175;p42"/>
          <p:cNvSpPr/>
          <p:nvPr/>
        </p:nvSpPr>
        <p:spPr>
          <a:xfrm>
            <a:off x="4487028" y="3109760"/>
            <a:ext cx="3618900" cy="136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371600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White is the color of milk and fresh snow</a:t>
            </a:r>
            <a:endParaRPr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b="1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THREATS</a:t>
            </a:r>
            <a:endParaRPr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176" name="Google Shape;4176;p42"/>
          <p:cNvSpPr/>
          <p:nvPr/>
        </p:nvSpPr>
        <p:spPr>
          <a:xfrm>
            <a:off x="3298451" y="1919409"/>
            <a:ext cx="2079600" cy="20796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7" name="Google Shape;4177;p42"/>
          <p:cNvSpPr/>
          <p:nvPr/>
        </p:nvSpPr>
        <p:spPr>
          <a:xfrm rot="5400000">
            <a:off x="3448410" y="1919409"/>
            <a:ext cx="2079600" cy="20796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8" name="Google Shape;4178;p42"/>
          <p:cNvSpPr/>
          <p:nvPr/>
        </p:nvSpPr>
        <p:spPr>
          <a:xfrm rot="10800000">
            <a:off x="3448410" y="2070542"/>
            <a:ext cx="2079600" cy="20796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9" name="Google Shape;4179;p42"/>
          <p:cNvSpPr/>
          <p:nvPr/>
        </p:nvSpPr>
        <p:spPr>
          <a:xfrm rot="-5400000">
            <a:off x="3298451" y="2070542"/>
            <a:ext cx="2079600" cy="20796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0" name="Google Shape;4180;p42"/>
          <p:cNvSpPr/>
          <p:nvPr/>
        </p:nvSpPr>
        <p:spPr>
          <a:xfrm>
            <a:off x="3777233" y="2353205"/>
            <a:ext cx="249220" cy="395873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Dosis"/>
              </a:rPr>
              <a:t>S</a:t>
            </a:r>
          </a:p>
        </p:txBody>
      </p:sp>
      <p:sp>
        <p:nvSpPr>
          <p:cNvPr id="4181" name="Google Shape;4181;p42"/>
          <p:cNvSpPr/>
          <p:nvPr/>
        </p:nvSpPr>
        <p:spPr>
          <a:xfrm>
            <a:off x="4651057" y="2359847"/>
            <a:ext cx="459648" cy="391622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Dosis"/>
              </a:rPr>
              <a:t>W</a:t>
            </a:r>
          </a:p>
        </p:txBody>
      </p:sp>
      <p:sp>
        <p:nvSpPr>
          <p:cNvPr id="4182" name="Google Shape;4182;p42"/>
          <p:cNvSpPr/>
          <p:nvPr/>
        </p:nvSpPr>
        <p:spPr>
          <a:xfrm>
            <a:off x="3747475" y="3305113"/>
            <a:ext cx="249220" cy="391622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Dosis"/>
              </a:rPr>
              <a:t>O</a:t>
            </a:r>
          </a:p>
        </p:txBody>
      </p:sp>
      <p:sp>
        <p:nvSpPr>
          <p:cNvPr id="4183" name="Google Shape;4183;p42"/>
          <p:cNvSpPr/>
          <p:nvPr/>
        </p:nvSpPr>
        <p:spPr>
          <a:xfrm>
            <a:off x="4749363" y="3311754"/>
            <a:ext cx="268349" cy="388433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Dosis"/>
              </a:rPr>
              <a:t>T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8" name="Google Shape;4188;p43"/>
          <p:cNvSpPr txBox="1">
            <a:spLocks noGrp="1"/>
          </p:cNvSpPr>
          <p:nvPr>
            <p:ph type="title" idx="4294967295"/>
          </p:nvPr>
        </p:nvSpPr>
        <p:spPr>
          <a:xfrm>
            <a:off x="262200" y="0"/>
            <a:ext cx="8619600" cy="4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1"/>
                </a:solidFill>
              </a:rPr>
              <a:t>BUSINESS MODEL CANVAS</a:t>
            </a:r>
            <a:endParaRPr sz="1200">
              <a:solidFill>
                <a:schemeClr val="accent1"/>
              </a:solidFill>
            </a:endParaRPr>
          </a:p>
        </p:txBody>
      </p:sp>
      <p:sp>
        <p:nvSpPr>
          <p:cNvPr id="4189" name="Google Shape;4189;p43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2"/>
                </a:solidFill>
              </a:rPr>
              <a:t>68</a:t>
            </a:fld>
            <a:endParaRPr>
              <a:solidFill>
                <a:schemeClr val="accent2"/>
              </a:solidFill>
            </a:endParaRPr>
          </a:p>
        </p:txBody>
      </p:sp>
      <p:sp>
        <p:nvSpPr>
          <p:cNvPr id="4190" name="Google Shape;4190;p43"/>
          <p:cNvSpPr txBox="1"/>
          <p:nvPr/>
        </p:nvSpPr>
        <p:spPr>
          <a:xfrm>
            <a:off x="1986120" y="467025"/>
            <a:ext cx="1723800" cy="1594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Key Activities</a:t>
            </a:r>
            <a:endParaRPr sz="900" b="1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rPr>
              <a:t>Insert your content</a:t>
            </a:r>
            <a:endParaRPr sz="800" b="1">
              <a:solidFill>
                <a:schemeClr val="dk2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191" name="Google Shape;4191;p43"/>
          <p:cNvSpPr txBox="1"/>
          <p:nvPr/>
        </p:nvSpPr>
        <p:spPr>
          <a:xfrm>
            <a:off x="1986120" y="2061694"/>
            <a:ext cx="1723800" cy="1594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Key Resources</a:t>
            </a:r>
            <a:endParaRPr sz="900" b="1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rPr>
              <a:t>Insert your content</a:t>
            </a:r>
            <a:endParaRPr sz="900" b="1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192" name="Google Shape;4192;p43"/>
          <p:cNvSpPr txBox="1"/>
          <p:nvPr/>
        </p:nvSpPr>
        <p:spPr>
          <a:xfrm>
            <a:off x="3710040" y="467025"/>
            <a:ext cx="1723800" cy="3189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Value Propositions</a:t>
            </a:r>
            <a:endParaRPr sz="900" b="1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rPr>
              <a:t>Insert your content</a:t>
            </a:r>
            <a:endParaRPr sz="900" b="1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193" name="Google Shape;4193;p43"/>
          <p:cNvSpPr txBox="1"/>
          <p:nvPr/>
        </p:nvSpPr>
        <p:spPr>
          <a:xfrm>
            <a:off x="5433959" y="467025"/>
            <a:ext cx="1723800" cy="1594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Customer Relationships</a:t>
            </a:r>
            <a:endParaRPr sz="900" b="1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rPr>
              <a:t>Insert your content</a:t>
            </a:r>
            <a:endParaRPr sz="900" b="1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194" name="Google Shape;4194;p43"/>
          <p:cNvSpPr txBox="1"/>
          <p:nvPr/>
        </p:nvSpPr>
        <p:spPr>
          <a:xfrm>
            <a:off x="5433959" y="2061694"/>
            <a:ext cx="1723800" cy="1594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Channels</a:t>
            </a:r>
            <a:endParaRPr sz="900" b="1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rPr>
              <a:t>Insert your content</a:t>
            </a:r>
            <a:endParaRPr sz="900" b="1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195" name="Google Shape;4195;p43"/>
          <p:cNvSpPr txBox="1"/>
          <p:nvPr/>
        </p:nvSpPr>
        <p:spPr>
          <a:xfrm>
            <a:off x="7157879" y="467025"/>
            <a:ext cx="1723800" cy="3189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Customer Segments</a:t>
            </a:r>
            <a:endParaRPr sz="900" b="1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rPr>
              <a:t>Insert your content</a:t>
            </a:r>
            <a:endParaRPr sz="900" b="1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196" name="Google Shape;4196;p43"/>
          <p:cNvSpPr txBox="1"/>
          <p:nvPr/>
        </p:nvSpPr>
        <p:spPr>
          <a:xfrm>
            <a:off x="262200" y="467025"/>
            <a:ext cx="1723800" cy="3189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Key Partners</a:t>
            </a:r>
            <a:endParaRPr sz="900" b="1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rPr>
              <a:t>Insert your content</a:t>
            </a:r>
            <a:endParaRPr sz="800" b="1">
              <a:solidFill>
                <a:schemeClr val="dk2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197" name="Google Shape;4197;p43"/>
          <p:cNvSpPr txBox="1"/>
          <p:nvPr/>
        </p:nvSpPr>
        <p:spPr>
          <a:xfrm>
            <a:off x="262200" y="3656363"/>
            <a:ext cx="4309800" cy="12351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Cost Structure</a:t>
            </a:r>
            <a:endParaRPr sz="900" b="1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rPr>
              <a:t>Insert your content</a:t>
            </a:r>
            <a:endParaRPr sz="900" b="1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198" name="Google Shape;4198;p43"/>
          <p:cNvSpPr txBox="1"/>
          <p:nvPr/>
        </p:nvSpPr>
        <p:spPr>
          <a:xfrm>
            <a:off x="4571999" y="3656363"/>
            <a:ext cx="4309800" cy="12351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Revenue Streams</a:t>
            </a:r>
            <a:endParaRPr sz="900" b="1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rPr>
              <a:t>Insert your content</a:t>
            </a:r>
            <a:endParaRPr sz="900" b="1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199" name="Google Shape;4199;p43"/>
          <p:cNvSpPr/>
          <p:nvPr/>
        </p:nvSpPr>
        <p:spPr>
          <a:xfrm>
            <a:off x="4279907" y="3732570"/>
            <a:ext cx="215901" cy="214638"/>
          </a:xfrm>
          <a:custGeom>
            <a:avLst/>
            <a:gdLst/>
            <a:ahLst/>
            <a:cxnLst/>
            <a:rect l="l" t="t" r="r" b="b"/>
            <a:pathLst>
              <a:path w="16756" h="16658" extrusionOk="0">
                <a:moveTo>
                  <a:pt x="13287" y="2565"/>
                </a:moveTo>
                <a:lnTo>
                  <a:pt x="13482" y="2590"/>
                </a:lnTo>
                <a:lnTo>
                  <a:pt x="13653" y="2663"/>
                </a:lnTo>
                <a:lnTo>
                  <a:pt x="13800" y="2736"/>
                </a:lnTo>
                <a:lnTo>
                  <a:pt x="13922" y="2858"/>
                </a:lnTo>
                <a:lnTo>
                  <a:pt x="14069" y="3005"/>
                </a:lnTo>
                <a:lnTo>
                  <a:pt x="14142" y="3176"/>
                </a:lnTo>
                <a:lnTo>
                  <a:pt x="14191" y="3371"/>
                </a:lnTo>
                <a:lnTo>
                  <a:pt x="14215" y="3567"/>
                </a:lnTo>
                <a:lnTo>
                  <a:pt x="14191" y="3738"/>
                </a:lnTo>
                <a:lnTo>
                  <a:pt x="14142" y="3884"/>
                </a:lnTo>
                <a:lnTo>
                  <a:pt x="14069" y="4055"/>
                </a:lnTo>
                <a:lnTo>
                  <a:pt x="13922" y="4202"/>
                </a:lnTo>
                <a:lnTo>
                  <a:pt x="13800" y="4348"/>
                </a:lnTo>
                <a:lnTo>
                  <a:pt x="13653" y="4446"/>
                </a:lnTo>
                <a:lnTo>
                  <a:pt x="13482" y="4495"/>
                </a:lnTo>
                <a:lnTo>
                  <a:pt x="13067" y="4495"/>
                </a:lnTo>
                <a:lnTo>
                  <a:pt x="12896" y="4446"/>
                </a:lnTo>
                <a:lnTo>
                  <a:pt x="12725" y="4348"/>
                </a:lnTo>
                <a:lnTo>
                  <a:pt x="12554" y="4202"/>
                </a:lnTo>
                <a:lnTo>
                  <a:pt x="12481" y="4055"/>
                </a:lnTo>
                <a:lnTo>
                  <a:pt x="12408" y="3884"/>
                </a:lnTo>
                <a:lnTo>
                  <a:pt x="12359" y="3738"/>
                </a:lnTo>
                <a:lnTo>
                  <a:pt x="12359" y="3567"/>
                </a:lnTo>
                <a:lnTo>
                  <a:pt x="12359" y="3371"/>
                </a:lnTo>
                <a:lnTo>
                  <a:pt x="12408" y="3176"/>
                </a:lnTo>
                <a:lnTo>
                  <a:pt x="12481" y="3005"/>
                </a:lnTo>
                <a:lnTo>
                  <a:pt x="12554" y="2858"/>
                </a:lnTo>
                <a:lnTo>
                  <a:pt x="12725" y="2736"/>
                </a:lnTo>
                <a:lnTo>
                  <a:pt x="12896" y="2663"/>
                </a:lnTo>
                <a:lnTo>
                  <a:pt x="13067" y="2590"/>
                </a:lnTo>
                <a:lnTo>
                  <a:pt x="13287" y="2565"/>
                </a:lnTo>
                <a:close/>
                <a:moveTo>
                  <a:pt x="10845" y="1"/>
                </a:moveTo>
                <a:lnTo>
                  <a:pt x="10527" y="25"/>
                </a:lnTo>
                <a:lnTo>
                  <a:pt x="10210" y="74"/>
                </a:lnTo>
                <a:lnTo>
                  <a:pt x="9868" y="172"/>
                </a:lnTo>
                <a:lnTo>
                  <a:pt x="9477" y="318"/>
                </a:lnTo>
                <a:lnTo>
                  <a:pt x="9184" y="489"/>
                </a:lnTo>
                <a:lnTo>
                  <a:pt x="8891" y="660"/>
                </a:lnTo>
                <a:lnTo>
                  <a:pt x="8622" y="831"/>
                </a:lnTo>
                <a:lnTo>
                  <a:pt x="8525" y="953"/>
                </a:lnTo>
                <a:lnTo>
                  <a:pt x="8427" y="1051"/>
                </a:lnTo>
                <a:lnTo>
                  <a:pt x="416" y="8866"/>
                </a:lnTo>
                <a:lnTo>
                  <a:pt x="270" y="9086"/>
                </a:lnTo>
                <a:lnTo>
                  <a:pt x="123" y="9355"/>
                </a:lnTo>
                <a:lnTo>
                  <a:pt x="25" y="9624"/>
                </a:lnTo>
                <a:lnTo>
                  <a:pt x="1" y="9746"/>
                </a:lnTo>
                <a:lnTo>
                  <a:pt x="1" y="9917"/>
                </a:lnTo>
                <a:lnTo>
                  <a:pt x="1" y="10039"/>
                </a:lnTo>
                <a:lnTo>
                  <a:pt x="25" y="10136"/>
                </a:lnTo>
                <a:lnTo>
                  <a:pt x="123" y="10381"/>
                </a:lnTo>
                <a:lnTo>
                  <a:pt x="270" y="10625"/>
                </a:lnTo>
                <a:lnTo>
                  <a:pt x="416" y="10869"/>
                </a:lnTo>
                <a:lnTo>
                  <a:pt x="5911" y="16242"/>
                </a:lnTo>
                <a:lnTo>
                  <a:pt x="6009" y="16340"/>
                </a:lnTo>
                <a:lnTo>
                  <a:pt x="6131" y="16438"/>
                </a:lnTo>
                <a:lnTo>
                  <a:pt x="6253" y="16511"/>
                </a:lnTo>
                <a:lnTo>
                  <a:pt x="6400" y="16560"/>
                </a:lnTo>
                <a:lnTo>
                  <a:pt x="6522" y="16609"/>
                </a:lnTo>
                <a:lnTo>
                  <a:pt x="6668" y="16633"/>
                </a:lnTo>
                <a:lnTo>
                  <a:pt x="6961" y="16657"/>
                </a:lnTo>
                <a:lnTo>
                  <a:pt x="7206" y="16633"/>
                </a:lnTo>
                <a:lnTo>
                  <a:pt x="7474" y="16560"/>
                </a:lnTo>
                <a:lnTo>
                  <a:pt x="7596" y="16511"/>
                </a:lnTo>
                <a:lnTo>
                  <a:pt x="7719" y="16438"/>
                </a:lnTo>
                <a:lnTo>
                  <a:pt x="7816" y="16340"/>
                </a:lnTo>
                <a:lnTo>
                  <a:pt x="7914" y="16242"/>
                </a:lnTo>
                <a:lnTo>
                  <a:pt x="15803" y="8427"/>
                </a:lnTo>
                <a:lnTo>
                  <a:pt x="15974" y="8183"/>
                </a:lnTo>
                <a:lnTo>
                  <a:pt x="16169" y="7938"/>
                </a:lnTo>
                <a:lnTo>
                  <a:pt x="16242" y="7792"/>
                </a:lnTo>
                <a:lnTo>
                  <a:pt x="16340" y="7645"/>
                </a:lnTo>
                <a:lnTo>
                  <a:pt x="16389" y="7474"/>
                </a:lnTo>
                <a:lnTo>
                  <a:pt x="16438" y="7279"/>
                </a:lnTo>
                <a:lnTo>
                  <a:pt x="16584" y="6961"/>
                </a:lnTo>
                <a:lnTo>
                  <a:pt x="16682" y="6644"/>
                </a:lnTo>
                <a:lnTo>
                  <a:pt x="16731" y="6326"/>
                </a:lnTo>
                <a:lnTo>
                  <a:pt x="16755" y="6009"/>
                </a:lnTo>
                <a:lnTo>
                  <a:pt x="16755" y="1491"/>
                </a:lnTo>
                <a:lnTo>
                  <a:pt x="16731" y="1173"/>
                </a:lnTo>
                <a:lnTo>
                  <a:pt x="16706" y="1051"/>
                </a:lnTo>
                <a:lnTo>
                  <a:pt x="16657" y="905"/>
                </a:lnTo>
                <a:lnTo>
                  <a:pt x="16609" y="782"/>
                </a:lnTo>
                <a:lnTo>
                  <a:pt x="16535" y="660"/>
                </a:lnTo>
                <a:lnTo>
                  <a:pt x="16438" y="538"/>
                </a:lnTo>
                <a:lnTo>
                  <a:pt x="16340" y="416"/>
                </a:lnTo>
                <a:lnTo>
                  <a:pt x="16144" y="270"/>
                </a:lnTo>
                <a:lnTo>
                  <a:pt x="15900" y="123"/>
                </a:lnTo>
                <a:lnTo>
                  <a:pt x="15632" y="50"/>
                </a:lnTo>
                <a:lnTo>
                  <a:pt x="15509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200" name="Google Shape;4200;p43"/>
          <p:cNvSpPr/>
          <p:nvPr/>
        </p:nvSpPr>
        <p:spPr>
          <a:xfrm>
            <a:off x="6866281" y="543303"/>
            <a:ext cx="215257" cy="193236"/>
          </a:xfrm>
          <a:custGeom>
            <a:avLst/>
            <a:gdLst/>
            <a:ahLst/>
            <a:cxnLst/>
            <a:rect l="l" t="t" r="r" b="b"/>
            <a:pathLst>
              <a:path w="16706" h="14997" extrusionOk="0">
                <a:moveTo>
                  <a:pt x="4299" y="0"/>
                </a:moveTo>
                <a:lnTo>
                  <a:pt x="3859" y="25"/>
                </a:lnTo>
                <a:lnTo>
                  <a:pt x="3444" y="74"/>
                </a:lnTo>
                <a:lnTo>
                  <a:pt x="3029" y="196"/>
                </a:lnTo>
                <a:lnTo>
                  <a:pt x="2614" y="342"/>
                </a:lnTo>
                <a:lnTo>
                  <a:pt x="2247" y="513"/>
                </a:lnTo>
                <a:lnTo>
                  <a:pt x="1905" y="733"/>
                </a:lnTo>
                <a:lnTo>
                  <a:pt x="1563" y="977"/>
                </a:lnTo>
                <a:lnTo>
                  <a:pt x="1270" y="1246"/>
                </a:lnTo>
                <a:lnTo>
                  <a:pt x="977" y="1563"/>
                </a:lnTo>
                <a:lnTo>
                  <a:pt x="733" y="1881"/>
                </a:lnTo>
                <a:lnTo>
                  <a:pt x="513" y="2247"/>
                </a:lnTo>
                <a:lnTo>
                  <a:pt x="342" y="2614"/>
                </a:lnTo>
                <a:lnTo>
                  <a:pt x="196" y="3004"/>
                </a:lnTo>
                <a:lnTo>
                  <a:pt x="98" y="3420"/>
                </a:lnTo>
                <a:lnTo>
                  <a:pt x="25" y="3859"/>
                </a:lnTo>
                <a:lnTo>
                  <a:pt x="0" y="4299"/>
                </a:lnTo>
                <a:lnTo>
                  <a:pt x="0" y="4592"/>
                </a:lnTo>
                <a:lnTo>
                  <a:pt x="25" y="4885"/>
                </a:lnTo>
                <a:lnTo>
                  <a:pt x="122" y="5447"/>
                </a:lnTo>
                <a:lnTo>
                  <a:pt x="245" y="6008"/>
                </a:lnTo>
                <a:lnTo>
                  <a:pt x="440" y="6546"/>
                </a:lnTo>
                <a:lnTo>
                  <a:pt x="660" y="7059"/>
                </a:lnTo>
                <a:lnTo>
                  <a:pt x="928" y="7547"/>
                </a:lnTo>
                <a:lnTo>
                  <a:pt x="1197" y="8011"/>
                </a:lnTo>
                <a:lnTo>
                  <a:pt x="1515" y="8475"/>
                </a:lnTo>
                <a:lnTo>
                  <a:pt x="1856" y="8915"/>
                </a:lnTo>
                <a:lnTo>
                  <a:pt x="2198" y="9330"/>
                </a:lnTo>
                <a:lnTo>
                  <a:pt x="2565" y="9745"/>
                </a:lnTo>
                <a:lnTo>
                  <a:pt x="2931" y="10136"/>
                </a:lnTo>
                <a:lnTo>
                  <a:pt x="3639" y="10869"/>
                </a:lnTo>
                <a:lnTo>
                  <a:pt x="4299" y="11528"/>
                </a:lnTo>
                <a:lnTo>
                  <a:pt x="4861" y="12065"/>
                </a:lnTo>
                <a:lnTo>
                  <a:pt x="5496" y="12627"/>
                </a:lnTo>
                <a:lnTo>
                  <a:pt x="6839" y="13775"/>
                </a:lnTo>
                <a:lnTo>
                  <a:pt x="7913" y="14654"/>
                </a:lnTo>
                <a:lnTo>
                  <a:pt x="8353" y="14996"/>
                </a:lnTo>
                <a:lnTo>
                  <a:pt x="8793" y="14654"/>
                </a:lnTo>
                <a:lnTo>
                  <a:pt x="9843" y="13799"/>
                </a:lnTo>
                <a:lnTo>
                  <a:pt x="11186" y="12651"/>
                </a:lnTo>
                <a:lnTo>
                  <a:pt x="11821" y="12090"/>
                </a:lnTo>
                <a:lnTo>
                  <a:pt x="12407" y="11528"/>
                </a:lnTo>
                <a:lnTo>
                  <a:pt x="13067" y="10869"/>
                </a:lnTo>
                <a:lnTo>
                  <a:pt x="13775" y="10136"/>
                </a:lnTo>
                <a:lnTo>
                  <a:pt x="14141" y="9745"/>
                </a:lnTo>
                <a:lnTo>
                  <a:pt x="14508" y="9330"/>
                </a:lnTo>
                <a:lnTo>
                  <a:pt x="14850" y="8915"/>
                </a:lnTo>
                <a:lnTo>
                  <a:pt x="15191" y="8475"/>
                </a:lnTo>
                <a:lnTo>
                  <a:pt x="15509" y="8011"/>
                </a:lnTo>
                <a:lnTo>
                  <a:pt x="15778" y="7547"/>
                </a:lnTo>
                <a:lnTo>
                  <a:pt x="16046" y="7059"/>
                </a:lnTo>
                <a:lnTo>
                  <a:pt x="16266" y="6546"/>
                </a:lnTo>
                <a:lnTo>
                  <a:pt x="16461" y="6008"/>
                </a:lnTo>
                <a:lnTo>
                  <a:pt x="16584" y="5447"/>
                </a:lnTo>
                <a:lnTo>
                  <a:pt x="16681" y="4885"/>
                </a:lnTo>
                <a:lnTo>
                  <a:pt x="16706" y="4592"/>
                </a:lnTo>
                <a:lnTo>
                  <a:pt x="16706" y="4299"/>
                </a:lnTo>
                <a:lnTo>
                  <a:pt x="16681" y="3859"/>
                </a:lnTo>
                <a:lnTo>
                  <a:pt x="16608" y="3420"/>
                </a:lnTo>
                <a:lnTo>
                  <a:pt x="16510" y="3004"/>
                </a:lnTo>
                <a:lnTo>
                  <a:pt x="16364" y="2614"/>
                </a:lnTo>
                <a:lnTo>
                  <a:pt x="16193" y="2247"/>
                </a:lnTo>
                <a:lnTo>
                  <a:pt x="15973" y="1881"/>
                </a:lnTo>
                <a:lnTo>
                  <a:pt x="15729" y="1563"/>
                </a:lnTo>
                <a:lnTo>
                  <a:pt x="15436" y="1246"/>
                </a:lnTo>
                <a:lnTo>
                  <a:pt x="15143" y="977"/>
                </a:lnTo>
                <a:lnTo>
                  <a:pt x="14801" y="733"/>
                </a:lnTo>
                <a:lnTo>
                  <a:pt x="14459" y="513"/>
                </a:lnTo>
                <a:lnTo>
                  <a:pt x="14092" y="342"/>
                </a:lnTo>
                <a:lnTo>
                  <a:pt x="13677" y="196"/>
                </a:lnTo>
                <a:lnTo>
                  <a:pt x="13262" y="74"/>
                </a:lnTo>
                <a:lnTo>
                  <a:pt x="12847" y="25"/>
                </a:lnTo>
                <a:lnTo>
                  <a:pt x="12407" y="0"/>
                </a:lnTo>
                <a:lnTo>
                  <a:pt x="12065" y="0"/>
                </a:lnTo>
                <a:lnTo>
                  <a:pt x="11723" y="49"/>
                </a:lnTo>
                <a:lnTo>
                  <a:pt x="11381" y="122"/>
                </a:lnTo>
                <a:lnTo>
                  <a:pt x="11064" y="196"/>
                </a:lnTo>
                <a:lnTo>
                  <a:pt x="10746" y="318"/>
                </a:lnTo>
                <a:lnTo>
                  <a:pt x="10453" y="464"/>
                </a:lnTo>
                <a:lnTo>
                  <a:pt x="10160" y="611"/>
                </a:lnTo>
                <a:lnTo>
                  <a:pt x="9892" y="806"/>
                </a:lnTo>
                <a:lnTo>
                  <a:pt x="9647" y="1002"/>
                </a:lnTo>
                <a:lnTo>
                  <a:pt x="9403" y="1221"/>
                </a:lnTo>
                <a:lnTo>
                  <a:pt x="9183" y="1466"/>
                </a:lnTo>
                <a:lnTo>
                  <a:pt x="8964" y="1710"/>
                </a:lnTo>
                <a:lnTo>
                  <a:pt x="8793" y="1979"/>
                </a:lnTo>
                <a:lnTo>
                  <a:pt x="8622" y="2272"/>
                </a:lnTo>
                <a:lnTo>
                  <a:pt x="8475" y="2565"/>
                </a:lnTo>
                <a:lnTo>
                  <a:pt x="8353" y="2858"/>
                </a:lnTo>
                <a:lnTo>
                  <a:pt x="8231" y="2565"/>
                </a:lnTo>
                <a:lnTo>
                  <a:pt x="8084" y="2272"/>
                </a:lnTo>
                <a:lnTo>
                  <a:pt x="7913" y="1979"/>
                </a:lnTo>
                <a:lnTo>
                  <a:pt x="7742" y="1710"/>
                </a:lnTo>
                <a:lnTo>
                  <a:pt x="7523" y="1466"/>
                </a:lnTo>
                <a:lnTo>
                  <a:pt x="7303" y="1221"/>
                </a:lnTo>
                <a:lnTo>
                  <a:pt x="7059" y="1002"/>
                </a:lnTo>
                <a:lnTo>
                  <a:pt x="6814" y="806"/>
                </a:lnTo>
                <a:lnTo>
                  <a:pt x="6546" y="611"/>
                </a:lnTo>
                <a:lnTo>
                  <a:pt x="6253" y="464"/>
                </a:lnTo>
                <a:lnTo>
                  <a:pt x="5960" y="318"/>
                </a:lnTo>
                <a:lnTo>
                  <a:pt x="5642" y="196"/>
                </a:lnTo>
                <a:lnTo>
                  <a:pt x="5325" y="122"/>
                </a:lnTo>
                <a:lnTo>
                  <a:pt x="4983" y="49"/>
                </a:lnTo>
                <a:lnTo>
                  <a:pt x="4641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201" name="Google Shape;4201;p43"/>
          <p:cNvSpPr/>
          <p:nvPr/>
        </p:nvSpPr>
        <p:spPr>
          <a:xfrm>
            <a:off x="1702716" y="543215"/>
            <a:ext cx="207088" cy="207075"/>
          </a:xfrm>
          <a:custGeom>
            <a:avLst/>
            <a:gdLst/>
            <a:ahLst/>
            <a:cxnLst/>
            <a:rect l="l" t="t" r="r" b="b"/>
            <a:pathLst>
              <a:path w="16072" h="16071" extrusionOk="0">
                <a:moveTo>
                  <a:pt x="8036" y="0"/>
                </a:moveTo>
                <a:lnTo>
                  <a:pt x="7938" y="24"/>
                </a:lnTo>
                <a:lnTo>
                  <a:pt x="7792" y="98"/>
                </a:lnTo>
                <a:lnTo>
                  <a:pt x="7328" y="366"/>
                </a:lnTo>
                <a:lnTo>
                  <a:pt x="7059" y="537"/>
                </a:lnTo>
                <a:lnTo>
                  <a:pt x="6766" y="757"/>
                </a:lnTo>
                <a:lnTo>
                  <a:pt x="6448" y="977"/>
                </a:lnTo>
                <a:lnTo>
                  <a:pt x="6155" y="1246"/>
                </a:lnTo>
                <a:lnTo>
                  <a:pt x="5887" y="1514"/>
                </a:lnTo>
                <a:lnTo>
                  <a:pt x="5643" y="1807"/>
                </a:lnTo>
                <a:lnTo>
                  <a:pt x="5447" y="2100"/>
                </a:lnTo>
                <a:lnTo>
                  <a:pt x="5374" y="2247"/>
                </a:lnTo>
                <a:lnTo>
                  <a:pt x="5325" y="2418"/>
                </a:lnTo>
                <a:lnTo>
                  <a:pt x="5276" y="2564"/>
                </a:lnTo>
                <a:lnTo>
                  <a:pt x="5252" y="2711"/>
                </a:lnTo>
                <a:lnTo>
                  <a:pt x="5252" y="2858"/>
                </a:lnTo>
                <a:lnTo>
                  <a:pt x="5276" y="3029"/>
                </a:lnTo>
                <a:lnTo>
                  <a:pt x="5325" y="3175"/>
                </a:lnTo>
                <a:lnTo>
                  <a:pt x="5398" y="3322"/>
                </a:lnTo>
                <a:lnTo>
                  <a:pt x="5496" y="3468"/>
                </a:lnTo>
                <a:lnTo>
                  <a:pt x="5618" y="3615"/>
                </a:lnTo>
                <a:lnTo>
                  <a:pt x="5814" y="3761"/>
                </a:lnTo>
                <a:lnTo>
                  <a:pt x="6009" y="3859"/>
                </a:lnTo>
                <a:lnTo>
                  <a:pt x="6204" y="3957"/>
                </a:lnTo>
                <a:lnTo>
                  <a:pt x="6424" y="4005"/>
                </a:lnTo>
                <a:lnTo>
                  <a:pt x="6644" y="4054"/>
                </a:lnTo>
                <a:lnTo>
                  <a:pt x="6864" y="4152"/>
                </a:lnTo>
                <a:lnTo>
                  <a:pt x="7059" y="4250"/>
                </a:lnTo>
                <a:lnTo>
                  <a:pt x="7254" y="4421"/>
                </a:lnTo>
                <a:lnTo>
                  <a:pt x="7425" y="4616"/>
                </a:lnTo>
                <a:lnTo>
                  <a:pt x="7523" y="4836"/>
                </a:lnTo>
                <a:lnTo>
                  <a:pt x="7596" y="5080"/>
                </a:lnTo>
                <a:lnTo>
                  <a:pt x="7621" y="5373"/>
                </a:lnTo>
                <a:lnTo>
                  <a:pt x="7596" y="5569"/>
                </a:lnTo>
                <a:lnTo>
                  <a:pt x="7572" y="5788"/>
                </a:lnTo>
                <a:lnTo>
                  <a:pt x="7499" y="5984"/>
                </a:lnTo>
                <a:lnTo>
                  <a:pt x="7425" y="6179"/>
                </a:lnTo>
                <a:lnTo>
                  <a:pt x="7328" y="6374"/>
                </a:lnTo>
                <a:lnTo>
                  <a:pt x="7206" y="6570"/>
                </a:lnTo>
                <a:lnTo>
                  <a:pt x="7059" y="6741"/>
                </a:lnTo>
                <a:lnTo>
                  <a:pt x="6913" y="6912"/>
                </a:lnTo>
                <a:lnTo>
                  <a:pt x="6742" y="7058"/>
                </a:lnTo>
                <a:lnTo>
                  <a:pt x="6571" y="7205"/>
                </a:lnTo>
                <a:lnTo>
                  <a:pt x="6400" y="7303"/>
                </a:lnTo>
                <a:lnTo>
                  <a:pt x="6204" y="7425"/>
                </a:lnTo>
                <a:lnTo>
                  <a:pt x="6009" y="7498"/>
                </a:lnTo>
                <a:lnTo>
                  <a:pt x="5789" y="7571"/>
                </a:lnTo>
                <a:lnTo>
                  <a:pt x="5569" y="7596"/>
                </a:lnTo>
                <a:lnTo>
                  <a:pt x="5374" y="7620"/>
                </a:lnTo>
                <a:lnTo>
                  <a:pt x="5105" y="7596"/>
                </a:lnTo>
                <a:lnTo>
                  <a:pt x="4861" y="7522"/>
                </a:lnTo>
                <a:lnTo>
                  <a:pt x="4617" y="7425"/>
                </a:lnTo>
                <a:lnTo>
                  <a:pt x="4421" y="7254"/>
                </a:lnTo>
                <a:lnTo>
                  <a:pt x="4250" y="7058"/>
                </a:lnTo>
                <a:lnTo>
                  <a:pt x="4128" y="6839"/>
                </a:lnTo>
                <a:lnTo>
                  <a:pt x="4055" y="6619"/>
                </a:lnTo>
                <a:lnTo>
                  <a:pt x="3982" y="6399"/>
                </a:lnTo>
                <a:lnTo>
                  <a:pt x="3933" y="6204"/>
                </a:lnTo>
                <a:lnTo>
                  <a:pt x="3860" y="6008"/>
                </a:lnTo>
                <a:lnTo>
                  <a:pt x="3762" y="5813"/>
                </a:lnTo>
                <a:lnTo>
                  <a:pt x="3615" y="5617"/>
                </a:lnTo>
                <a:lnTo>
                  <a:pt x="3469" y="5495"/>
                </a:lnTo>
                <a:lnTo>
                  <a:pt x="3322" y="5398"/>
                </a:lnTo>
                <a:lnTo>
                  <a:pt x="3176" y="5324"/>
                </a:lnTo>
                <a:lnTo>
                  <a:pt x="3029" y="5275"/>
                </a:lnTo>
                <a:lnTo>
                  <a:pt x="2858" y="5251"/>
                </a:lnTo>
                <a:lnTo>
                  <a:pt x="2712" y="5251"/>
                </a:lnTo>
                <a:lnTo>
                  <a:pt x="2565" y="5275"/>
                </a:lnTo>
                <a:lnTo>
                  <a:pt x="2419" y="5324"/>
                </a:lnTo>
                <a:lnTo>
                  <a:pt x="2248" y="5373"/>
                </a:lnTo>
                <a:lnTo>
                  <a:pt x="2101" y="5446"/>
                </a:lnTo>
                <a:lnTo>
                  <a:pt x="1808" y="5642"/>
                </a:lnTo>
                <a:lnTo>
                  <a:pt x="1515" y="5886"/>
                </a:lnTo>
                <a:lnTo>
                  <a:pt x="1246" y="6155"/>
                </a:lnTo>
                <a:lnTo>
                  <a:pt x="978" y="6448"/>
                </a:lnTo>
                <a:lnTo>
                  <a:pt x="758" y="6765"/>
                </a:lnTo>
                <a:lnTo>
                  <a:pt x="538" y="7058"/>
                </a:lnTo>
                <a:lnTo>
                  <a:pt x="367" y="7327"/>
                </a:lnTo>
                <a:lnTo>
                  <a:pt x="99" y="7791"/>
                </a:lnTo>
                <a:lnTo>
                  <a:pt x="25" y="7938"/>
                </a:lnTo>
                <a:lnTo>
                  <a:pt x="1" y="8035"/>
                </a:lnTo>
                <a:lnTo>
                  <a:pt x="25" y="8231"/>
                </a:lnTo>
                <a:lnTo>
                  <a:pt x="74" y="8402"/>
                </a:lnTo>
                <a:lnTo>
                  <a:pt x="172" y="8597"/>
                </a:lnTo>
                <a:lnTo>
                  <a:pt x="294" y="8744"/>
                </a:lnTo>
                <a:lnTo>
                  <a:pt x="587" y="9012"/>
                </a:lnTo>
                <a:lnTo>
                  <a:pt x="880" y="9256"/>
                </a:lnTo>
                <a:lnTo>
                  <a:pt x="1417" y="9696"/>
                </a:lnTo>
                <a:lnTo>
                  <a:pt x="1906" y="10062"/>
                </a:lnTo>
                <a:lnTo>
                  <a:pt x="2101" y="10233"/>
                </a:lnTo>
                <a:lnTo>
                  <a:pt x="2297" y="10404"/>
                </a:lnTo>
                <a:lnTo>
                  <a:pt x="2419" y="10575"/>
                </a:lnTo>
                <a:lnTo>
                  <a:pt x="2541" y="10746"/>
                </a:lnTo>
                <a:lnTo>
                  <a:pt x="2590" y="10917"/>
                </a:lnTo>
                <a:lnTo>
                  <a:pt x="2590" y="11113"/>
                </a:lnTo>
                <a:lnTo>
                  <a:pt x="2541" y="11308"/>
                </a:lnTo>
                <a:lnTo>
                  <a:pt x="2443" y="11528"/>
                </a:lnTo>
                <a:lnTo>
                  <a:pt x="2272" y="11772"/>
                </a:lnTo>
                <a:lnTo>
                  <a:pt x="2004" y="12041"/>
                </a:lnTo>
                <a:lnTo>
                  <a:pt x="1833" y="12212"/>
                </a:lnTo>
                <a:lnTo>
                  <a:pt x="1637" y="12309"/>
                </a:lnTo>
                <a:lnTo>
                  <a:pt x="1417" y="12383"/>
                </a:lnTo>
                <a:lnTo>
                  <a:pt x="1222" y="12431"/>
                </a:lnTo>
                <a:lnTo>
                  <a:pt x="1002" y="12480"/>
                </a:lnTo>
                <a:lnTo>
                  <a:pt x="782" y="12578"/>
                </a:lnTo>
                <a:lnTo>
                  <a:pt x="587" y="12700"/>
                </a:lnTo>
                <a:lnTo>
                  <a:pt x="367" y="12871"/>
                </a:lnTo>
                <a:lnTo>
                  <a:pt x="196" y="13066"/>
                </a:lnTo>
                <a:lnTo>
                  <a:pt x="99" y="13286"/>
                </a:lnTo>
                <a:lnTo>
                  <a:pt x="25" y="13530"/>
                </a:lnTo>
                <a:lnTo>
                  <a:pt x="1" y="13799"/>
                </a:lnTo>
                <a:lnTo>
                  <a:pt x="25" y="14019"/>
                </a:lnTo>
                <a:lnTo>
                  <a:pt x="50" y="14239"/>
                </a:lnTo>
                <a:lnTo>
                  <a:pt x="123" y="14434"/>
                </a:lnTo>
                <a:lnTo>
                  <a:pt x="221" y="14654"/>
                </a:lnTo>
                <a:lnTo>
                  <a:pt x="318" y="14825"/>
                </a:lnTo>
                <a:lnTo>
                  <a:pt x="440" y="15020"/>
                </a:lnTo>
                <a:lnTo>
                  <a:pt x="563" y="15191"/>
                </a:lnTo>
                <a:lnTo>
                  <a:pt x="709" y="15362"/>
                </a:lnTo>
                <a:lnTo>
                  <a:pt x="880" y="15509"/>
                </a:lnTo>
                <a:lnTo>
                  <a:pt x="1051" y="15631"/>
                </a:lnTo>
                <a:lnTo>
                  <a:pt x="1246" y="15753"/>
                </a:lnTo>
                <a:lnTo>
                  <a:pt x="1442" y="15875"/>
                </a:lnTo>
                <a:lnTo>
                  <a:pt x="1637" y="15948"/>
                </a:lnTo>
                <a:lnTo>
                  <a:pt x="1857" y="16022"/>
                </a:lnTo>
                <a:lnTo>
                  <a:pt x="2052" y="16046"/>
                </a:lnTo>
                <a:lnTo>
                  <a:pt x="2272" y="16070"/>
                </a:lnTo>
                <a:lnTo>
                  <a:pt x="2541" y="16046"/>
                </a:lnTo>
                <a:lnTo>
                  <a:pt x="2785" y="15973"/>
                </a:lnTo>
                <a:lnTo>
                  <a:pt x="3005" y="15875"/>
                </a:lnTo>
                <a:lnTo>
                  <a:pt x="3200" y="15704"/>
                </a:lnTo>
                <a:lnTo>
                  <a:pt x="3371" y="15509"/>
                </a:lnTo>
                <a:lnTo>
                  <a:pt x="3493" y="15289"/>
                </a:lnTo>
                <a:lnTo>
                  <a:pt x="3567" y="15094"/>
                </a:lnTo>
                <a:lnTo>
                  <a:pt x="3615" y="14874"/>
                </a:lnTo>
                <a:lnTo>
                  <a:pt x="3689" y="14654"/>
                </a:lnTo>
                <a:lnTo>
                  <a:pt x="3762" y="14459"/>
                </a:lnTo>
                <a:lnTo>
                  <a:pt x="3860" y="14239"/>
                </a:lnTo>
                <a:lnTo>
                  <a:pt x="4031" y="14068"/>
                </a:lnTo>
                <a:lnTo>
                  <a:pt x="4299" y="13824"/>
                </a:lnTo>
                <a:lnTo>
                  <a:pt x="4544" y="13628"/>
                </a:lnTo>
                <a:lnTo>
                  <a:pt x="4763" y="13530"/>
                </a:lnTo>
                <a:lnTo>
                  <a:pt x="4959" y="13482"/>
                </a:lnTo>
                <a:lnTo>
                  <a:pt x="5154" y="13482"/>
                </a:lnTo>
                <a:lnTo>
                  <a:pt x="5325" y="13530"/>
                </a:lnTo>
                <a:lnTo>
                  <a:pt x="5496" y="13653"/>
                </a:lnTo>
                <a:lnTo>
                  <a:pt x="5667" y="13775"/>
                </a:lnTo>
                <a:lnTo>
                  <a:pt x="5838" y="13970"/>
                </a:lnTo>
                <a:lnTo>
                  <a:pt x="6009" y="14165"/>
                </a:lnTo>
                <a:lnTo>
                  <a:pt x="6375" y="14654"/>
                </a:lnTo>
                <a:lnTo>
                  <a:pt x="6815" y="15191"/>
                </a:lnTo>
                <a:lnTo>
                  <a:pt x="7059" y="15484"/>
                </a:lnTo>
                <a:lnTo>
                  <a:pt x="7328" y="15777"/>
                </a:lnTo>
                <a:lnTo>
                  <a:pt x="7474" y="15899"/>
                </a:lnTo>
                <a:lnTo>
                  <a:pt x="7670" y="15997"/>
                </a:lnTo>
                <a:lnTo>
                  <a:pt x="7841" y="16046"/>
                </a:lnTo>
                <a:lnTo>
                  <a:pt x="8036" y="16070"/>
                </a:lnTo>
                <a:lnTo>
                  <a:pt x="8134" y="16046"/>
                </a:lnTo>
                <a:lnTo>
                  <a:pt x="8280" y="15973"/>
                </a:lnTo>
                <a:lnTo>
                  <a:pt x="8744" y="15704"/>
                </a:lnTo>
                <a:lnTo>
                  <a:pt x="9013" y="15533"/>
                </a:lnTo>
                <a:lnTo>
                  <a:pt x="9306" y="15313"/>
                </a:lnTo>
                <a:lnTo>
                  <a:pt x="9623" y="15094"/>
                </a:lnTo>
                <a:lnTo>
                  <a:pt x="9917" y="14825"/>
                </a:lnTo>
                <a:lnTo>
                  <a:pt x="10185" y="14556"/>
                </a:lnTo>
                <a:lnTo>
                  <a:pt x="10429" y="14263"/>
                </a:lnTo>
                <a:lnTo>
                  <a:pt x="10625" y="13970"/>
                </a:lnTo>
                <a:lnTo>
                  <a:pt x="10698" y="13824"/>
                </a:lnTo>
                <a:lnTo>
                  <a:pt x="10747" y="13653"/>
                </a:lnTo>
                <a:lnTo>
                  <a:pt x="10796" y="13506"/>
                </a:lnTo>
                <a:lnTo>
                  <a:pt x="10820" y="13359"/>
                </a:lnTo>
                <a:lnTo>
                  <a:pt x="10820" y="13213"/>
                </a:lnTo>
                <a:lnTo>
                  <a:pt x="10796" y="13042"/>
                </a:lnTo>
                <a:lnTo>
                  <a:pt x="10747" y="12895"/>
                </a:lnTo>
                <a:lnTo>
                  <a:pt x="10674" y="12749"/>
                </a:lnTo>
                <a:lnTo>
                  <a:pt x="10576" y="12602"/>
                </a:lnTo>
                <a:lnTo>
                  <a:pt x="10454" y="12456"/>
                </a:lnTo>
                <a:lnTo>
                  <a:pt x="10258" y="12309"/>
                </a:lnTo>
                <a:lnTo>
                  <a:pt x="10063" y="12212"/>
                </a:lnTo>
                <a:lnTo>
                  <a:pt x="9868" y="12138"/>
                </a:lnTo>
                <a:lnTo>
                  <a:pt x="9648" y="12065"/>
                </a:lnTo>
                <a:lnTo>
                  <a:pt x="9428" y="12016"/>
                </a:lnTo>
                <a:lnTo>
                  <a:pt x="9208" y="11919"/>
                </a:lnTo>
                <a:lnTo>
                  <a:pt x="9013" y="11821"/>
                </a:lnTo>
                <a:lnTo>
                  <a:pt x="8818" y="11650"/>
                </a:lnTo>
                <a:lnTo>
                  <a:pt x="8647" y="11454"/>
                </a:lnTo>
                <a:lnTo>
                  <a:pt x="8549" y="11235"/>
                </a:lnTo>
                <a:lnTo>
                  <a:pt x="8476" y="10990"/>
                </a:lnTo>
                <a:lnTo>
                  <a:pt x="8451" y="10697"/>
                </a:lnTo>
                <a:lnTo>
                  <a:pt x="8476" y="10502"/>
                </a:lnTo>
                <a:lnTo>
                  <a:pt x="8500" y="10282"/>
                </a:lnTo>
                <a:lnTo>
                  <a:pt x="8573" y="10087"/>
                </a:lnTo>
                <a:lnTo>
                  <a:pt x="8647" y="9891"/>
                </a:lnTo>
                <a:lnTo>
                  <a:pt x="8744" y="9696"/>
                </a:lnTo>
                <a:lnTo>
                  <a:pt x="8866" y="9501"/>
                </a:lnTo>
                <a:lnTo>
                  <a:pt x="9013" y="9330"/>
                </a:lnTo>
                <a:lnTo>
                  <a:pt x="9159" y="9159"/>
                </a:lnTo>
                <a:lnTo>
                  <a:pt x="9330" y="9012"/>
                </a:lnTo>
                <a:lnTo>
                  <a:pt x="9501" y="8890"/>
                </a:lnTo>
                <a:lnTo>
                  <a:pt x="9672" y="8768"/>
                </a:lnTo>
                <a:lnTo>
                  <a:pt x="9868" y="8646"/>
                </a:lnTo>
                <a:lnTo>
                  <a:pt x="10063" y="8573"/>
                </a:lnTo>
                <a:lnTo>
                  <a:pt x="10283" y="8499"/>
                </a:lnTo>
                <a:lnTo>
                  <a:pt x="10503" y="8475"/>
                </a:lnTo>
                <a:lnTo>
                  <a:pt x="10698" y="8450"/>
                </a:lnTo>
                <a:lnTo>
                  <a:pt x="10967" y="8475"/>
                </a:lnTo>
                <a:lnTo>
                  <a:pt x="11211" y="8548"/>
                </a:lnTo>
                <a:lnTo>
                  <a:pt x="11455" y="8646"/>
                </a:lnTo>
                <a:lnTo>
                  <a:pt x="11651" y="8817"/>
                </a:lnTo>
                <a:lnTo>
                  <a:pt x="11822" y="9012"/>
                </a:lnTo>
                <a:lnTo>
                  <a:pt x="11944" y="9232"/>
                </a:lnTo>
                <a:lnTo>
                  <a:pt x="12017" y="9452"/>
                </a:lnTo>
                <a:lnTo>
                  <a:pt x="12090" y="9672"/>
                </a:lnTo>
                <a:lnTo>
                  <a:pt x="12139" y="9867"/>
                </a:lnTo>
                <a:lnTo>
                  <a:pt x="12212" y="10062"/>
                </a:lnTo>
                <a:lnTo>
                  <a:pt x="12310" y="10258"/>
                </a:lnTo>
                <a:lnTo>
                  <a:pt x="12457" y="10453"/>
                </a:lnTo>
                <a:lnTo>
                  <a:pt x="12603" y="10575"/>
                </a:lnTo>
                <a:lnTo>
                  <a:pt x="12750" y="10673"/>
                </a:lnTo>
                <a:lnTo>
                  <a:pt x="12896" y="10746"/>
                </a:lnTo>
                <a:lnTo>
                  <a:pt x="13043" y="10795"/>
                </a:lnTo>
                <a:lnTo>
                  <a:pt x="13214" y="10819"/>
                </a:lnTo>
                <a:lnTo>
                  <a:pt x="13360" y="10819"/>
                </a:lnTo>
                <a:lnTo>
                  <a:pt x="13507" y="10795"/>
                </a:lnTo>
                <a:lnTo>
                  <a:pt x="13653" y="10746"/>
                </a:lnTo>
                <a:lnTo>
                  <a:pt x="13824" y="10697"/>
                </a:lnTo>
                <a:lnTo>
                  <a:pt x="13971" y="10624"/>
                </a:lnTo>
                <a:lnTo>
                  <a:pt x="14264" y="10429"/>
                </a:lnTo>
                <a:lnTo>
                  <a:pt x="14557" y="10184"/>
                </a:lnTo>
                <a:lnTo>
                  <a:pt x="14826" y="9916"/>
                </a:lnTo>
                <a:lnTo>
                  <a:pt x="15094" y="9623"/>
                </a:lnTo>
                <a:lnTo>
                  <a:pt x="15314" y="9305"/>
                </a:lnTo>
                <a:lnTo>
                  <a:pt x="15534" y="9012"/>
                </a:lnTo>
                <a:lnTo>
                  <a:pt x="15705" y="8744"/>
                </a:lnTo>
                <a:lnTo>
                  <a:pt x="15973" y="8279"/>
                </a:lnTo>
                <a:lnTo>
                  <a:pt x="16047" y="8133"/>
                </a:lnTo>
                <a:lnTo>
                  <a:pt x="16071" y="8035"/>
                </a:lnTo>
                <a:lnTo>
                  <a:pt x="16047" y="7840"/>
                </a:lnTo>
                <a:lnTo>
                  <a:pt x="15998" y="7669"/>
                </a:lnTo>
                <a:lnTo>
                  <a:pt x="15900" y="7474"/>
                </a:lnTo>
                <a:lnTo>
                  <a:pt x="15778" y="7327"/>
                </a:lnTo>
                <a:lnTo>
                  <a:pt x="15485" y="7058"/>
                </a:lnTo>
                <a:lnTo>
                  <a:pt x="15192" y="6814"/>
                </a:lnTo>
                <a:lnTo>
                  <a:pt x="14655" y="6374"/>
                </a:lnTo>
                <a:lnTo>
                  <a:pt x="14166" y="6008"/>
                </a:lnTo>
                <a:lnTo>
                  <a:pt x="13971" y="5837"/>
                </a:lnTo>
                <a:lnTo>
                  <a:pt x="13775" y="5666"/>
                </a:lnTo>
                <a:lnTo>
                  <a:pt x="13653" y="5495"/>
                </a:lnTo>
                <a:lnTo>
                  <a:pt x="13531" y="5324"/>
                </a:lnTo>
                <a:lnTo>
                  <a:pt x="13482" y="5153"/>
                </a:lnTo>
                <a:lnTo>
                  <a:pt x="13482" y="4958"/>
                </a:lnTo>
                <a:lnTo>
                  <a:pt x="13531" y="4763"/>
                </a:lnTo>
                <a:lnTo>
                  <a:pt x="13629" y="4543"/>
                </a:lnTo>
                <a:lnTo>
                  <a:pt x="13800" y="4299"/>
                </a:lnTo>
                <a:lnTo>
                  <a:pt x="14068" y="4030"/>
                </a:lnTo>
                <a:lnTo>
                  <a:pt x="14239" y="3859"/>
                </a:lnTo>
                <a:lnTo>
                  <a:pt x="14435" y="3761"/>
                </a:lnTo>
                <a:lnTo>
                  <a:pt x="14655" y="3688"/>
                </a:lnTo>
                <a:lnTo>
                  <a:pt x="14850" y="3639"/>
                </a:lnTo>
                <a:lnTo>
                  <a:pt x="15070" y="3590"/>
                </a:lnTo>
                <a:lnTo>
                  <a:pt x="15290" y="3493"/>
                </a:lnTo>
                <a:lnTo>
                  <a:pt x="15485" y="3370"/>
                </a:lnTo>
                <a:lnTo>
                  <a:pt x="15705" y="3199"/>
                </a:lnTo>
                <a:lnTo>
                  <a:pt x="15876" y="3004"/>
                </a:lnTo>
                <a:lnTo>
                  <a:pt x="15973" y="2784"/>
                </a:lnTo>
                <a:lnTo>
                  <a:pt x="16047" y="2540"/>
                </a:lnTo>
                <a:lnTo>
                  <a:pt x="16071" y="2271"/>
                </a:lnTo>
                <a:lnTo>
                  <a:pt x="16047" y="2052"/>
                </a:lnTo>
                <a:lnTo>
                  <a:pt x="16022" y="1832"/>
                </a:lnTo>
                <a:lnTo>
                  <a:pt x="15949" y="1636"/>
                </a:lnTo>
                <a:lnTo>
                  <a:pt x="15851" y="1417"/>
                </a:lnTo>
                <a:lnTo>
                  <a:pt x="15754" y="1246"/>
                </a:lnTo>
                <a:lnTo>
                  <a:pt x="15632" y="1050"/>
                </a:lnTo>
                <a:lnTo>
                  <a:pt x="15509" y="879"/>
                </a:lnTo>
                <a:lnTo>
                  <a:pt x="15363" y="708"/>
                </a:lnTo>
                <a:lnTo>
                  <a:pt x="15192" y="562"/>
                </a:lnTo>
                <a:lnTo>
                  <a:pt x="15021" y="440"/>
                </a:lnTo>
                <a:lnTo>
                  <a:pt x="14826" y="318"/>
                </a:lnTo>
                <a:lnTo>
                  <a:pt x="14630" y="195"/>
                </a:lnTo>
                <a:lnTo>
                  <a:pt x="14435" y="122"/>
                </a:lnTo>
                <a:lnTo>
                  <a:pt x="14215" y="49"/>
                </a:lnTo>
                <a:lnTo>
                  <a:pt x="14020" y="24"/>
                </a:lnTo>
                <a:lnTo>
                  <a:pt x="13800" y="0"/>
                </a:lnTo>
                <a:lnTo>
                  <a:pt x="13531" y="24"/>
                </a:lnTo>
                <a:lnTo>
                  <a:pt x="13287" y="98"/>
                </a:lnTo>
                <a:lnTo>
                  <a:pt x="13067" y="195"/>
                </a:lnTo>
                <a:lnTo>
                  <a:pt x="12872" y="366"/>
                </a:lnTo>
                <a:lnTo>
                  <a:pt x="12701" y="562"/>
                </a:lnTo>
                <a:lnTo>
                  <a:pt x="12579" y="782"/>
                </a:lnTo>
                <a:lnTo>
                  <a:pt x="12505" y="977"/>
                </a:lnTo>
                <a:lnTo>
                  <a:pt x="12457" y="1197"/>
                </a:lnTo>
                <a:lnTo>
                  <a:pt x="12383" y="1417"/>
                </a:lnTo>
                <a:lnTo>
                  <a:pt x="12310" y="1612"/>
                </a:lnTo>
                <a:lnTo>
                  <a:pt x="12212" y="1832"/>
                </a:lnTo>
                <a:lnTo>
                  <a:pt x="12041" y="2003"/>
                </a:lnTo>
                <a:lnTo>
                  <a:pt x="11773" y="2271"/>
                </a:lnTo>
                <a:lnTo>
                  <a:pt x="11528" y="2442"/>
                </a:lnTo>
                <a:lnTo>
                  <a:pt x="11309" y="2540"/>
                </a:lnTo>
                <a:lnTo>
                  <a:pt x="11113" y="2589"/>
                </a:lnTo>
                <a:lnTo>
                  <a:pt x="10918" y="2589"/>
                </a:lnTo>
                <a:lnTo>
                  <a:pt x="10747" y="2540"/>
                </a:lnTo>
                <a:lnTo>
                  <a:pt x="10576" y="2418"/>
                </a:lnTo>
                <a:lnTo>
                  <a:pt x="10405" y="2296"/>
                </a:lnTo>
                <a:lnTo>
                  <a:pt x="10234" y="2100"/>
                </a:lnTo>
                <a:lnTo>
                  <a:pt x="10063" y="1905"/>
                </a:lnTo>
                <a:lnTo>
                  <a:pt x="9697" y="1417"/>
                </a:lnTo>
                <a:lnTo>
                  <a:pt x="9257" y="879"/>
                </a:lnTo>
                <a:lnTo>
                  <a:pt x="9013" y="586"/>
                </a:lnTo>
                <a:lnTo>
                  <a:pt x="8744" y="293"/>
                </a:lnTo>
                <a:lnTo>
                  <a:pt x="8598" y="171"/>
                </a:lnTo>
                <a:lnTo>
                  <a:pt x="8402" y="73"/>
                </a:lnTo>
                <a:lnTo>
                  <a:pt x="8231" y="24"/>
                </a:lnTo>
                <a:lnTo>
                  <a:pt x="803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202" name="Google Shape;4202;p43"/>
          <p:cNvSpPr/>
          <p:nvPr/>
        </p:nvSpPr>
        <p:spPr>
          <a:xfrm>
            <a:off x="8608585" y="543301"/>
            <a:ext cx="197012" cy="207706"/>
          </a:xfrm>
          <a:custGeom>
            <a:avLst/>
            <a:gdLst/>
            <a:ahLst/>
            <a:cxnLst/>
            <a:rect l="l" t="t" r="r" b="b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4203" name="Google Shape;4203;p43"/>
          <p:cNvGrpSpPr/>
          <p:nvPr/>
        </p:nvGrpSpPr>
        <p:grpSpPr>
          <a:xfrm>
            <a:off x="8561977" y="3732397"/>
            <a:ext cx="233502" cy="171203"/>
            <a:chOff x="4610450" y="3703750"/>
            <a:chExt cx="453050" cy="332175"/>
          </a:xfrm>
        </p:grpSpPr>
        <p:sp>
          <p:nvSpPr>
            <p:cNvPr id="4204" name="Google Shape;4204;p43"/>
            <p:cNvSpPr/>
            <p:nvPr/>
          </p:nvSpPr>
          <p:spPr>
            <a:xfrm>
              <a:off x="4610450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5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60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205" name="Google Shape;4205;p43"/>
            <p:cNvSpPr/>
            <p:nvPr/>
          </p:nvSpPr>
          <p:spPr>
            <a:xfrm>
              <a:off x="4642200" y="3730000"/>
              <a:ext cx="389550" cy="249150"/>
            </a:xfrm>
            <a:custGeom>
              <a:avLst/>
              <a:gdLst/>
              <a:ahLst/>
              <a:cxnLst/>
              <a:rect l="l" t="t" r="r" b="b"/>
              <a:pathLst>
                <a:path w="15582" h="9966" extrusionOk="0">
                  <a:moveTo>
                    <a:pt x="14752" y="1"/>
                  </a:moveTo>
                  <a:lnTo>
                    <a:pt x="14629" y="49"/>
                  </a:lnTo>
                  <a:lnTo>
                    <a:pt x="14507" y="98"/>
                  </a:lnTo>
                  <a:lnTo>
                    <a:pt x="14410" y="196"/>
                  </a:lnTo>
                  <a:lnTo>
                    <a:pt x="14336" y="294"/>
                  </a:lnTo>
                  <a:lnTo>
                    <a:pt x="14263" y="416"/>
                  </a:lnTo>
                  <a:lnTo>
                    <a:pt x="14239" y="538"/>
                  </a:lnTo>
                  <a:lnTo>
                    <a:pt x="14214" y="684"/>
                  </a:lnTo>
                  <a:lnTo>
                    <a:pt x="14239" y="831"/>
                  </a:lnTo>
                  <a:lnTo>
                    <a:pt x="14288" y="1002"/>
                  </a:lnTo>
                  <a:lnTo>
                    <a:pt x="11308" y="4372"/>
                  </a:lnTo>
                  <a:lnTo>
                    <a:pt x="11161" y="4323"/>
                  </a:lnTo>
                  <a:lnTo>
                    <a:pt x="11015" y="4299"/>
                  </a:lnTo>
                  <a:lnTo>
                    <a:pt x="10844" y="4323"/>
                  </a:lnTo>
                  <a:lnTo>
                    <a:pt x="10087" y="3005"/>
                  </a:lnTo>
                  <a:lnTo>
                    <a:pt x="10160" y="2907"/>
                  </a:lnTo>
                  <a:lnTo>
                    <a:pt x="10209" y="2809"/>
                  </a:lnTo>
                  <a:lnTo>
                    <a:pt x="10233" y="2687"/>
                  </a:lnTo>
                  <a:lnTo>
                    <a:pt x="10233" y="2565"/>
                  </a:lnTo>
                  <a:lnTo>
                    <a:pt x="10233" y="2418"/>
                  </a:lnTo>
                  <a:lnTo>
                    <a:pt x="10184" y="2296"/>
                  </a:lnTo>
                  <a:lnTo>
                    <a:pt x="10136" y="2174"/>
                  </a:lnTo>
                  <a:lnTo>
                    <a:pt x="10038" y="2077"/>
                  </a:lnTo>
                  <a:lnTo>
                    <a:pt x="9940" y="2003"/>
                  </a:lnTo>
                  <a:lnTo>
                    <a:pt x="9818" y="1930"/>
                  </a:lnTo>
                  <a:lnTo>
                    <a:pt x="9696" y="1906"/>
                  </a:lnTo>
                  <a:lnTo>
                    <a:pt x="9549" y="1881"/>
                  </a:lnTo>
                  <a:lnTo>
                    <a:pt x="9427" y="1906"/>
                  </a:lnTo>
                  <a:lnTo>
                    <a:pt x="9281" y="1930"/>
                  </a:lnTo>
                  <a:lnTo>
                    <a:pt x="9183" y="2003"/>
                  </a:lnTo>
                  <a:lnTo>
                    <a:pt x="9085" y="2077"/>
                  </a:lnTo>
                  <a:lnTo>
                    <a:pt x="8988" y="2174"/>
                  </a:lnTo>
                  <a:lnTo>
                    <a:pt x="8939" y="2296"/>
                  </a:lnTo>
                  <a:lnTo>
                    <a:pt x="8890" y="2418"/>
                  </a:lnTo>
                  <a:lnTo>
                    <a:pt x="8866" y="2565"/>
                  </a:lnTo>
                  <a:lnTo>
                    <a:pt x="8890" y="2663"/>
                  </a:lnTo>
                  <a:lnTo>
                    <a:pt x="8914" y="2785"/>
                  </a:lnTo>
                  <a:lnTo>
                    <a:pt x="8939" y="2883"/>
                  </a:lnTo>
                  <a:lnTo>
                    <a:pt x="8988" y="2956"/>
                  </a:lnTo>
                  <a:lnTo>
                    <a:pt x="6521" y="6668"/>
                  </a:lnTo>
                  <a:lnTo>
                    <a:pt x="6399" y="6644"/>
                  </a:lnTo>
                  <a:lnTo>
                    <a:pt x="6130" y="6644"/>
                  </a:lnTo>
                  <a:lnTo>
                    <a:pt x="5959" y="6717"/>
                  </a:lnTo>
                  <a:lnTo>
                    <a:pt x="4714" y="5398"/>
                  </a:lnTo>
                  <a:lnTo>
                    <a:pt x="4763" y="5252"/>
                  </a:lnTo>
                  <a:lnTo>
                    <a:pt x="4763" y="5105"/>
                  </a:lnTo>
                  <a:lnTo>
                    <a:pt x="4763" y="4958"/>
                  </a:lnTo>
                  <a:lnTo>
                    <a:pt x="4714" y="4836"/>
                  </a:lnTo>
                  <a:lnTo>
                    <a:pt x="4665" y="4714"/>
                  </a:lnTo>
                  <a:lnTo>
                    <a:pt x="4567" y="4617"/>
                  </a:lnTo>
                  <a:lnTo>
                    <a:pt x="4470" y="4543"/>
                  </a:lnTo>
                  <a:lnTo>
                    <a:pt x="4347" y="4470"/>
                  </a:lnTo>
                  <a:lnTo>
                    <a:pt x="4225" y="4446"/>
                  </a:lnTo>
                  <a:lnTo>
                    <a:pt x="4079" y="4421"/>
                  </a:lnTo>
                  <a:lnTo>
                    <a:pt x="3957" y="4446"/>
                  </a:lnTo>
                  <a:lnTo>
                    <a:pt x="3810" y="4470"/>
                  </a:lnTo>
                  <a:lnTo>
                    <a:pt x="3712" y="4543"/>
                  </a:lnTo>
                  <a:lnTo>
                    <a:pt x="3615" y="4617"/>
                  </a:lnTo>
                  <a:lnTo>
                    <a:pt x="3517" y="4714"/>
                  </a:lnTo>
                  <a:lnTo>
                    <a:pt x="3468" y="4836"/>
                  </a:lnTo>
                  <a:lnTo>
                    <a:pt x="3419" y="4958"/>
                  </a:lnTo>
                  <a:lnTo>
                    <a:pt x="3395" y="5105"/>
                  </a:lnTo>
                  <a:lnTo>
                    <a:pt x="3419" y="5276"/>
                  </a:lnTo>
                  <a:lnTo>
                    <a:pt x="3493" y="5447"/>
                  </a:lnTo>
                  <a:lnTo>
                    <a:pt x="49" y="9574"/>
                  </a:lnTo>
                  <a:lnTo>
                    <a:pt x="0" y="9648"/>
                  </a:lnTo>
                  <a:lnTo>
                    <a:pt x="0" y="9745"/>
                  </a:lnTo>
                  <a:lnTo>
                    <a:pt x="25" y="9843"/>
                  </a:lnTo>
                  <a:lnTo>
                    <a:pt x="98" y="9916"/>
                  </a:lnTo>
                  <a:lnTo>
                    <a:pt x="171" y="9965"/>
                  </a:lnTo>
                  <a:lnTo>
                    <a:pt x="244" y="9965"/>
                  </a:lnTo>
                  <a:lnTo>
                    <a:pt x="342" y="9941"/>
                  </a:lnTo>
                  <a:lnTo>
                    <a:pt x="440" y="9892"/>
                  </a:lnTo>
                  <a:lnTo>
                    <a:pt x="3859" y="5740"/>
                  </a:lnTo>
                  <a:lnTo>
                    <a:pt x="3981" y="5789"/>
                  </a:lnTo>
                  <a:lnTo>
                    <a:pt x="4079" y="5789"/>
                  </a:lnTo>
                  <a:lnTo>
                    <a:pt x="4225" y="5764"/>
                  </a:lnTo>
                  <a:lnTo>
                    <a:pt x="4347" y="5740"/>
                  </a:lnTo>
                  <a:lnTo>
                    <a:pt x="5642" y="7083"/>
                  </a:lnTo>
                  <a:lnTo>
                    <a:pt x="5617" y="7205"/>
                  </a:lnTo>
                  <a:lnTo>
                    <a:pt x="5617" y="7328"/>
                  </a:lnTo>
                  <a:lnTo>
                    <a:pt x="5617" y="7450"/>
                  </a:lnTo>
                  <a:lnTo>
                    <a:pt x="5666" y="7572"/>
                  </a:lnTo>
                  <a:lnTo>
                    <a:pt x="5740" y="7694"/>
                  </a:lnTo>
                  <a:lnTo>
                    <a:pt x="5813" y="7792"/>
                  </a:lnTo>
                  <a:lnTo>
                    <a:pt x="5910" y="7889"/>
                  </a:lnTo>
                  <a:lnTo>
                    <a:pt x="6033" y="7938"/>
                  </a:lnTo>
                  <a:lnTo>
                    <a:pt x="6155" y="7987"/>
                  </a:lnTo>
                  <a:lnTo>
                    <a:pt x="6301" y="8011"/>
                  </a:lnTo>
                  <a:lnTo>
                    <a:pt x="6448" y="7987"/>
                  </a:lnTo>
                  <a:lnTo>
                    <a:pt x="6570" y="7938"/>
                  </a:lnTo>
                  <a:lnTo>
                    <a:pt x="6692" y="7889"/>
                  </a:lnTo>
                  <a:lnTo>
                    <a:pt x="6790" y="7792"/>
                  </a:lnTo>
                  <a:lnTo>
                    <a:pt x="6863" y="7694"/>
                  </a:lnTo>
                  <a:lnTo>
                    <a:pt x="6936" y="7572"/>
                  </a:lnTo>
                  <a:lnTo>
                    <a:pt x="6961" y="7450"/>
                  </a:lnTo>
                  <a:lnTo>
                    <a:pt x="6985" y="7328"/>
                  </a:lnTo>
                  <a:lnTo>
                    <a:pt x="6961" y="7132"/>
                  </a:lnTo>
                  <a:lnTo>
                    <a:pt x="6887" y="6986"/>
                  </a:lnTo>
                  <a:lnTo>
                    <a:pt x="9403" y="3224"/>
                  </a:lnTo>
                  <a:lnTo>
                    <a:pt x="9549" y="3249"/>
                  </a:lnTo>
                  <a:lnTo>
                    <a:pt x="9647" y="3249"/>
                  </a:lnTo>
                  <a:lnTo>
                    <a:pt x="10429" y="4617"/>
                  </a:lnTo>
                  <a:lnTo>
                    <a:pt x="10355" y="4788"/>
                  </a:lnTo>
                  <a:lnTo>
                    <a:pt x="10331" y="4885"/>
                  </a:lnTo>
                  <a:lnTo>
                    <a:pt x="10331" y="4983"/>
                  </a:lnTo>
                  <a:lnTo>
                    <a:pt x="10331" y="5129"/>
                  </a:lnTo>
                  <a:lnTo>
                    <a:pt x="10380" y="5252"/>
                  </a:lnTo>
                  <a:lnTo>
                    <a:pt x="10429" y="5374"/>
                  </a:lnTo>
                  <a:lnTo>
                    <a:pt x="10526" y="5471"/>
                  </a:lnTo>
                  <a:lnTo>
                    <a:pt x="10624" y="5569"/>
                  </a:lnTo>
                  <a:lnTo>
                    <a:pt x="10746" y="5618"/>
                  </a:lnTo>
                  <a:lnTo>
                    <a:pt x="10868" y="5667"/>
                  </a:lnTo>
                  <a:lnTo>
                    <a:pt x="11137" y="5667"/>
                  </a:lnTo>
                  <a:lnTo>
                    <a:pt x="11284" y="5618"/>
                  </a:lnTo>
                  <a:lnTo>
                    <a:pt x="11381" y="5569"/>
                  </a:lnTo>
                  <a:lnTo>
                    <a:pt x="11479" y="5471"/>
                  </a:lnTo>
                  <a:lnTo>
                    <a:pt x="11577" y="5374"/>
                  </a:lnTo>
                  <a:lnTo>
                    <a:pt x="11625" y="5252"/>
                  </a:lnTo>
                  <a:lnTo>
                    <a:pt x="11674" y="5129"/>
                  </a:lnTo>
                  <a:lnTo>
                    <a:pt x="11699" y="4983"/>
                  </a:lnTo>
                  <a:lnTo>
                    <a:pt x="11674" y="4861"/>
                  </a:lnTo>
                  <a:lnTo>
                    <a:pt x="11650" y="4739"/>
                  </a:lnTo>
                  <a:lnTo>
                    <a:pt x="14654" y="1319"/>
                  </a:lnTo>
                  <a:lnTo>
                    <a:pt x="14776" y="1344"/>
                  </a:lnTo>
                  <a:lnTo>
                    <a:pt x="14898" y="1368"/>
                  </a:lnTo>
                  <a:lnTo>
                    <a:pt x="15045" y="1344"/>
                  </a:lnTo>
                  <a:lnTo>
                    <a:pt x="15167" y="1295"/>
                  </a:lnTo>
                  <a:lnTo>
                    <a:pt x="15289" y="1246"/>
                  </a:lnTo>
                  <a:lnTo>
                    <a:pt x="15387" y="1148"/>
                  </a:lnTo>
                  <a:lnTo>
                    <a:pt x="15460" y="1051"/>
                  </a:lnTo>
                  <a:lnTo>
                    <a:pt x="15533" y="953"/>
                  </a:lnTo>
                  <a:lnTo>
                    <a:pt x="15558" y="807"/>
                  </a:lnTo>
                  <a:lnTo>
                    <a:pt x="15582" y="684"/>
                  </a:lnTo>
                  <a:lnTo>
                    <a:pt x="15558" y="538"/>
                  </a:lnTo>
                  <a:lnTo>
                    <a:pt x="15533" y="416"/>
                  </a:lnTo>
                  <a:lnTo>
                    <a:pt x="15460" y="294"/>
                  </a:lnTo>
                  <a:lnTo>
                    <a:pt x="15387" y="196"/>
                  </a:lnTo>
                  <a:lnTo>
                    <a:pt x="15289" y="98"/>
                  </a:lnTo>
                  <a:lnTo>
                    <a:pt x="15167" y="49"/>
                  </a:lnTo>
                  <a:lnTo>
                    <a:pt x="1504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4206" name="Google Shape;4206;p43"/>
          <p:cNvSpPr/>
          <p:nvPr/>
        </p:nvSpPr>
        <p:spPr>
          <a:xfrm>
            <a:off x="3424268" y="543232"/>
            <a:ext cx="209587" cy="209600"/>
          </a:xfrm>
          <a:custGeom>
            <a:avLst/>
            <a:gdLst/>
            <a:ahLst/>
            <a:cxnLst/>
            <a:rect l="l" t="t" r="r" b="b"/>
            <a:pathLst>
              <a:path w="16266" h="16267" extrusionOk="0">
                <a:moveTo>
                  <a:pt x="11503" y="5349"/>
                </a:moveTo>
                <a:lnTo>
                  <a:pt x="11650" y="5398"/>
                </a:lnTo>
                <a:lnTo>
                  <a:pt x="11796" y="5447"/>
                </a:lnTo>
                <a:lnTo>
                  <a:pt x="11919" y="5545"/>
                </a:lnTo>
                <a:lnTo>
                  <a:pt x="12065" y="5691"/>
                </a:lnTo>
                <a:lnTo>
                  <a:pt x="12163" y="5838"/>
                </a:lnTo>
                <a:lnTo>
                  <a:pt x="12212" y="6033"/>
                </a:lnTo>
                <a:lnTo>
                  <a:pt x="12236" y="6229"/>
                </a:lnTo>
                <a:lnTo>
                  <a:pt x="12236" y="6375"/>
                </a:lnTo>
                <a:lnTo>
                  <a:pt x="12187" y="6522"/>
                </a:lnTo>
                <a:lnTo>
                  <a:pt x="12138" y="6644"/>
                </a:lnTo>
                <a:lnTo>
                  <a:pt x="12041" y="6766"/>
                </a:lnTo>
                <a:lnTo>
                  <a:pt x="7938" y="10893"/>
                </a:lnTo>
                <a:lnTo>
                  <a:pt x="7816" y="11015"/>
                </a:lnTo>
                <a:lnTo>
                  <a:pt x="7645" y="11113"/>
                </a:lnTo>
                <a:lnTo>
                  <a:pt x="7474" y="11186"/>
                </a:lnTo>
                <a:lnTo>
                  <a:pt x="7303" y="11211"/>
                </a:lnTo>
                <a:lnTo>
                  <a:pt x="7083" y="11211"/>
                </a:lnTo>
                <a:lnTo>
                  <a:pt x="6912" y="11162"/>
                </a:lnTo>
                <a:lnTo>
                  <a:pt x="6765" y="11064"/>
                </a:lnTo>
                <a:lnTo>
                  <a:pt x="6619" y="10967"/>
                </a:lnTo>
                <a:lnTo>
                  <a:pt x="4567" y="8915"/>
                </a:lnTo>
                <a:lnTo>
                  <a:pt x="4470" y="8769"/>
                </a:lnTo>
                <a:lnTo>
                  <a:pt x="4372" y="8622"/>
                </a:lnTo>
                <a:lnTo>
                  <a:pt x="4323" y="8451"/>
                </a:lnTo>
                <a:lnTo>
                  <a:pt x="4323" y="8280"/>
                </a:lnTo>
                <a:lnTo>
                  <a:pt x="4323" y="8109"/>
                </a:lnTo>
                <a:lnTo>
                  <a:pt x="4372" y="7938"/>
                </a:lnTo>
                <a:lnTo>
                  <a:pt x="4470" y="7792"/>
                </a:lnTo>
                <a:lnTo>
                  <a:pt x="4567" y="7670"/>
                </a:lnTo>
                <a:lnTo>
                  <a:pt x="4714" y="7547"/>
                </a:lnTo>
                <a:lnTo>
                  <a:pt x="4860" y="7474"/>
                </a:lnTo>
                <a:lnTo>
                  <a:pt x="5031" y="7425"/>
                </a:lnTo>
                <a:lnTo>
                  <a:pt x="5202" y="7401"/>
                </a:lnTo>
                <a:lnTo>
                  <a:pt x="5373" y="7425"/>
                </a:lnTo>
                <a:lnTo>
                  <a:pt x="5520" y="7474"/>
                </a:lnTo>
                <a:lnTo>
                  <a:pt x="5691" y="7547"/>
                </a:lnTo>
                <a:lnTo>
                  <a:pt x="5813" y="7670"/>
                </a:lnTo>
                <a:lnTo>
                  <a:pt x="7181" y="9013"/>
                </a:lnTo>
                <a:lnTo>
                  <a:pt x="10673" y="5667"/>
                </a:lnTo>
                <a:lnTo>
                  <a:pt x="10820" y="5520"/>
                </a:lnTo>
                <a:lnTo>
                  <a:pt x="10991" y="5423"/>
                </a:lnTo>
                <a:lnTo>
                  <a:pt x="11161" y="5374"/>
                </a:lnTo>
                <a:lnTo>
                  <a:pt x="11357" y="5349"/>
                </a:lnTo>
                <a:close/>
                <a:moveTo>
                  <a:pt x="7718" y="1"/>
                </a:moveTo>
                <a:lnTo>
                  <a:pt x="7303" y="50"/>
                </a:lnTo>
                <a:lnTo>
                  <a:pt x="6887" y="98"/>
                </a:lnTo>
                <a:lnTo>
                  <a:pt x="6497" y="172"/>
                </a:lnTo>
                <a:lnTo>
                  <a:pt x="6106" y="245"/>
                </a:lnTo>
                <a:lnTo>
                  <a:pt x="5715" y="367"/>
                </a:lnTo>
                <a:lnTo>
                  <a:pt x="5349" y="489"/>
                </a:lnTo>
                <a:lnTo>
                  <a:pt x="4958" y="636"/>
                </a:lnTo>
                <a:lnTo>
                  <a:pt x="4616" y="807"/>
                </a:lnTo>
                <a:lnTo>
                  <a:pt x="4250" y="978"/>
                </a:lnTo>
                <a:lnTo>
                  <a:pt x="3908" y="1173"/>
                </a:lnTo>
                <a:lnTo>
                  <a:pt x="3590" y="1393"/>
                </a:lnTo>
                <a:lnTo>
                  <a:pt x="3273" y="1613"/>
                </a:lnTo>
                <a:lnTo>
                  <a:pt x="2955" y="1857"/>
                </a:lnTo>
                <a:lnTo>
                  <a:pt x="2662" y="2125"/>
                </a:lnTo>
                <a:lnTo>
                  <a:pt x="2394" y="2394"/>
                </a:lnTo>
                <a:lnTo>
                  <a:pt x="2125" y="2663"/>
                </a:lnTo>
                <a:lnTo>
                  <a:pt x="1856" y="2956"/>
                </a:lnTo>
                <a:lnTo>
                  <a:pt x="1612" y="3273"/>
                </a:lnTo>
                <a:lnTo>
                  <a:pt x="1392" y="3591"/>
                </a:lnTo>
                <a:lnTo>
                  <a:pt x="1172" y="3908"/>
                </a:lnTo>
                <a:lnTo>
                  <a:pt x="977" y="4250"/>
                </a:lnTo>
                <a:lnTo>
                  <a:pt x="806" y="4617"/>
                </a:lnTo>
                <a:lnTo>
                  <a:pt x="635" y="4959"/>
                </a:lnTo>
                <a:lnTo>
                  <a:pt x="489" y="5349"/>
                </a:lnTo>
                <a:lnTo>
                  <a:pt x="366" y="5716"/>
                </a:lnTo>
                <a:lnTo>
                  <a:pt x="244" y="6106"/>
                </a:lnTo>
                <a:lnTo>
                  <a:pt x="171" y="6497"/>
                </a:lnTo>
                <a:lnTo>
                  <a:pt x="98" y="6888"/>
                </a:lnTo>
                <a:lnTo>
                  <a:pt x="49" y="7303"/>
                </a:lnTo>
                <a:lnTo>
                  <a:pt x="0" y="7718"/>
                </a:lnTo>
                <a:lnTo>
                  <a:pt x="0" y="8134"/>
                </a:lnTo>
                <a:lnTo>
                  <a:pt x="0" y="8549"/>
                </a:lnTo>
                <a:lnTo>
                  <a:pt x="49" y="8964"/>
                </a:lnTo>
                <a:lnTo>
                  <a:pt x="98" y="9379"/>
                </a:lnTo>
                <a:lnTo>
                  <a:pt x="171" y="9770"/>
                </a:lnTo>
                <a:lnTo>
                  <a:pt x="244" y="10161"/>
                </a:lnTo>
                <a:lnTo>
                  <a:pt x="366" y="10551"/>
                </a:lnTo>
                <a:lnTo>
                  <a:pt x="489" y="10918"/>
                </a:lnTo>
                <a:lnTo>
                  <a:pt x="635" y="11309"/>
                </a:lnTo>
                <a:lnTo>
                  <a:pt x="806" y="11650"/>
                </a:lnTo>
                <a:lnTo>
                  <a:pt x="977" y="12017"/>
                </a:lnTo>
                <a:lnTo>
                  <a:pt x="1172" y="12359"/>
                </a:lnTo>
                <a:lnTo>
                  <a:pt x="1392" y="12676"/>
                </a:lnTo>
                <a:lnTo>
                  <a:pt x="1612" y="12994"/>
                </a:lnTo>
                <a:lnTo>
                  <a:pt x="1856" y="13311"/>
                </a:lnTo>
                <a:lnTo>
                  <a:pt x="2125" y="13604"/>
                </a:lnTo>
                <a:lnTo>
                  <a:pt x="2394" y="13873"/>
                </a:lnTo>
                <a:lnTo>
                  <a:pt x="2662" y="14142"/>
                </a:lnTo>
                <a:lnTo>
                  <a:pt x="2955" y="14410"/>
                </a:lnTo>
                <a:lnTo>
                  <a:pt x="3273" y="14655"/>
                </a:lnTo>
                <a:lnTo>
                  <a:pt x="3590" y="14874"/>
                </a:lnTo>
                <a:lnTo>
                  <a:pt x="3908" y="15094"/>
                </a:lnTo>
                <a:lnTo>
                  <a:pt x="4250" y="15290"/>
                </a:lnTo>
                <a:lnTo>
                  <a:pt x="4616" y="15460"/>
                </a:lnTo>
                <a:lnTo>
                  <a:pt x="4958" y="15631"/>
                </a:lnTo>
                <a:lnTo>
                  <a:pt x="5349" y="15778"/>
                </a:lnTo>
                <a:lnTo>
                  <a:pt x="5715" y="15900"/>
                </a:lnTo>
                <a:lnTo>
                  <a:pt x="6106" y="16022"/>
                </a:lnTo>
                <a:lnTo>
                  <a:pt x="6497" y="16095"/>
                </a:lnTo>
                <a:lnTo>
                  <a:pt x="6887" y="16169"/>
                </a:lnTo>
                <a:lnTo>
                  <a:pt x="7303" y="16218"/>
                </a:lnTo>
                <a:lnTo>
                  <a:pt x="7718" y="16266"/>
                </a:lnTo>
                <a:lnTo>
                  <a:pt x="8548" y="16266"/>
                </a:lnTo>
                <a:lnTo>
                  <a:pt x="8963" y="16218"/>
                </a:lnTo>
                <a:lnTo>
                  <a:pt x="9379" y="16169"/>
                </a:lnTo>
                <a:lnTo>
                  <a:pt x="9769" y="16095"/>
                </a:lnTo>
                <a:lnTo>
                  <a:pt x="10160" y="16022"/>
                </a:lnTo>
                <a:lnTo>
                  <a:pt x="10551" y="15900"/>
                </a:lnTo>
                <a:lnTo>
                  <a:pt x="10942" y="15778"/>
                </a:lnTo>
                <a:lnTo>
                  <a:pt x="11308" y="15631"/>
                </a:lnTo>
                <a:lnTo>
                  <a:pt x="11650" y="15460"/>
                </a:lnTo>
                <a:lnTo>
                  <a:pt x="12016" y="15290"/>
                </a:lnTo>
                <a:lnTo>
                  <a:pt x="12358" y="15094"/>
                </a:lnTo>
                <a:lnTo>
                  <a:pt x="12676" y="14874"/>
                </a:lnTo>
                <a:lnTo>
                  <a:pt x="12993" y="14655"/>
                </a:lnTo>
                <a:lnTo>
                  <a:pt x="13311" y="14410"/>
                </a:lnTo>
                <a:lnTo>
                  <a:pt x="13604" y="14142"/>
                </a:lnTo>
                <a:lnTo>
                  <a:pt x="13872" y="13873"/>
                </a:lnTo>
                <a:lnTo>
                  <a:pt x="14166" y="13604"/>
                </a:lnTo>
                <a:lnTo>
                  <a:pt x="14410" y="13311"/>
                </a:lnTo>
                <a:lnTo>
                  <a:pt x="14654" y="12994"/>
                </a:lnTo>
                <a:lnTo>
                  <a:pt x="14874" y="12676"/>
                </a:lnTo>
                <a:lnTo>
                  <a:pt x="15094" y="12359"/>
                </a:lnTo>
                <a:lnTo>
                  <a:pt x="15289" y="12017"/>
                </a:lnTo>
                <a:lnTo>
                  <a:pt x="15460" y="11650"/>
                </a:lnTo>
                <a:lnTo>
                  <a:pt x="15631" y="11309"/>
                </a:lnTo>
                <a:lnTo>
                  <a:pt x="15777" y="10918"/>
                </a:lnTo>
                <a:lnTo>
                  <a:pt x="15900" y="10551"/>
                </a:lnTo>
                <a:lnTo>
                  <a:pt x="16022" y="10161"/>
                </a:lnTo>
                <a:lnTo>
                  <a:pt x="16095" y="9770"/>
                </a:lnTo>
                <a:lnTo>
                  <a:pt x="16168" y="9379"/>
                </a:lnTo>
                <a:lnTo>
                  <a:pt x="16217" y="8964"/>
                </a:lnTo>
                <a:lnTo>
                  <a:pt x="16266" y="8549"/>
                </a:lnTo>
                <a:lnTo>
                  <a:pt x="16266" y="8134"/>
                </a:lnTo>
                <a:lnTo>
                  <a:pt x="16266" y="7718"/>
                </a:lnTo>
                <a:lnTo>
                  <a:pt x="16217" y="7303"/>
                </a:lnTo>
                <a:lnTo>
                  <a:pt x="16168" y="6888"/>
                </a:lnTo>
                <a:lnTo>
                  <a:pt x="16095" y="6497"/>
                </a:lnTo>
                <a:lnTo>
                  <a:pt x="16022" y="6106"/>
                </a:lnTo>
                <a:lnTo>
                  <a:pt x="15900" y="5716"/>
                </a:lnTo>
                <a:lnTo>
                  <a:pt x="15777" y="5349"/>
                </a:lnTo>
                <a:lnTo>
                  <a:pt x="15631" y="4959"/>
                </a:lnTo>
                <a:lnTo>
                  <a:pt x="15460" y="4617"/>
                </a:lnTo>
                <a:lnTo>
                  <a:pt x="15289" y="4250"/>
                </a:lnTo>
                <a:lnTo>
                  <a:pt x="15094" y="3908"/>
                </a:lnTo>
                <a:lnTo>
                  <a:pt x="14874" y="3591"/>
                </a:lnTo>
                <a:lnTo>
                  <a:pt x="14654" y="3273"/>
                </a:lnTo>
                <a:lnTo>
                  <a:pt x="14410" y="2956"/>
                </a:lnTo>
                <a:lnTo>
                  <a:pt x="14166" y="2663"/>
                </a:lnTo>
                <a:lnTo>
                  <a:pt x="13872" y="2394"/>
                </a:lnTo>
                <a:lnTo>
                  <a:pt x="13604" y="2125"/>
                </a:lnTo>
                <a:lnTo>
                  <a:pt x="13311" y="1857"/>
                </a:lnTo>
                <a:lnTo>
                  <a:pt x="12993" y="1613"/>
                </a:lnTo>
                <a:lnTo>
                  <a:pt x="12676" y="1393"/>
                </a:lnTo>
                <a:lnTo>
                  <a:pt x="12358" y="1173"/>
                </a:lnTo>
                <a:lnTo>
                  <a:pt x="12016" y="978"/>
                </a:lnTo>
                <a:lnTo>
                  <a:pt x="11650" y="807"/>
                </a:lnTo>
                <a:lnTo>
                  <a:pt x="11308" y="636"/>
                </a:lnTo>
                <a:lnTo>
                  <a:pt x="10942" y="489"/>
                </a:lnTo>
                <a:lnTo>
                  <a:pt x="10551" y="367"/>
                </a:lnTo>
                <a:lnTo>
                  <a:pt x="10160" y="245"/>
                </a:lnTo>
                <a:lnTo>
                  <a:pt x="9769" y="172"/>
                </a:lnTo>
                <a:lnTo>
                  <a:pt x="9379" y="98"/>
                </a:lnTo>
                <a:lnTo>
                  <a:pt x="8963" y="50"/>
                </a:lnTo>
                <a:lnTo>
                  <a:pt x="8548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4207" name="Google Shape;4207;p43"/>
          <p:cNvGrpSpPr/>
          <p:nvPr/>
        </p:nvGrpSpPr>
        <p:grpSpPr>
          <a:xfrm>
            <a:off x="5169556" y="543233"/>
            <a:ext cx="188198" cy="239803"/>
            <a:chOff x="1958100" y="4985350"/>
            <a:chExt cx="365150" cy="465275"/>
          </a:xfrm>
        </p:grpSpPr>
        <p:sp>
          <p:nvSpPr>
            <p:cNvPr id="4208" name="Google Shape;4208;p43"/>
            <p:cNvSpPr/>
            <p:nvPr/>
          </p:nvSpPr>
          <p:spPr>
            <a:xfrm>
              <a:off x="1958100" y="4985350"/>
              <a:ext cx="365150" cy="465275"/>
            </a:xfrm>
            <a:custGeom>
              <a:avLst/>
              <a:gdLst/>
              <a:ahLst/>
              <a:cxnLst/>
              <a:rect l="l" t="t" r="r" b="b"/>
              <a:pathLst>
                <a:path w="14606" h="18611" extrusionOk="0">
                  <a:moveTo>
                    <a:pt x="4152" y="1734"/>
                  </a:moveTo>
                  <a:lnTo>
                    <a:pt x="4274" y="1759"/>
                  </a:lnTo>
                  <a:lnTo>
                    <a:pt x="4397" y="1783"/>
                  </a:lnTo>
                  <a:lnTo>
                    <a:pt x="4543" y="1808"/>
                  </a:lnTo>
                  <a:lnTo>
                    <a:pt x="4812" y="1930"/>
                  </a:lnTo>
                  <a:lnTo>
                    <a:pt x="5105" y="2125"/>
                  </a:lnTo>
                  <a:lnTo>
                    <a:pt x="5398" y="2394"/>
                  </a:lnTo>
                  <a:lnTo>
                    <a:pt x="5496" y="2516"/>
                  </a:lnTo>
                  <a:lnTo>
                    <a:pt x="5593" y="2638"/>
                  </a:lnTo>
                  <a:lnTo>
                    <a:pt x="5789" y="2956"/>
                  </a:lnTo>
                  <a:lnTo>
                    <a:pt x="5935" y="3322"/>
                  </a:lnTo>
                  <a:lnTo>
                    <a:pt x="6057" y="3688"/>
                  </a:lnTo>
                  <a:lnTo>
                    <a:pt x="6155" y="4079"/>
                  </a:lnTo>
                  <a:lnTo>
                    <a:pt x="6204" y="4470"/>
                  </a:lnTo>
                  <a:lnTo>
                    <a:pt x="6277" y="4836"/>
                  </a:lnTo>
                  <a:lnTo>
                    <a:pt x="6302" y="5154"/>
                  </a:lnTo>
                  <a:lnTo>
                    <a:pt x="5984" y="5129"/>
                  </a:lnTo>
                  <a:lnTo>
                    <a:pt x="5618" y="5080"/>
                  </a:lnTo>
                  <a:lnTo>
                    <a:pt x="5227" y="5007"/>
                  </a:lnTo>
                  <a:lnTo>
                    <a:pt x="4836" y="4909"/>
                  </a:lnTo>
                  <a:lnTo>
                    <a:pt x="4470" y="4787"/>
                  </a:lnTo>
                  <a:lnTo>
                    <a:pt x="4104" y="4641"/>
                  </a:lnTo>
                  <a:lnTo>
                    <a:pt x="3786" y="4445"/>
                  </a:lnTo>
                  <a:lnTo>
                    <a:pt x="3664" y="4348"/>
                  </a:lnTo>
                  <a:lnTo>
                    <a:pt x="3542" y="4250"/>
                  </a:lnTo>
                  <a:lnTo>
                    <a:pt x="3273" y="3957"/>
                  </a:lnTo>
                  <a:lnTo>
                    <a:pt x="3078" y="3664"/>
                  </a:lnTo>
                  <a:lnTo>
                    <a:pt x="2956" y="3395"/>
                  </a:lnTo>
                  <a:lnTo>
                    <a:pt x="2931" y="3273"/>
                  </a:lnTo>
                  <a:lnTo>
                    <a:pt x="2907" y="3127"/>
                  </a:lnTo>
                  <a:lnTo>
                    <a:pt x="2882" y="3004"/>
                  </a:lnTo>
                  <a:lnTo>
                    <a:pt x="2907" y="2858"/>
                  </a:lnTo>
                  <a:lnTo>
                    <a:pt x="2931" y="2736"/>
                  </a:lnTo>
                  <a:lnTo>
                    <a:pt x="2956" y="2614"/>
                  </a:lnTo>
                  <a:lnTo>
                    <a:pt x="3004" y="2492"/>
                  </a:lnTo>
                  <a:lnTo>
                    <a:pt x="3078" y="2369"/>
                  </a:lnTo>
                  <a:lnTo>
                    <a:pt x="3273" y="2125"/>
                  </a:lnTo>
                  <a:lnTo>
                    <a:pt x="3517" y="1930"/>
                  </a:lnTo>
                  <a:lnTo>
                    <a:pt x="3639" y="1857"/>
                  </a:lnTo>
                  <a:lnTo>
                    <a:pt x="3762" y="1808"/>
                  </a:lnTo>
                  <a:lnTo>
                    <a:pt x="3884" y="1783"/>
                  </a:lnTo>
                  <a:lnTo>
                    <a:pt x="4006" y="1759"/>
                  </a:lnTo>
                  <a:lnTo>
                    <a:pt x="4152" y="1734"/>
                  </a:lnTo>
                  <a:close/>
                  <a:moveTo>
                    <a:pt x="10454" y="1734"/>
                  </a:moveTo>
                  <a:lnTo>
                    <a:pt x="10600" y="1759"/>
                  </a:lnTo>
                  <a:lnTo>
                    <a:pt x="10722" y="1783"/>
                  </a:lnTo>
                  <a:lnTo>
                    <a:pt x="10844" y="1808"/>
                  </a:lnTo>
                  <a:lnTo>
                    <a:pt x="10966" y="1857"/>
                  </a:lnTo>
                  <a:lnTo>
                    <a:pt x="11089" y="1930"/>
                  </a:lnTo>
                  <a:lnTo>
                    <a:pt x="11333" y="2125"/>
                  </a:lnTo>
                  <a:lnTo>
                    <a:pt x="11528" y="2369"/>
                  </a:lnTo>
                  <a:lnTo>
                    <a:pt x="11601" y="2492"/>
                  </a:lnTo>
                  <a:lnTo>
                    <a:pt x="11650" y="2614"/>
                  </a:lnTo>
                  <a:lnTo>
                    <a:pt x="11675" y="2736"/>
                  </a:lnTo>
                  <a:lnTo>
                    <a:pt x="11699" y="2858"/>
                  </a:lnTo>
                  <a:lnTo>
                    <a:pt x="11724" y="3004"/>
                  </a:lnTo>
                  <a:lnTo>
                    <a:pt x="11699" y="3127"/>
                  </a:lnTo>
                  <a:lnTo>
                    <a:pt x="11675" y="3273"/>
                  </a:lnTo>
                  <a:lnTo>
                    <a:pt x="11650" y="3395"/>
                  </a:lnTo>
                  <a:lnTo>
                    <a:pt x="11528" y="3664"/>
                  </a:lnTo>
                  <a:lnTo>
                    <a:pt x="11333" y="3957"/>
                  </a:lnTo>
                  <a:lnTo>
                    <a:pt x="11064" y="4250"/>
                  </a:lnTo>
                  <a:lnTo>
                    <a:pt x="10942" y="4348"/>
                  </a:lnTo>
                  <a:lnTo>
                    <a:pt x="10820" y="4445"/>
                  </a:lnTo>
                  <a:lnTo>
                    <a:pt x="10502" y="4641"/>
                  </a:lnTo>
                  <a:lnTo>
                    <a:pt x="10136" y="4787"/>
                  </a:lnTo>
                  <a:lnTo>
                    <a:pt x="9770" y="4909"/>
                  </a:lnTo>
                  <a:lnTo>
                    <a:pt x="9379" y="5007"/>
                  </a:lnTo>
                  <a:lnTo>
                    <a:pt x="8988" y="5080"/>
                  </a:lnTo>
                  <a:lnTo>
                    <a:pt x="8622" y="5129"/>
                  </a:lnTo>
                  <a:lnTo>
                    <a:pt x="8304" y="5154"/>
                  </a:lnTo>
                  <a:lnTo>
                    <a:pt x="8329" y="4836"/>
                  </a:lnTo>
                  <a:lnTo>
                    <a:pt x="8402" y="4470"/>
                  </a:lnTo>
                  <a:lnTo>
                    <a:pt x="8451" y="4079"/>
                  </a:lnTo>
                  <a:lnTo>
                    <a:pt x="8549" y="3688"/>
                  </a:lnTo>
                  <a:lnTo>
                    <a:pt x="8671" y="3322"/>
                  </a:lnTo>
                  <a:lnTo>
                    <a:pt x="8817" y="2956"/>
                  </a:lnTo>
                  <a:lnTo>
                    <a:pt x="9013" y="2638"/>
                  </a:lnTo>
                  <a:lnTo>
                    <a:pt x="9110" y="2516"/>
                  </a:lnTo>
                  <a:lnTo>
                    <a:pt x="9208" y="2394"/>
                  </a:lnTo>
                  <a:lnTo>
                    <a:pt x="9501" y="2125"/>
                  </a:lnTo>
                  <a:lnTo>
                    <a:pt x="9794" y="1930"/>
                  </a:lnTo>
                  <a:lnTo>
                    <a:pt x="10063" y="1808"/>
                  </a:lnTo>
                  <a:lnTo>
                    <a:pt x="10209" y="1783"/>
                  </a:lnTo>
                  <a:lnTo>
                    <a:pt x="10331" y="1759"/>
                  </a:lnTo>
                  <a:lnTo>
                    <a:pt x="10454" y="1734"/>
                  </a:lnTo>
                  <a:close/>
                  <a:moveTo>
                    <a:pt x="3639" y="0"/>
                  </a:moveTo>
                  <a:lnTo>
                    <a:pt x="3395" y="25"/>
                  </a:lnTo>
                  <a:lnTo>
                    <a:pt x="3151" y="74"/>
                  </a:lnTo>
                  <a:lnTo>
                    <a:pt x="2907" y="147"/>
                  </a:lnTo>
                  <a:lnTo>
                    <a:pt x="2687" y="220"/>
                  </a:lnTo>
                  <a:lnTo>
                    <a:pt x="2467" y="342"/>
                  </a:lnTo>
                  <a:lnTo>
                    <a:pt x="2272" y="464"/>
                  </a:lnTo>
                  <a:lnTo>
                    <a:pt x="2101" y="611"/>
                  </a:lnTo>
                  <a:lnTo>
                    <a:pt x="1930" y="782"/>
                  </a:lnTo>
                  <a:lnTo>
                    <a:pt x="1759" y="953"/>
                  </a:lnTo>
                  <a:lnTo>
                    <a:pt x="1612" y="1124"/>
                  </a:lnTo>
                  <a:lnTo>
                    <a:pt x="1490" y="1344"/>
                  </a:lnTo>
                  <a:lnTo>
                    <a:pt x="1368" y="1539"/>
                  </a:lnTo>
                  <a:lnTo>
                    <a:pt x="1295" y="1759"/>
                  </a:lnTo>
                  <a:lnTo>
                    <a:pt x="1222" y="2003"/>
                  </a:lnTo>
                  <a:lnTo>
                    <a:pt x="1173" y="2247"/>
                  </a:lnTo>
                  <a:lnTo>
                    <a:pt x="1148" y="2492"/>
                  </a:lnTo>
                  <a:lnTo>
                    <a:pt x="1173" y="2760"/>
                  </a:lnTo>
                  <a:lnTo>
                    <a:pt x="1197" y="3029"/>
                  </a:lnTo>
                  <a:lnTo>
                    <a:pt x="1295" y="3298"/>
                  </a:lnTo>
                  <a:lnTo>
                    <a:pt x="1393" y="3566"/>
                  </a:lnTo>
                  <a:lnTo>
                    <a:pt x="1539" y="3859"/>
                  </a:lnTo>
                  <a:lnTo>
                    <a:pt x="1734" y="4152"/>
                  </a:lnTo>
                  <a:lnTo>
                    <a:pt x="1954" y="4445"/>
                  </a:lnTo>
                  <a:lnTo>
                    <a:pt x="2223" y="4739"/>
                  </a:lnTo>
                  <a:lnTo>
                    <a:pt x="2394" y="4885"/>
                  </a:lnTo>
                  <a:lnTo>
                    <a:pt x="2565" y="5007"/>
                  </a:lnTo>
                  <a:lnTo>
                    <a:pt x="2931" y="5251"/>
                  </a:lnTo>
                  <a:lnTo>
                    <a:pt x="3346" y="5471"/>
                  </a:lnTo>
                  <a:lnTo>
                    <a:pt x="3762" y="5642"/>
                  </a:lnTo>
                  <a:lnTo>
                    <a:pt x="391" y="5642"/>
                  </a:lnTo>
                  <a:lnTo>
                    <a:pt x="318" y="5667"/>
                  </a:lnTo>
                  <a:lnTo>
                    <a:pt x="220" y="5715"/>
                  </a:lnTo>
                  <a:lnTo>
                    <a:pt x="147" y="5789"/>
                  </a:lnTo>
                  <a:lnTo>
                    <a:pt x="98" y="5838"/>
                  </a:lnTo>
                  <a:lnTo>
                    <a:pt x="49" y="5935"/>
                  </a:lnTo>
                  <a:lnTo>
                    <a:pt x="25" y="6033"/>
                  </a:lnTo>
                  <a:lnTo>
                    <a:pt x="0" y="6131"/>
                  </a:lnTo>
                  <a:lnTo>
                    <a:pt x="0" y="9599"/>
                  </a:lnTo>
                  <a:lnTo>
                    <a:pt x="5325" y="9599"/>
                  </a:lnTo>
                  <a:lnTo>
                    <a:pt x="5325" y="6009"/>
                  </a:lnTo>
                  <a:lnTo>
                    <a:pt x="5813" y="6082"/>
                  </a:lnTo>
                  <a:lnTo>
                    <a:pt x="5813" y="18611"/>
                  </a:lnTo>
                  <a:lnTo>
                    <a:pt x="8793" y="18611"/>
                  </a:lnTo>
                  <a:lnTo>
                    <a:pt x="8793" y="6082"/>
                  </a:lnTo>
                  <a:lnTo>
                    <a:pt x="9281" y="6009"/>
                  </a:lnTo>
                  <a:lnTo>
                    <a:pt x="9281" y="9599"/>
                  </a:lnTo>
                  <a:lnTo>
                    <a:pt x="14605" y="9599"/>
                  </a:lnTo>
                  <a:lnTo>
                    <a:pt x="14605" y="6131"/>
                  </a:lnTo>
                  <a:lnTo>
                    <a:pt x="14581" y="6033"/>
                  </a:lnTo>
                  <a:lnTo>
                    <a:pt x="14557" y="5935"/>
                  </a:lnTo>
                  <a:lnTo>
                    <a:pt x="14508" y="5838"/>
                  </a:lnTo>
                  <a:lnTo>
                    <a:pt x="14459" y="5789"/>
                  </a:lnTo>
                  <a:lnTo>
                    <a:pt x="14386" y="5715"/>
                  </a:lnTo>
                  <a:lnTo>
                    <a:pt x="14288" y="5667"/>
                  </a:lnTo>
                  <a:lnTo>
                    <a:pt x="14215" y="5642"/>
                  </a:lnTo>
                  <a:lnTo>
                    <a:pt x="10844" y="5642"/>
                  </a:lnTo>
                  <a:lnTo>
                    <a:pt x="11259" y="5471"/>
                  </a:lnTo>
                  <a:lnTo>
                    <a:pt x="11675" y="5251"/>
                  </a:lnTo>
                  <a:lnTo>
                    <a:pt x="12041" y="5007"/>
                  </a:lnTo>
                  <a:lnTo>
                    <a:pt x="12212" y="4885"/>
                  </a:lnTo>
                  <a:lnTo>
                    <a:pt x="12383" y="4739"/>
                  </a:lnTo>
                  <a:lnTo>
                    <a:pt x="12652" y="4445"/>
                  </a:lnTo>
                  <a:lnTo>
                    <a:pt x="12871" y="4152"/>
                  </a:lnTo>
                  <a:lnTo>
                    <a:pt x="13067" y="3859"/>
                  </a:lnTo>
                  <a:lnTo>
                    <a:pt x="13213" y="3566"/>
                  </a:lnTo>
                  <a:lnTo>
                    <a:pt x="13311" y="3298"/>
                  </a:lnTo>
                  <a:lnTo>
                    <a:pt x="13409" y="3029"/>
                  </a:lnTo>
                  <a:lnTo>
                    <a:pt x="13433" y="2760"/>
                  </a:lnTo>
                  <a:lnTo>
                    <a:pt x="13458" y="2492"/>
                  </a:lnTo>
                  <a:lnTo>
                    <a:pt x="13433" y="2247"/>
                  </a:lnTo>
                  <a:lnTo>
                    <a:pt x="13384" y="2003"/>
                  </a:lnTo>
                  <a:lnTo>
                    <a:pt x="13311" y="1759"/>
                  </a:lnTo>
                  <a:lnTo>
                    <a:pt x="13238" y="1539"/>
                  </a:lnTo>
                  <a:lnTo>
                    <a:pt x="13116" y="1344"/>
                  </a:lnTo>
                  <a:lnTo>
                    <a:pt x="12994" y="1124"/>
                  </a:lnTo>
                  <a:lnTo>
                    <a:pt x="12847" y="953"/>
                  </a:lnTo>
                  <a:lnTo>
                    <a:pt x="12676" y="782"/>
                  </a:lnTo>
                  <a:lnTo>
                    <a:pt x="12505" y="611"/>
                  </a:lnTo>
                  <a:lnTo>
                    <a:pt x="12334" y="464"/>
                  </a:lnTo>
                  <a:lnTo>
                    <a:pt x="12139" y="342"/>
                  </a:lnTo>
                  <a:lnTo>
                    <a:pt x="11919" y="220"/>
                  </a:lnTo>
                  <a:lnTo>
                    <a:pt x="11699" y="147"/>
                  </a:lnTo>
                  <a:lnTo>
                    <a:pt x="11455" y="74"/>
                  </a:lnTo>
                  <a:lnTo>
                    <a:pt x="11211" y="25"/>
                  </a:lnTo>
                  <a:lnTo>
                    <a:pt x="10966" y="0"/>
                  </a:lnTo>
                  <a:lnTo>
                    <a:pt x="10698" y="25"/>
                  </a:lnTo>
                  <a:lnTo>
                    <a:pt x="10429" y="49"/>
                  </a:lnTo>
                  <a:lnTo>
                    <a:pt x="10160" y="147"/>
                  </a:lnTo>
                  <a:lnTo>
                    <a:pt x="9892" y="245"/>
                  </a:lnTo>
                  <a:lnTo>
                    <a:pt x="9599" y="391"/>
                  </a:lnTo>
                  <a:lnTo>
                    <a:pt x="9306" y="587"/>
                  </a:lnTo>
                  <a:lnTo>
                    <a:pt x="9013" y="806"/>
                  </a:lnTo>
                  <a:lnTo>
                    <a:pt x="8719" y="1075"/>
                  </a:lnTo>
                  <a:lnTo>
                    <a:pt x="8475" y="1368"/>
                  </a:lnTo>
                  <a:lnTo>
                    <a:pt x="8280" y="1661"/>
                  </a:lnTo>
                  <a:lnTo>
                    <a:pt x="8084" y="2003"/>
                  </a:lnTo>
                  <a:lnTo>
                    <a:pt x="7914" y="2369"/>
                  </a:lnTo>
                  <a:lnTo>
                    <a:pt x="7791" y="2736"/>
                  </a:lnTo>
                  <a:lnTo>
                    <a:pt x="7669" y="3102"/>
                  </a:lnTo>
                  <a:lnTo>
                    <a:pt x="7572" y="3469"/>
                  </a:lnTo>
                  <a:lnTo>
                    <a:pt x="7498" y="3835"/>
                  </a:lnTo>
                  <a:lnTo>
                    <a:pt x="7401" y="4519"/>
                  </a:lnTo>
                  <a:lnTo>
                    <a:pt x="7327" y="5080"/>
                  </a:lnTo>
                  <a:lnTo>
                    <a:pt x="7303" y="5667"/>
                  </a:lnTo>
                  <a:lnTo>
                    <a:pt x="7279" y="5080"/>
                  </a:lnTo>
                  <a:lnTo>
                    <a:pt x="7205" y="4519"/>
                  </a:lnTo>
                  <a:lnTo>
                    <a:pt x="7108" y="3835"/>
                  </a:lnTo>
                  <a:lnTo>
                    <a:pt x="7034" y="3469"/>
                  </a:lnTo>
                  <a:lnTo>
                    <a:pt x="6937" y="3102"/>
                  </a:lnTo>
                  <a:lnTo>
                    <a:pt x="6814" y="2736"/>
                  </a:lnTo>
                  <a:lnTo>
                    <a:pt x="6692" y="2369"/>
                  </a:lnTo>
                  <a:lnTo>
                    <a:pt x="6521" y="2003"/>
                  </a:lnTo>
                  <a:lnTo>
                    <a:pt x="6326" y="1661"/>
                  </a:lnTo>
                  <a:lnTo>
                    <a:pt x="6131" y="1368"/>
                  </a:lnTo>
                  <a:lnTo>
                    <a:pt x="5886" y="1075"/>
                  </a:lnTo>
                  <a:lnTo>
                    <a:pt x="5593" y="806"/>
                  </a:lnTo>
                  <a:lnTo>
                    <a:pt x="5300" y="587"/>
                  </a:lnTo>
                  <a:lnTo>
                    <a:pt x="5007" y="391"/>
                  </a:lnTo>
                  <a:lnTo>
                    <a:pt x="4714" y="245"/>
                  </a:lnTo>
                  <a:lnTo>
                    <a:pt x="4445" y="147"/>
                  </a:lnTo>
                  <a:lnTo>
                    <a:pt x="4177" y="49"/>
                  </a:lnTo>
                  <a:lnTo>
                    <a:pt x="3908" y="25"/>
                  </a:lnTo>
                  <a:lnTo>
                    <a:pt x="363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209" name="Google Shape;4209;p43"/>
            <p:cNvSpPr/>
            <p:nvPr/>
          </p:nvSpPr>
          <p:spPr>
            <a:xfrm>
              <a:off x="1977625" y="5237525"/>
              <a:ext cx="113600" cy="213100"/>
            </a:xfrm>
            <a:custGeom>
              <a:avLst/>
              <a:gdLst/>
              <a:ahLst/>
              <a:cxnLst/>
              <a:rect l="l" t="t" r="r" b="b"/>
              <a:pathLst>
                <a:path w="4544" h="8524" extrusionOk="0">
                  <a:moveTo>
                    <a:pt x="1" y="0"/>
                  </a:moveTo>
                  <a:lnTo>
                    <a:pt x="1" y="8035"/>
                  </a:lnTo>
                  <a:lnTo>
                    <a:pt x="25" y="8133"/>
                  </a:lnTo>
                  <a:lnTo>
                    <a:pt x="50" y="8231"/>
                  </a:lnTo>
                  <a:lnTo>
                    <a:pt x="99" y="8304"/>
                  </a:lnTo>
                  <a:lnTo>
                    <a:pt x="148" y="8377"/>
                  </a:lnTo>
                  <a:lnTo>
                    <a:pt x="221" y="8426"/>
                  </a:lnTo>
                  <a:lnTo>
                    <a:pt x="318" y="8475"/>
                  </a:lnTo>
                  <a:lnTo>
                    <a:pt x="392" y="8499"/>
                  </a:lnTo>
                  <a:lnTo>
                    <a:pt x="489" y="8524"/>
                  </a:lnTo>
                  <a:lnTo>
                    <a:pt x="4544" y="8524"/>
                  </a:lnTo>
                  <a:lnTo>
                    <a:pt x="454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210" name="Google Shape;4210;p43"/>
            <p:cNvSpPr/>
            <p:nvPr/>
          </p:nvSpPr>
          <p:spPr>
            <a:xfrm>
              <a:off x="2190125" y="5237525"/>
              <a:ext cx="113575" cy="213100"/>
            </a:xfrm>
            <a:custGeom>
              <a:avLst/>
              <a:gdLst/>
              <a:ahLst/>
              <a:cxnLst/>
              <a:rect l="l" t="t" r="r" b="b"/>
              <a:pathLst>
                <a:path w="4543" h="8524" extrusionOk="0">
                  <a:moveTo>
                    <a:pt x="0" y="0"/>
                  </a:moveTo>
                  <a:lnTo>
                    <a:pt x="0" y="8524"/>
                  </a:lnTo>
                  <a:lnTo>
                    <a:pt x="4054" y="8524"/>
                  </a:lnTo>
                  <a:lnTo>
                    <a:pt x="4152" y="8499"/>
                  </a:lnTo>
                  <a:lnTo>
                    <a:pt x="4225" y="8475"/>
                  </a:lnTo>
                  <a:lnTo>
                    <a:pt x="4323" y="8426"/>
                  </a:lnTo>
                  <a:lnTo>
                    <a:pt x="4396" y="8377"/>
                  </a:lnTo>
                  <a:lnTo>
                    <a:pt x="4445" y="8304"/>
                  </a:lnTo>
                  <a:lnTo>
                    <a:pt x="4494" y="8231"/>
                  </a:lnTo>
                  <a:lnTo>
                    <a:pt x="4518" y="8133"/>
                  </a:lnTo>
                  <a:lnTo>
                    <a:pt x="4543" y="8035"/>
                  </a:lnTo>
                  <a:lnTo>
                    <a:pt x="454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211" name="Google Shape;4211;p43"/>
          <p:cNvGrpSpPr/>
          <p:nvPr/>
        </p:nvGrpSpPr>
        <p:grpSpPr>
          <a:xfrm>
            <a:off x="3342459" y="2137720"/>
            <a:ext cx="283238" cy="257429"/>
            <a:chOff x="4562200" y="4968250"/>
            <a:chExt cx="549550" cy="499475"/>
          </a:xfrm>
        </p:grpSpPr>
        <p:sp>
          <p:nvSpPr>
            <p:cNvPr id="4212" name="Google Shape;4212;p43"/>
            <p:cNvSpPr/>
            <p:nvPr/>
          </p:nvSpPr>
          <p:spPr>
            <a:xfrm>
              <a:off x="4842450" y="5242400"/>
              <a:ext cx="213125" cy="225325"/>
            </a:xfrm>
            <a:custGeom>
              <a:avLst/>
              <a:gdLst/>
              <a:ahLst/>
              <a:cxnLst/>
              <a:rect l="l" t="t" r="r" b="b"/>
              <a:pathLst>
                <a:path w="8525" h="9013" extrusionOk="0">
                  <a:moveTo>
                    <a:pt x="8524" y="1"/>
                  </a:moveTo>
                  <a:lnTo>
                    <a:pt x="2272" y="3542"/>
                  </a:lnTo>
                  <a:lnTo>
                    <a:pt x="2150" y="3591"/>
                  </a:lnTo>
                  <a:lnTo>
                    <a:pt x="2028" y="3615"/>
                  </a:lnTo>
                  <a:lnTo>
                    <a:pt x="1906" y="3591"/>
                  </a:lnTo>
                  <a:lnTo>
                    <a:pt x="1808" y="3566"/>
                  </a:lnTo>
                  <a:lnTo>
                    <a:pt x="1735" y="3517"/>
                  </a:lnTo>
                  <a:lnTo>
                    <a:pt x="1662" y="3444"/>
                  </a:lnTo>
                  <a:lnTo>
                    <a:pt x="1588" y="3371"/>
                  </a:lnTo>
                  <a:lnTo>
                    <a:pt x="1" y="440"/>
                  </a:lnTo>
                  <a:lnTo>
                    <a:pt x="1" y="9013"/>
                  </a:lnTo>
                  <a:lnTo>
                    <a:pt x="8524" y="4104"/>
                  </a:lnTo>
                  <a:lnTo>
                    <a:pt x="852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213" name="Google Shape;4213;p43"/>
            <p:cNvSpPr/>
            <p:nvPr/>
          </p:nvSpPr>
          <p:spPr>
            <a:xfrm>
              <a:off x="4617775" y="5241800"/>
              <a:ext cx="212500" cy="225925"/>
            </a:xfrm>
            <a:custGeom>
              <a:avLst/>
              <a:gdLst/>
              <a:ahLst/>
              <a:cxnLst/>
              <a:rect l="l" t="t" r="r" b="b"/>
              <a:pathLst>
                <a:path w="8500" h="9037" extrusionOk="0">
                  <a:moveTo>
                    <a:pt x="0" y="0"/>
                  </a:moveTo>
                  <a:lnTo>
                    <a:pt x="0" y="4128"/>
                  </a:lnTo>
                  <a:lnTo>
                    <a:pt x="8499" y="9037"/>
                  </a:lnTo>
                  <a:lnTo>
                    <a:pt x="8499" y="586"/>
                  </a:lnTo>
                  <a:lnTo>
                    <a:pt x="6961" y="3395"/>
                  </a:lnTo>
                  <a:lnTo>
                    <a:pt x="6887" y="3468"/>
                  </a:lnTo>
                  <a:lnTo>
                    <a:pt x="6814" y="3541"/>
                  </a:lnTo>
                  <a:lnTo>
                    <a:pt x="6741" y="3590"/>
                  </a:lnTo>
                  <a:lnTo>
                    <a:pt x="6643" y="3615"/>
                  </a:lnTo>
                  <a:lnTo>
                    <a:pt x="6521" y="3639"/>
                  </a:lnTo>
                  <a:lnTo>
                    <a:pt x="6399" y="3615"/>
                  </a:lnTo>
                  <a:lnTo>
                    <a:pt x="6277" y="35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214" name="Google Shape;4214;p43"/>
            <p:cNvSpPr/>
            <p:nvPr/>
          </p:nvSpPr>
          <p:spPr>
            <a:xfrm>
              <a:off x="4631200" y="4968250"/>
              <a:ext cx="411550" cy="236325"/>
            </a:xfrm>
            <a:custGeom>
              <a:avLst/>
              <a:gdLst/>
              <a:ahLst/>
              <a:cxnLst/>
              <a:rect l="l" t="t" r="r" b="b"/>
              <a:pathLst>
                <a:path w="16462" h="9453" extrusionOk="0">
                  <a:moveTo>
                    <a:pt x="8182" y="1"/>
                  </a:moveTo>
                  <a:lnTo>
                    <a:pt x="0" y="4763"/>
                  </a:lnTo>
                  <a:lnTo>
                    <a:pt x="8231" y="9452"/>
                  </a:lnTo>
                  <a:lnTo>
                    <a:pt x="16462" y="4763"/>
                  </a:lnTo>
                  <a:lnTo>
                    <a:pt x="818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215" name="Google Shape;4215;p43"/>
            <p:cNvSpPr/>
            <p:nvPr/>
          </p:nvSpPr>
          <p:spPr>
            <a:xfrm>
              <a:off x="4562200" y="5094025"/>
              <a:ext cx="274800" cy="226550"/>
            </a:xfrm>
            <a:custGeom>
              <a:avLst/>
              <a:gdLst/>
              <a:ahLst/>
              <a:cxnLst/>
              <a:rect l="l" t="t" r="r" b="b"/>
              <a:pathLst>
                <a:path w="10992" h="9062" extrusionOk="0">
                  <a:moveTo>
                    <a:pt x="2248" y="1"/>
                  </a:moveTo>
                  <a:lnTo>
                    <a:pt x="1" y="4079"/>
                  </a:lnTo>
                  <a:lnTo>
                    <a:pt x="8744" y="9062"/>
                  </a:lnTo>
                  <a:lnTo>
                    <a:pt x="10991" y="4983"/>
                  </a:lnTo>
                  <a:lnTo>
                    <a:pt x="224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216" name="Google Shape;4216;p43"/>
            <p:cNvSpPr/>
            <p:nvPr/>
          </p:nvSpPr>
          <p:spPr>
            <a:xfrm>
              <a:off x="4836975" y="5094025"/>
              <a:ext cx="274775" cy="226550"/>
            </a:xfrm>
            <a:custGeom>
              <a:avLst/>
              <a:gdLst/>
              <a:ahLst/>
              <a:cxnLst/>
              <a:rect l="l" t="t" r="r" b="b"/>
              <a:pathLst>
                <a:path w="10991" h="9062" extrusionOk="0">
                  <a:moveTo>
                    <a:pt x="8743" y="1"/>
                  </a:moveTo>
                  <a:lnTo>
                    <a:pt x="0" y="4983"/>
                  </a:lnTo>
                  <a:lnTo>
                    <a:pt x="2247" y="9062"/>
                  </a:lnTo>
                  <a:lnTo>
                    <a:pt x="10990" y="4079"/>
                  </a:lnTo>
                  <a:lnTo>
                    <a:pt x="874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217" name="Google Shape;4217;p43"/>
          <p:cNvGrpSpPr/>
          <p:nvPr/>
        </p:nvGrpSpPr>
        <p:grpSpPr>
          <a:xfrm>
            <a:off x="6790078" y="2139229"/>
            <a:ext cx="278200" cy="266861"/>
            <a:chOff x="5241175" y="4959100"/>
            <a:chExt cx="539775" cy="517775"/>
          </a:xfrm>
        </p:grpSpPr>
        <p:sp>
          <p:nvSpPr>
            <p:cNvPr id="4218" name="Google Shape;4218;p43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l" t="t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219" name="Google Shape;4219;p43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l" t="t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220" name="Google Shape;4220;p43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l" t="t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221" name="Google Shape;4221;p43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l" t="t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222" name="Google Shape;4222;p43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l" t="t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223" name="Google Shape;4223;p43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l" t="t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8" name="Google Shape;4228;p44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FUNNEL</a:t>
            </a:r>
            <a:endParaRPr/>
          </a:p>
        </p:txBody>
      </p:sp>
      <p:sp>
        <p:nvSpPr>
          <p:cNvPr id="4229" name="Google Shape;4229;p44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69</a:t>
            </a:fld>
            <a:endParaRPr/>
          </a:p>
        </p:txBody>
      </p:sp>
      <p:grpSp>
        <p:nvGrpSpPr>
          <p:cNvPr id="4230" name="Google Shape;4230;p44"/>
          <p:cNvGrpSpPr/>
          <p:nvPr/>
        </p:nvGrpSpPr>
        <p:grpSpPr>
          <a:xfrm>
            <a:off x="855289" y="1722097"/>
            <a:ext cx="3264414" cy="2934771"/>
            <a:chOff x="3778727" y="4460423"/>
            <a:chExt cx="720160" cy="647438"/>
          </a:xfrm>
        </p:grpSpPr>
        <p:sp>
          <p:nvSpPr>
            <p:cNvPr id="4231" name="Google Shape;4231;p44"/>
            <p:cNvSpPr/>
            <p:nvPr/>
          </p:nvSpPr>
          <p:spPr>
            <a:xfrm>
              <a:off x="3957011" y="4902228"/>
              <a:ext cx="364723" cy="110621"/>
            </a:xfrm>
            <a:custGeom>
              <a:avLst/>
              <a:gdLst/>
              <a:ahLst/>
              <a:cxnLst/>
              <a:rect l="l" t="t" r="r" b="b"/>
              <a:pathLst>
                <a:path w="640" h="194" extrusionOk="0">
                  <a:moveTo>
                    <a:pt x="0" y="0"/>
                  </a:moveTo>
                  <a:cubicBezTo>
                    <a:pt x="63" y="130"/>
                    <a:pt x="63" y="130"/>
                    <a:pt x="63" y="130"/>
                  </a:cubicBezTo>
                  <a:cubicBezTo>
                    <a:pt x="64" y="130"/>
                    <a:pt x="64" y="130"/>
                    <a:pt x="64" y="130"/>
                  </a:cubicBezTo>
                  <a:cubicBezTo>
                    <a:pt x="64" y="130"/>
                    <a:pt x="64" y="130"/>
                    <a:pt x="64" y="131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93" y="170"/>
                    <a:pt x="188" y="194"/>
                    <a:pt x="320" y="194"/>
                  </a:cubicBezTo>
                  <a:cubicBezTo>
                    <a:pt x="452" y="194"/>
                    <a:pt x="547" y="170"/>
                    <a:pt x="571" y="143"/>
                  </a:cubicBezTo>
                  <a:cubicBezTo>
                    <a:pt x="577" y="131"/>
                    <a:pt x="577" y="131"/>
                    <a:pt x="577" y="131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640" y="0"/>
                    <a:pt x="640" y="0"/>
                    <a:pt x="640" y="0"/>
                  </a:cubicBezTo>
                  <a:cubicBezTo>
                    <a:pt x="587" y="29"/>
                    <a:pt x="452" y="46"/>
                    <a:pt x="320" y="46"/>
                  </a:cubicBezTo>
                  <a:cubicBezTo>
                    <a:pt x="189" y="46"/>
                    <a:pt x="53" y="2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PURCHASE</a:t>
              </a:r>
              <a:endParaRPr sz="12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4232" name="Google Shape;4232;p44"/>
            <p:cNvSpPr/>
            <p:nvPr/>
          </p:nvSpPr>
          <p:spPr>
            <a:xfrm>
              <a:off x="4002092" y="4999728"/>
              <a:ext cx="275015" cy="108132"/>
            </a:xfrm>
            <a:custGeom>
              <a:avLst/>
              <a:gdLst/>
              <a:ahLst/>
              <a:cxnLst/>
              <a:rect l="l" t="t" r="r" b="b"/>
              <a:pathLst>
                <a:path w="483" h="190" extrusionOk="0">
                  <a:moveTo>
                    <a:pt x="0" y="0"/>
                  </a:moveTo>
                  <a:cubicBezTo>
                    <a:pt x="61" y="125"/>
                    <a:pt x="61" y="125"/>
                    <a:pt x="61" y="125"/>
                  </a:cubicBezTo>
                  <a:cubicBezTo>
                    <a:pt x="62" y="126"/>
                    <a:pt x="62" y="127"/>
                    <a:pt x="63" y="128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93" y="170"/>
                    <a:pt x="162" y="190"/>
                    <a:pt x="241" y="190"/>
                  </a:cubicBezTo>
                  <a:cubicBezTo>
                    <a:pt x="320" y="190"/>
                    <a:pt x="389" y="170"/>
                    <a:pt x="412" y="144"/>
                  </a:cubicBezTo>
                  <a:cubicBezTo>
                    <a:pt x="420" y="128"/>
                    <a:pt x="420" y="128"/>
                    <a:pt x="420" y="128"/>
                  </a:cubicBezTo>
                  <a:cubicBezTo>
                    <a:pt x="421" y="127"/>
                    <a:pt x="421" y="126"/>
                    <a:pt x="421" y="125"/>
                  </a:cubicBezTo>
                  <a:cubicBezTo>
                    <a:pt x="483" y="0"/>
                    <a:pt x="483" y="0"/>
                    <a:pt x="483" y="0"/>
                  </a:cubicBezTo>
                  <a:cubicBezTo>
                    <a:pt x="437" y="26"/>
                    <a:pt x="338" y="41"/>
                    <a:pt x="241" y="41"/>
                  </a:cubicBezTo>
                  <a:cubicBezTo>
                    <a:pt x="144" y="41"/>
                    <a:pt x="45" y="26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LOYALTY</a:t>
              </a:r>
              <a:endParaRPr sz="12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4233" name="Google Shape;4233;p44"/>
            <p:cNvSpPr/>
            <p:nvPr/>
          </p:nvSpPr>
          <p:spPr>
            <a:xfrm>
              <a:off x="3780312" y="4519014"/>
              <a:ext cx="718575" cy="115145"/>
            </a:xfrm>
            <a:custGeom>
              <a:avLst/>
              <a:gdLst/>
              <a:ahLst/>
              <a:cxnLst/>
              <a:rect l="l" t="t" r="r" b="b"/>
              <a:pathLst>
                <a:path w="1261" h="202" extrusionOk="0">
                  <a:moveTo>
                    <a:pt x="630" y="53"/>
                  </a:moveTo>
                  <a:cubicBezTo>
                    <a:pt x="363" y="53"/>
                    <a:pt x="82" y="34"/>
                    <a:pt x="0" y="0"/>
                  </a:cubicBezTo>
                  <a:cubicBezTo>
                    <a:pt x="71" y="146"/>
                    <a:pt x="71" y="146"/>
                    <a:pt x="71" y="146"/>
                  </a:cubicBezTo>
                  <a:cubicBezTo>
                    <a:pt x="88" y="157"/>
                    <a:pt x="134" y="170"/>
                    <a:pt x="227" y="181"/>
                  </a:cubicBezTo>
                  <a:cubicBezTo>
                    <a:pt x="334" y="194"/>
                    <a:pt x="478" y="202"/>
                    <a:pt x="630" y="202"/>
                  </a:cubicBezTo>
                  <a:cubicBezTo>
                    <a:pt x="630" y="202"/>
                    <a:pt x="630" y="202"/>
                    <a:pt x="630" y="202"/>
                  </a:cubicBezTo>
                  <a:cubicBezTo>
                    <a:pt x="929" y="202"/>
                    <a:pt x="1147" y="174"/>
                    <a:pt x="1189" y="146"/>
                  </a:cubicBezTo>
                  <a:cubicBezTo>
                    <a:pt x="1261" y="0"/>
                    <a:pt x="1261" y="0"/>
                    <a:pt x="1261" y="0"/>
                  </a:cubicBezTo>
                  <a:cubicBezTo>
                    <a:pt x="1179" y="34"/>
                    <a:pt x="897" y="53"/>
                    <a:pt x="630" y="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AWARENESS</a:t>
              </a:r>
              <a:endParaRPr sz="12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4234" name="Google Shape;4234;p44"/>
            <p:cNvSpPr/>
            <p:nvPr/>
          </p:nvSpPr>
          <p:spPr>
            <a:xfrm>
              <a:off x="3868662" y="4710395"/>
              <a:ext cx="541875" cy="112657"/>
            </a:xfrm>
            <a:custGeom>
              <a:avLst/>
              <a:gdLst/>
              <a:ahLst/>
              <a:cxnLst/>
              <a:rect l="l" t="t" r="r" b="b"/>
              <a:pathLst>
                <a:path w="951" h="198" extrusionOk="0">
                  <a:moveTo>
                    <a:pt x="0" y="0"/>
                  </a:moveTo>
                  <a:cubicBezTo>
                    <a:pt x="70" y="144"/>
                    <a:pt x="70" y="144"/>
                    <a:pt x="70" y="144"/>
                  </a:cubicBezTo>
                  <a:cubicBezTo>
                    <a:pt x="101" y="171"/>
                    <a:pt x="259" y="198"/>
                    <a:pt x="475" y="198"/>
                  </a:cubicBezTo>
                  <a:cubicBezTo>
                    <a:pt x="692" y="198"/>
                    <a:pt x="849" y="171"/>
                    <a:pt x="881" y="144"/>
                  </a:cubicBezTo>
                  <a:cubicBezTo>
                    <a:pt x="951" y="0"/>
                    <a:pt x="951" y="0"/>
                    <a:pt x="951" y="0"/>
                  </a:cubicBezTo>
                  <a:cubicBezTo>
                    <a:pt x="881" y="32"/>
                    <a:pt x="673" y="50"/>
                    <a:pt x="475" y="50"/>
                  </a:cubicBezTo>
                  <a:cubicBezTo>
                    <a:pt x="277" y="50"/>
                    <a:pt x="69" y="32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EVALUATION</a:t>
              </a:r>
              <a:endParaRPr sz="12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4235" name="Google Shape;4235;p44"/>
            <p:cNvSpPr/>
            <p:nvPr/>
          </p:nvSpPr>
          <p:spPr>
            <a:xfrm>
              <a:off x="3824940" y="4614704"/>
              <a:ext cx="629543" cy="114014"/>
            </a:xfrm>
            <a:custGeom>
              <a:avLst/>
              <a:gdLst/>
              <a:ahLst/>
              <a:cxnLst/>
              <a:rect l="l" t="t" r="r" b="b"/>
              <a:pathLst>
                <a:path w="1105" h="200" extrusionOk="0">
                  <a:moveTo>
                    <a:pt x="552" y="51"/>
                  </a:moveTo>
                  <a:cubicBezTo>
                    <a:pt x="399" y="51"/>
                    <a:pt x="255" y="44"/>
                    <a:pt x="147" y="31"/>
                  </a:cubicBezTo>
                  <a:cubicBezTo>
                    <a:pt x="76" y="22"/>
                    <a:pt x="26" y="12"/>
                    <a:pt x="0" y="0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108" y="173"/>
                    <a:pt x="296" y="200"/>
                    <a:pt x="552" y="200"/>
                  </a:cubicBezTo>
                  <a:cubicBezTo>
                    <a:pt x="809" y="200"/>
                    <a:pt x="996" y="173"/>
                    <a:pt x="1034" y="145"/>
                  </a:cubicBezTo>
                  <a:cubicBezTo>
                    <a:pt x="1105" y="0"/>
                    <a:pt x="1105" y="0"/>
                    <a:pt x="1105" y="0"/>
                  </a:cubicBezTo>
                  <a:cubicBezTo>
                    <a:pt x="1030" y="33"/>
                    <a:pt x="785" y="51"/>
                    <a:pt x="552" y="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DISCOVERY</a:t>
              </a:r>
              <a:endParaRPr sz="12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4236" name="Google Shape;4236;p44"/>
            <p:cNvSpPr/>
            <p:nvPr/>
          </p:nvSpPr>
          <p:spPr>
            <a:xfrm>
              <a:off x="3912610" y="4806085"/>
              <a:ext cx="453525" cy="112204"/>
            </a:xfrm>
            <a:custGeom>
              <a:avLst/>
              <a:gdLst/>
              <a:ahLst/>
              <a:cxnLst/>
              <a:rect l="l" t="t" r="r" b="b"/>
              <a:pathLst>
                <a:path w="796" h="197" extrusionOk="0">
                  <a:moveTo>
                    <a:pt x="0" y="0"/>
                  </a:moveTo>
                  <a:cubicBezTo>
                    <a:pt x="65" y="132"/>
                    <a:pt x="65" y="132"/>
                    <a:pt x="65" y="132"/>
                  </a:cubicBezTo>
                  <a:cubicBezTo>
                    <a:pt x="65" y="132"/>
                    <a:pt x="65" y="132"/>
                    <a:pt x="65" y="132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0" y="142"/>
                    <a:pt x="70" y="142"/>
                    <a:pt x="70" y="142"/>
                  </a:cubicBezTo>
                  <a:cubicBezTo>
                    <a:pt x="95" y="170"/>
                    <a:pt x="221" y="197"/>
                    <a:pt x="398" y="197"/>
                  </a:cubicBezTo>
                  <a:cubicBezTo>
                    <a:pt x="576" y="197"/>
                    <a:pt x="702" y="170"/>
                    <a:pt x="727" y="142"/>
                  </a:cubicBezTo>
                  <a:cubicBezTo>
                    <a:pt x="732" y="133"/>
                    <a:pt x="732" y="133"/>
                    <a:pt x="732" y="133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735" y="31"/>
                    <a:pt x="562" y="48"/>
                    <a:pt x="398" y="48"/>
                  </a:cubicBezTo>
                  <a:cubicBezTo>
                    <a:pt x="234" y="48"/>
                    <a:pt x="62" y="3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INTENT</a:t>
              </a:r>
              <a:endParaRPr sz="12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4237" name="Google Shape;4237;p44"/>
            <p:cNvSpPr/>
            <p:nvPr/>
          </p:nvSpPr>
          <p:spPr>
            <a:xfrm>
              <a:off x="3778727" y="4460423"/>
              <a:ext cx="719100" cy="79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2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</p:grpSp>
      <p:cxnSp>
        <p:nvCxnSpPr>
          <p:cNvPr id="4238" name="Google Shape;4238;p44"/>
          <p:cNvCxnSpPr/>
          <p:nvPr/>
        </p:nvCxnSpPr>
        <p:spPr>
          <a:xfrm>
            <a:off x="4047374" y="2207987"/>
            <a:ext cx="9561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239" name="Google Shape;4239;p44"/>
          <p:cNvSpPr txBox="1"/>
          <p:nvPr/>
        </p:nvSpPr>
        <p:spPr>
          <a:xfrm>
            <a:off x="5059300" y="2052331"/>
            <a:ext cx="2521200" cy="3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Insert your content</a:t>
            </a:r>
            <a:endParaRPr sz="100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cxnSp>
        <p:nvCxnSpPr>
          <p:cNvPr id="4240" name="Google Shape;4240;p44"/>
          <p:cNvCxnSpPr/>
          <p:nvPr/>
        </p:nvCxnSpPr>
        <p:spPr>
          <a:xfrm>
            <a:off x="3906532" y="2643722"/>
            <a:ext cx="10971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241" name="Google Shape;4241;p44"/>
          <p:cNvSpPr txBox="1"/>
          <p:nvPr/>
        </p:nvSpPr>
        <p:spPr>
          <a:xfrm>
            <a:off x="5059300" y="2488056"/>
            <a:ext cx="2521200" cy="3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Insert your content</a:t>
            </a:r>
            <a:endParaRPr sz="100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cxnSp>
        <p:nvCxnSpPr>
          <p:cNvPr id="4242" name="Google Shape;4242;p44"/>
          <p:cNvCxnSpPr/>
          <p:nvPr/>
        </p:nvCxnSpPr>
        <p:spPr>
          <a:xfrm>
            <a:off x="3706386" y="3079457"/>
            <a:ext cx="1297200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243" name="Google Shape;4243;p44"/>
          <p:cNvSpPr txBox="1"/>
          <p:nvPr/>
        </p:nvSpPr>
        <p:spPr>
          <a:xfrm>
            <a:off x="5059300" y="2923782"/>
            <a:ext cx="2521200" cy="3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Insert your content</a:t>
            </a:r>
            <a:endParaRPr sz="100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cxnSp>
        <p:nvCxnSpPr>
          <p:cNvPr id="4244" name="Google Shape;4244;p44"/>
          <p:cNvCxnSpPr/>
          <p:nvPr/>
        </p:nvCxnSpPr>
        <p:spPr>
          <a:xfrm>
            <a:off x="3535892" y="3515169"/>
            <a:ext cx="14676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245" name="Google Shape;4245;p44"/>
          <p:cNvSpPr txBox="1"/>
          <p:nvPr/>
        </p:nvSpPr>
        <p:spPr>
          <a:xfrm>
            <a:off x="5059300" y="3359507"/>
            <a:ext cx="2521200" cy="3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Insert your content</a:t>
            </a:r>
            <a:endParaRPr sz="100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cxnSp>
        <p:nvCxnSpPr>
          <p:cNvPr id="4246" name="Google Shape;4246;p44"/>
          <p:cNvCxnSpPr/>
          <p:nvPr/>
        </p:nvCxnSpPr>
        <p:spPr>
          <a:xfrm>
            <a:off x="3350561" y="3950903"/>
            <a:ext cx="1653000" cy="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247" name="Google Shape;4247;p44"/>
          <p:cNvSpPr txBox="1"/>
          <p:nvPr/>
        </p:nvSpPr>
        <p:spPr>
          <a:xfrm>
            <a:off x="5059300" y="3795233"/>
            <a:ext cx="2521200" cy="3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Insert your content</a:t>
            </a:r>
            <a:endParaRPr sz="100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cxnSp>
        <p:nvCxnSpPr>
          <p:cNvPr id="4248" name="Google Shape;4248;p44"/>
          <p:cNvCxnSpPr/>
          <p:nvPr/>
        </p:nvCxnSpPr>
        <p:spPr>
          <a:xfrm>
            <a:off x="3157834" y="4386615"/>
            <a:ext cx="1838100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249" name="Google Shape;4249;p44"/>
          <p:cNvSpPr txBox="1"/>
          <p:nvPr/>
        </p:nvSpPr>
        <p:spPr>
          <a:xfrm>
            <a:off x="5059300" y="4230958"/>
            <a:ext cx="2521200" cy="3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Insert your content</a:t>
            </a:r>
            <a:endParaRPr sz="100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21D4E-4DEF-4A50-8F6E-92291AB15E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881" y="67483"/>
            <a:ext cx="6270050" cy="743335"/>
          </a:xfrm>
        </p:spPr>
        <p:txBody>
          <a:bodyPr/>
          <a:lstStyle/>
          <a:p>
            <a:r>
              <a:rPr lang="es-AR" dirty="0"/>
              <a:t>Back up </a:t>
            </a:r>
            <a:r>
              <a:rPr lang="es-AR" dirty="0" err="1"/>
              <a:t>imagenes</a:t>
            </a:r>
            <a:endParaRPr lang="es-AR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0D4175-3AAB-4385-87FC-517C9F7AEF4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p:sp>
        <p:nvSpPr>
          <p:cNvPr id="4" name="Google Shape;62;p14">
            <a:extLst>
              <a:ext uri="{FF2B5EF4-FFF2-40B4-BE49-F238E27FC236}">
                <a16:creationId xmlns:a16="http://schemas.microsoft.com/office/drawing/2014/main" id="{112B2B1A-AC86-40C7-9A47-769EA841CEA9}"/>
              </a:ext>
            </a:extLst>
          </p:cNvPr>
          <p:cNvSpPr txBox="1"/>
          <p:nvPr/>
        </p:nvSpPr>
        <p:spPr>
          <a:xfrm>
            <a:off x="5314419" y="4767218"/>
            <a:ext cx="2592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/>
              <a:t>Curso Data Science - Digital House - 2022</a:t>
            </a:r>
            <a:endParaRPr sz="1000" dirty="0"/>
          </a:p>
        </p:txBody>
      </p:sp>
      <p:pic>
        <p:nvPicPr>
          <p:cNvPr id="6" name="Imagen 5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C95AECC8-23B1-F75C-5FF2-A1C0B1B243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7437" y="1166812"/>
            <a:ext cx="4429125" cy="280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43807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4" name="Google Shape;4254;p45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PRESENTATION</a:t>
            </a:r>
            <a:endParaRPr/>
          </a:p>
        </p:txBody>
      </p:sp>
      <p:sp>
        <p:nvSpPr>
          <p:cNvPr id="4255" name="Google Shape;4255;p45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70</a:t>
            </a:fld>
            <a:endParaRPr/>
          </a:p>
        </p:txBody>
      </p:sp>
      <p:pic>
        <p:nvPicPr>
          <p:cNvPr id="4256" name="Google Shape;4256;p45"/>
          <p:cNvPicPr preferRelativeResize="0"/>
          <p:nvPr/>
        </p:nvPicPr>
        <p:blipFill rotWithShape="1">
          <a:blip r:embed="rId3">
            <a:alphaModFix/>
          </a:blip>
          <a:srcRect l="19633" t="9820" b="9812"/>
          <a:stretch/>
        </p:blipFill>
        <p:spPr>
          <a:xfrm>
            <a:off x="816850" y="1894925"/>
            <a:ext cx="1403700" cy="14037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4257" name="Google Shape;4257;p45"/>
          <p:cNvSpPr txBox="1"/>
          <p:nvPr/>
        </p:nvSpPr>
        <p:spPr>
          <a:xfrm>
            <a:off x="821587" y="3421100"/>
            <a:ext cx="1403700" cy="6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Imani Jackson</a:t>
            </a:r>
            <a:br>
              <a:rPr lang="en">
                <a:latin typeface="Titillium Web"/>
                <a:ea typeface="Titillium Web"/>
                <a:cs typeface="Titillium Web"/>
                <a:sym typeface="Titillium Web"/>
              </a:rPr>
            </a:br>
            <a:r>
              <a:rPr lang="en" sz="8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rPr>
              <a:t>JOB TITLE</a:t>
            </a:r>
            <a:endParaRPr sz="800">
              <a:solidFill>
                <a:schemeClr val="dk2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rPr>
              <a:t>Blue is the colour of the clear sky and the deep sea</a:t>
            </a:r>
            <a:endParaRPr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4258" name="Google Shape;4258;p4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83046" y="1894925"/>
            <a:ext cx="1403700" cy="14037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4259" name="Google Shape;4259;p45"/>
          <p:cNvSpPr txBox="1"/>
          <p:nvPr/>
        </p:nvSpPr>
        <p:spPr>
          <a:xfrm>
            <a:off x="2687783" y="3421100"/>
            <a:ext cx="1403700" cy="6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Marcos Galán</a:t>
            </a:r>
            <a:br>
              <a:rPr lang="en">
                <a:latin typeface="Titillium Web"/>
                <a:ea typeface="Titillium Web"/>
                <a:cs typeface="Titillium Web"/>
                <a:sym typeface="Titillium Web"/>
              </a:rPr>
            </a:br>
            <a:r>
              <a:rPr lang="en" sz="8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rPr>
              <a:t>JOB TITLE</a:t>
            </a:r>
            <a:endParaRPr sz="800">
              <a:solidFill>
                <a:schemeClr val="dk2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rPr>
              <a:t>Blue is the colour of the clear sky and the deep sea</a:t>
            </a:r>
            <a:endParaRPr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4260" name="Google Shape;4260;p45"/>
          <p:cNvPicPr preferRelativeResize="0"/>
          <p:nvPr/>
        </p:nvPicPr>
        <p:blipFill rotWithShape="1">
          <a:blip r:embed="rId5">
            <a:alphaModFix/>
          </a:blip>
          <a:srcRect l="47271" t="22330" b="24940"/>
          <a:stretch/>
        </p:blipFill>
        <p:spPr>
          <a:xfrm>
            <a:off x="4549242" y="1894925"/>
            <a:ext cx="1403700" cy="14037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4261" name="Google Shape;4261;p45"/>
          <p:cNvSpPr txBox="1"/>
          <p:nvPr/>
        </p:nvSpPr>
        <p:spPr>
          <a:xfrm>
            <a:off x="4553979" y="3421100"/>
            <a:ext cx="1403700" cy="6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Ixchel Valdía</a:t>
            </a:r>
            <a:br>
              <a:rPr lang="en">
                <a:latin typeface="Titillium Web"/>
                <a:ea typeface="Titillium Web"/>
                <a:cs typeface="Titillium Web"/>
                <a:sym typeface="Titillium Web"/>
              </a:rPr>
            </a:br>
            <a:r>
              <a:rPr lang="en" sz="8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rPr>
              <a:t>JOB TITLE</a:t>
            </a:r>
            <a:endParaRPr sz="800">
              <a:solidFill>
                <a:schemeClr val="dk2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rPr>
              <a:t>Blue is the colour of the clear sky and the deep sea</a:t>
            </a:r>
            <a:endParaRPr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4262" name="Google Shape;4262;p45"/>
          <p:cNvPicPr preferRelativeResize="0"/>
          <p:nvPr/>
        </p:nvPicPr>
        <p:blipFill rotWithShape="1">
          <a:blip r:embed="rId6">
            <a:alphaModFix/>
          </a:blip>
          <a:srcRect t="3926" b="29406"/>
          <a:stretch/>
        </p:blipFill>
        <p:spPr>
          <a:xfrm>
            <a:off x="6415438" y="1894925"/>
            <a:ext cx="1403700" cy="14037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4263" name="Google Shape;4263;p45"/>
          <p:cNvSpPr txBox="1"/>
          <p:nvPr/>
        </p:nvSpPr>
        <p:spPr>
          <a:xfrm>
            <a:off x="6420175" y="3421100"/>
            <a:ext cx="1403700" cy="6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Nils Årud</a:t>
            </a:r>
            <a:br>
              <a:rPr lang="en">
                <a:latin typeface="Titillium Web"/>
                <a:ea typeface="Titillium Web"/>
                <a:cs typeface="Titillium Web"/>
                <a:sym typeface="Titillium Web"/>
              </a:rPr>
            </a:br>
            <a:r>
              <a:rPr lang="en" sz="8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rPr>
              <a:t>JOB TITLE</a:t>
            </a:r>
            <a:endParaRPr sz="800">
              <a:solidFill>
                <a:schemeClr val="dk2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rPr>
              <a:t>Blue is the colour of the clear sky and the deep sea</a:t>
            </a:r>
            <a:endParaRPr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8" name="Google Shape;4268;p46"/>
          <p:cNvSpPr txBox="1">
            <a:spLocks noGrp="1"/>
          </p:cNvSpPr>
          <p:nvPr>
            <p:ph type="title" idx="4294967295"/>
          </p:nvPr>
        </p:nvSpPr>
        <p:spPr>
          <a:xfrm>
            <a:off x="467100" y="0"/>
            <a:ext cx="8209800" cy="4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1"/>
                </a:solidFill>
              </a:rPr>
              <a:t>COMPETITOR MATRIX</a:t>
            </a:r>
            <a:endParaRPr sz="1200">
              <a:solidFill>
                <a:schemeClr val="accent1"/>
              </a:solidFill>
            </a:endParaRPr>
          </a:p>
        </p:txBody>
      </p:sp>
      <p:sp>
        <p:nvSpPr>
          <p:cNvPr id="4269" name="Google Shape;4269;p46"/>
          <p:cNvSpPr/>
          <p:nvPr/>
        </p:nvSpPr>
        <p:spPr>
          <a:xfrm>
            <a:off x="467100" y="467100"/>
            <a:ext cx="8209800" cy="4209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70" name="Google Shape;4270;p46"/>
          <p:cNvGrpSpPr/>
          <p:nvPr/>
        </p:nvGrpSpPr>
        <p:grpSpPr>
          <a:xfrm>
            <a:off x="638150" y="467111"/>
            <a:ext cx="7867750" cy="4209098"/>
            <a:chOff x="638138" y="467100"/>
            <a:chExt cx="7867750" cy="4194000"/>
          </a:xfrm>
        </p:grpSpPr>
        <p:cxnSp>
          <p:nvCxnSpPr>
            <p:cNvPr id="4271" name="Google Shape;4271;p46"/>
            <p:cNvCxnSpPr/>
            <p:nvPr/>
          </p:nvCxnSpPr>
          <p:spPr>
            <a:xfrm>
              <a:off x="6381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72" name="Google Shape;4272;p46"/>
            <p:cNvCxnSpPr/>
            <p:nvPr/>
          </p:nvCxnSpPr>
          <p:spPr>
            <a:xfrm>
              <a:off x="8091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73" name="Google Shape;4273;p46"/>
            <p:cNvCxnSpPr/>
            <p:nvPr/>
          </p:nvCxnSpPr>
          <p:spPr>
            <a:xfrm>
              <a:off x="9802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74" name="Google Shape;4274;p46"/>
            <p:cNvCxnSpPr/>
            <p:nvPr/>
          </p:nvCxnSpPr>
          <p:spPr>
            <a:xfrm>
              <a:off x="11512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75" name="Google Shape;4275;p46"/>
            <p:cNvCxnSpPr/>
            <p:nvPr/>
          </p:nvCxnSpPr>
          <p:spPr>
            <a:xfrm>
              <a:off x="13222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76" name="Google Shape;4276;p46"/>
            <p:cNvCxnSpPr/>
            <p:nvPr/>
          </p:nvCxnSpPr>
          <p:spPr>
            <a:xfrm>
              <a:off x="14933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77" name="Google Shape;4277;p46"/>
            <p:cNvCxnSpPr/>
            <p:nvPr/>
          </p:nvCxnSpPr>
          <p:spPr>
            <a:xfrm>
              <a:off x="16643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78" name="Google Shape;4278;p46"/>
            <p:cNvCxnSpPr/>
            <p:nvPr/>
          </p:nvCxnSpPr>
          <p:spPr>
            <a:xfrm>
              <a:off x="18354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79" name="Google Shape;4279;p46"/>
            <p:cNvCxnSpPr/>
            <p:nvPr/>
          </p:nvCxnSpPr>
          <p:spPr>
            <a:xfrm>
              <a:off x="20064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80" name="Google Shape;4280;p46"/>
            <p:cNvCxnSpPr/>
            <p:nvPr/>
          </p:nvCxnSpPr>
          <p:spPr>
            <a:xfrm>
              <a:off x="21774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81" name="Google Shape;4281;p46"/>
            <p:cNvCxnSpPr/>
            <p:nvPr/>
          </p:nvCxnSpPr>
          <p:spPr>
            <a:xfrm>
              <a:off x="23485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82" name="Google Shape;4282;p46"/>
            <p:cNvCxnSpPr/>
            <p:nvPr/>
          </p:nvCxnSpPr>
          <p:spPr>
            <a:xfrm>
              <a:off x="25195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83" name="Google Shape;4283;p46"/>
            <p:cNvCxnSpPr/>
            <p:nvPr/>
          </p:nvCxnSpPr>
          <p:spPr>
            <a:xfrm>
              <a:off x="26905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84" name="Google Shape;4284;p46"/>
            <p:cNvCxnSpPr/>
            <p:nvPr/>
          </p:nvCxnSpPr>
          <p:spPr>
            <a:xfrm>
              <a:off x="28616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85" name="Google Shape;4285;p46"/>
            <p:cNvCxnSpPr/>
            <p:nvPr/>
          </p:nvCxnSpPr>
          <p:spPr>
            <a:xfrm>
              <a:off x="30326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86" name="Google Shape;4286;p46"/>
            <p:cNvCxnSpPr/>
            <p:nvPr/>
          </p:nvCxnSpPr>
          <p:spPr>
            <a:xfrm>
              <a:off x="32037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87" name="Google Shape;4287;p46"/>
            <p:cNvCxnSpPr/>
            <p:nvPr/>
          </p:nvCxnSpPr>
          <p:spPr>
            <a:xfrm>
              <a:off x="33747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88" name="Google Shape;4288;p46"/>
            <p:cNvCxnSpPr/>
            <p:nvPr/>
          </p:nvCxnSpPr>
          <p:spPr>
            <a:xfrm>
              <a:off x="35457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89" name="Google Shape;4289;p46"/>
            <p:cNvCxnSpPr/>
            <p:nvPr/>
          </p:nvCxnSpPr>
          <p:spPr>
            <a:xfrm>
              <a:off x="37168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90" name="Google Shape;4290;p46"/>
            <p:cNvCxnSpPr/>
            <p:nvPr/>
          </p:nvCxnSpPr>
          <p:spPr>
            <a:xfrm>
              <a:off x="38878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91" name="Google Shape;4291;p46"/>
            <p:cNvCxnSpPr/>
            <p:nvPr/>
          </p:nvCxnSpPr>
          <p:spPr>
            <a:xfrm>
              <a:off x="40588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92" name="Google Shape;4292;p46"/>
            <p:cNvCxnSpPr/>
            <p:nvPr/>
          </p:nvCxnSpPr>
          <p:spPr>
            <a:xfrm>
              <a:off x="42299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93" name="Google Shape;4293;p46"/>
            <p:cNvCxnSpPr/>
            <p:nvPr/>
          </p:nvCxnSpPr>
          <p:spPr>
            <a:xfrm>
              <a:off x="44009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94" name="Google Shape;4294;p46"/>
            <p:cNvCxnSpPr/>
            <p:nvPr/>
          </p:nvCxnSpPr>
          <p:spPr>
            <a:xfrm>
              <a:off x="47430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95" name="Google Shape;4295;p46"/>
            <p:cNvCxnSpPr/>
            <p:nvPr/>
          </p:nvCxnSpPr>
          <p:spPr>
            <a:xfrm>
              <a:off x="49141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96" name="Google Shape;4296;p46"/>
            <p:cNvCxnSpPr/>
            <p:nvPr/>
          </p:nvCxnSpPr>
          <p:spPr>
            <a:xfrm>
              <a:off x="50851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97" name="Google Shape;4297;p46"/>
            <p:cNvCxnSpPr/>
            <p:nvPr/>
          </p:nvCxnSpPr>
          <p:spPr>
            <a:xfrm>
              <a:off x="52561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98" name="Google Shape;4298;p46"/>
            <p:cNvCxnSpPr/>
            <p:nvPr/>
          </p:nvCxnSpPr>
          <p:spPr>
            <a:xfrm>
              <a:off x="54272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99" name="Google Shape;4299;p46"/>
            <p:cNvCxnSpPr/>
            <p:nvPr/>
          </p:nvCxnSpPr>
          <p:spPr>
            <a:xfrm>
              <a:off x="55982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00" name="Google Shape;4300;p46"/>
            <p:cNvCxnSpPr/>
            <p:nvPr/>
          </p:nvCxnSpPr>
          <p:spPr>
            <a:xfrm>
              <a:off x="57692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01" name="Google Shape;4301;p46"/>
            <p:cNvCxnSpPr/>
            <p:nvPr/>
          </p:nvCxnSpPr>
          <p:spPr>
            <a:xfrm>
              <a:off x="59403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02" name="Google Shape;4302;p46"/>
            <p:cNvCxnSpPr/>
            <p:nvPr/>
          </p:nvCxnSpPr>
          <p:spPr>
            <a:xfrm>
              <a:off x="61113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03" name="Google Shape;4303;p46"/>
            <p:cNvCxnSpPr/>
            <p:nvPr/>
          </p:nvCxnSpPr>
          <p:spPr>
            <a:xfrm>
              <a:off x="62824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04" name="Google Shape;4304;p46"/>
            <p:cNvCxnSpPr/>
            <p:nvPr/>
          </p:nvCxnSpPr>
          <p:spPr>
            <a:xfrm>
              <a:off x="64534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05" name="Google Shape;4305;p46"/>
            <p:cNvCxnSpPr/>
            <p:nvPr/>
          </p:nvCxnSpPr>
          <p:spPr>
            <a:xfrm>
              <a:off x="66244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06" name="Google Shape;4306;p46"/>
            <p:cNvCxnSpPr/>
            <p:nvPr/>
          </p:nvCxnSpPr>
          <p:spPr>
            <a:xfrm>
              <a:off x="67955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07" name="Google Shape;4307;p46"/>
            <p:cNvCxnSpPr/>
            <p:nvPr/>
          </p:nvCxnSpPr>
          <p:spPr>
            <a:xfrm>
              <a:off x="69665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08" name="Google Shape;4308;p46"/>
            <p:cNvCxnSpPr/>
            <p:nvPr/>
          </p:nvCxnSpPr>
          <p:spPr>
            <a:xfrm>
              <a:off x="71375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09" name="Google Shape;4309;p46"/>
            <p:cNvCxnSpPr/>
            <p:nvPr/>
          </p:nvCxnSpPr>
          <p:spPr>
            <a:xfrm>
              <a:off x="73086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10" name="Google Shape;4310;p46"/>
            <p:cNvCxnSpPr/>
            <p:nvPr/>
          </p:nvCxnSpPr>
          <p:spPr>
            <a:xfrm>
              <a:off x="74796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11" name="Google Shape;4311;p46"/>
            <p:cNvCxnSpPr/>
            <p:nvPr/>
          </p:nvCxnSpPr>
          <p:spPr>
            <a:xfrm>
              <a:off x="76507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12" name="Google Shape;4312;p46"/>
            <p:cNvCxnSpPr/>
            <p:nvPr/>
          </p:nvCxnSpPr>
          <p:spPr>
            <a:xfrm>
              <a:off x="78217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13" name="Google Shape;4313;p46"/>
            <p:cNvCxnSpPr/>
            <p:nvPr/>
          </p:nvCxnSpPr>
          <p:spPr>
            <a:xfrm>
              <a:off x="79927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14" name="Google Shape;4314;p46"/>
            <p:cNvCxnSpPr/>
            <p:nvPr/>
          </p:nvCxnSpPr>
          <p:spPr>
            <a:xfrm>
              <a:off x="81638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15" name="Google Shape;4315;p46"/>
            <p:cNvCxnSpPr/>
            <p:nvPr/>
          </p:nvCxnSpPr>
          <p:spPr>
            <a:xfrm>
              <a:off x="83348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16" name="Google Shape;4316;p46"/>
            <p:cNvCxnSpPr/>
            <p:nvPr/>
          </p:nvCxnSpPr>
          <p:spPr>
            <a:xfrm>
              <a:off x="85058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317" name="Google Shape;4317;p46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2"/>
                </a:solidFill>
              </a:rPr>
              <a:t>71</a:t>
            </a:fld>
            <a:endParaRPr>
              <a:solidFill>
                <a:schemeClr val="accent2"/>
              </a:solidFill>
            </a:endParaRPr>
          </a:p>
        </p:txBody>
      </p:sp>
      <p:grpSp>
        <p:nvGrpSpPr>
          <p:cNvPr id="4318" name="Google Shape;4318;p46"/>
          <p:cNvGrpSpPr/>
          <p:nvPr/>
        </p:nvGrpSpPr>
        <p:grpSpPr>
          <a:xfrm>
            <a:off x="467107" y="642473"/>
            <a:ext cx="8209755" cy="3858239"/>
            <a:chOff x="467088" y="642474"/>
            <a:chExt cx="4194000" cy="3858239"/>
          </a:xfrm>
        </p:grpSpPr>
        <p:cxnSp>
          <p:nvCxnSpPr>
            <p:cNvPr id="4319" name="Google Shape;4319;p46"/>
            <p:cNvCxnSpPr/>
            <p:nvPr/>
          </p:nvCxnSpPr>
          <p:spPr>
            <a:xfrm>
              <a:off x="2564088" y="-1454526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20" name="Google Shape;4320;p46"/>
            <p:cNvCxnSpPr/>
            <p:nvPr/>
          </p:nvCxnSpPr>
          <p:spPr>
            <a:xfrm>
              <a:off x="2564088" y="-1279151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21" name="Google Shape;4321;p46"/>
            <p:cNvCxnSpPr/>
            <p:nvPr/>
          </p:nvCxnSpPr>
          <p:spPr>
            <a:xfrm>
              <a:off x="2564088" y="-1103777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22" name="Google Shape;4322;p46"/>
            <p:cNvCxnSpPr/>
            <p:nvPr/>
          </p:nvCxnSpPr>
          <p:spPr>
            <a:xfrm>
              <a:off x="2564088" y="-928402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23" name="Google Shape;4323;p46"/>
            <p:cNvCxnSpPr/>
            <p:nvPr/>
          </p:nvCxnSpPr>
          <p:spPr>
            <a:xfrm>
              <a:off x="2564088" y="-753028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24" name="Google Shape;4324;p46"/>
            <p:cNvCxnSpPr/>
            <p:nvPr/>
          </p:nvCxnSpPr>
          <p:spPr>
            <a:xfrm>
              <a:off x="2564088" y="-577653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25" name="Google Shape;4325;p46"/>
            <p:cNvCxnSpPr/>
            <p:nvPr/>
          </p:nvCxnSpPr>
          <p:spPr>
            <a:xfrm>
              <a:off x="2564088" y="-402279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26" name="Google Shape;4326;p46"/>
            <p:cNvCxnSpPr/>
            <p:nvPr/>
          </p:nvCxnSpPr>
          <p:spPr>
            <a:xfrm>
              <a:off x="2564088" y="-226904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27" name="Google Shape;4327;p46"/>
            <p:cNvCxnSpPr/>
            <p:nvPr/>
          </p:nvCxnSpPr>
          <p:spPr>
            <a:xfrm>
              <a:off x="2564088" y="-5153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28" name="Google Shape;4328;p46"/>
            <p:cNvCxnSpPr/>
            <p:nvPr/>
          </p:nvCxnSpPr>
          <p:spPr>
            <a:xfrm>
              <a:off x="2564088" y="123845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29" name="Google Shape;4329;p46"/>
            <p:cNvCxnSpPr/>
            <p:nvPr/>
          </p:nvCxnSpPr>
          <p:spPr>
            <a:xfrm>
              <a:off x="2564088" y="299219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30" name="Google Shape;4330;p46"/>
            <p:cNvCxnSpPr/>
            <p:nvPr/>
          </p:nvCxnSpPr>
          <p:spPr>
            <a:xfrm>
              <a:off x="2564088" y="649968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31" name="Google Shape;4331;p46"/>
            <p:cNvCxnSpPr/>
            <p:nvPr/>
          </p:nvCxnSpPr>
          <p:spPr>
            <a:xfrm>
              <a:off x="2564088" y="825343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32" name="Google Shape;4332;p46"/>
            <p:cNvCxnSpPr/>
            <p:nvPr/>
          </p:nvCxnSpPr>
          <p:spPr>
            <a:xfrm>
              <a:off x="2564088" y="1000717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33" name="Google Shape;4333;p46"/>
            <p:cNvCxnSpPr/>
            <p:nvPr/>
          </p:nvCxnSpPr>
          <p:spPr>
            <a:xfrm>
              <a:off x="2564088" y="1176092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34" name="Google Shape;4334;p46"/>
            <p:cNvCxnSpPr/>
            <p:nvPr/>
          </p:nvCxnSpPr>
          <p:spPr>
            <a:xfrm>
              <a:off x="2564088" y="1351466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35" name="Google Shape;4335;p46"/>
            <p:cNvCxnSpPr/>
            <p:nvPr/>
          </p:nvCxnSpPr>
          <p:spPr>
            <a:xfrm>
              <a:off x="2564088" y="1526841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36" name="Google Shape;4336;p46"/>
            <p:cNvCxnSpPr/>
            <p:nvPr/>
          </p:nvCxnSpPr>
          <p:spPr>
            <a:xfrm>
              <a:off x="2564088" y="1702215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37" name="Google Shape;4337;p46"/>
            <p:cNvCxnSpPr/>
            <p:nvPr/>
          </p:nvCxnSpPr>
          <p:spPr>
            <a:xfrm>
              <a:off x="2564088" y="187759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38" name="Google Shape;4338;p46"/>
            <p:cNvCxnSpPr/>
            <p:nvPr/>
          </p:nvCxnSpPr>
          <p:spPr>
            <a:xfrm>
              <a:off x="2564088" y="2052964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39" name="Google Shape;4339;p46"/>
            <p:cNvCxnSpPr/>
            <p:nvPr/>
          </p:nvCxnSpPr>
          <p:spPr>
            <a:xfrm>
              <a:off x="2564088" y="2228339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40" name="Google Shape;4340;p46"/>
            <p:cNvCxnSpPr/>
            <p:nvPr/>
          </p:nvCxnSpPr>
          <p:spPr>
            <a:xfrm>
              <a:off x="2564088" y="2403713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4341" name="Google Shape;4341;p46"/>
          <p:cNvCxnSpPr/>
          <p:nvPr/>
        </p:nvCxnSpPr>
        <p:spPr>
          <a:xfrm>
            <a:off x="4572000" y="467100"/>
            <a:ext cx="0" cy="4209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triangle" w="sm" len="sm"/>
            <a:tailEnd type="triangle" w="sm" len="sm"/>
          </a:ln>
        </p:spPr>
      </p:cxnSp>
      <p:cxnSp>
        <p:nvCxnSpPr>
          <p:cNvPr id="4342" name="Google Shape;4342;p46"/>
          <p:cNvCxnSpPr/>
          <p:nvPr/>
        </p:nvCxnSpPr>
        <p:spPr>
          <a:xfrm>
            <a:off x="467100" y="2571600"/>
            <a:ext cx="8209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triangle" w="sm" len="sm"/>
            <a:tailEnd type="triangle" w="sm" len="sm"/>
          </a:ln>
        </p:spPr>
      </p:cxnSp>
      <p:sp>
        <p:nvSpPr>
          <p:cNvPr id="4343" name="Google Shape;4343;p46"/>
          <p:cNvSpPr txBox="1"/>
          <p:nvPr/>
        </p:nvSpPr>
        <p:spPr>
          <a:xfrm rot="-5400000">
            <a:off x="-258750" y="2488938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LOW VALUE 1</a:t>
            </a:r>
            <a:endParaRPr sz="8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344" name="Google Shape;4344;p46"/>
          <p:cNvSpPr txBox="1"/>
          <p:nvPr/>
        </p:nvSpPr>
        <p:spPr>
          <a:xfrm rot="5400000">
            <a:off x="8116400" y="2488925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HIGH VALUE 1</a:t>
            </a:r>
            <a:endParaRPr sz="8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345" name="Google Shape;4345;p46"/>
          <p:cNvSpPr txBox="1"/>
          <p:nvPr/>
        </p:nvSpPr>
        <p:spPr>
          <a:xfrm>
            <a:off x="3928825" y="4676063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LOW VALUE 2</a:t>
            </a:r>
            <a:endParaRPr sz="8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346" name="Google Shape;4346;p46"/>
          <p:cNvSpPr txBox="1"/>
          <p:nvPr/>
        </p:nvSpPr>
        <p:spPr>
          <a:xfrm>
            <a:off x="3928775" y="301788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HIGH VALUE 2</a:t>
            </a:r>
            <a:endParaRPr sz="8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347" name="Google Shape;4347;p46"/>
          <p:cNvSpPr/>
          <p:nvPr/>
        </p:nvSpPr>
        <p:spPr>
          <a:xfrm>
            <a:off x="7012800" y="826250"/>
            <a:ext cx="1000200" cy="1000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Our company</a:t>
            </a:r>
            <a:endParaRPr sz="80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348" name="Google Shape;4348;p46"/>
          <p:cNvSpPr/>
          <p:nvPr/>
        </p:nvSpPr>
        <p:spPr>
          <a:xfrm>
            <a:off x="3130425" y="1295125"/>
            <a:ext cx="876000" cy="876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Competitor</a:t>
            </a:r>
            <a:endParaRPr sz="8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349" name="Google Shape;4349;p46"/>
          <p:cNvSpPr/>
          <p:nvPr/>
        </p:nvSpPr>
        <p:spPr>
          <a:xfrm>
            <a:off x="1382875" y="3471600"/>
            <a:ext cx="730500" cy="730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Competitor</a:t>
            </a:r>
            <a:endParaRPr sz="8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350" name="Google Shape;4350;p46"/>
          <p:cNvSpPr/>
          <p:nvPr/>
        </p:nvSpPr>
        <p:spPr>
          <a:xfrm>
            <a:off x="5626925" y="2948000"/>
            <a:ext cx="730500" cy="7305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Competitor</a:t>
            </a:r>
            <a:endParaRPr sz="8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351" name="Google Shape;4351;p46"/>
          <p:cNvSpPr/>
          <p:nvPr/>
        </p:nvSpPr>
        <p:spPr>
          <a:xfrm>
            <a:off x="6527700" y="3398850"/>
            <a:ext cx="876000" cy="876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Competitor</a:t>
            </a:r>
            <a:endParaRPr sz="8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352" name="Google Shape;4352;p46"/>
          <p:cNvSpPr/>
          <p:nvPr/>
        </p:nvSpPr>
        <p:spPr>
          <a:xfrm>
            <a:off x="4768850" y="564625"/>
            <a:ext cx="730500" cy="730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Competitor</a:t>
            </a:r>
            <a:endParaRPr sz="8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353" name="Google Shape;4353;p46"/>
          <p:cNvSpPr/>
          <p:nvPr/>
        </p:nvSpPr>
        <p:spPr>
          <a:xfrm>
            <a:off x="1114225" y="947475"/>
            <a:ext cx="467100" cy="4671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Competitor</a:t>
            </a:r>
            <a:endParaRPr sz="8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8" name="Google Shape;4358;p47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WEEKLY PLANNER</a:t>
            </a:r>
            <a:endParaRPr/>
          </a:p>
        </p:txBody>
      </p:sp>
      <p:sp>
        <p:nvSpPr>
          <p:cNvPr id="4359" name="Google Shape;4359;p47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72</a:t>
            </a:fld>
            <a:endParaRPr/>
          </a:p>
        </p:txBody>
      </p:sp>
      <p:graphicFrame>
        <p:nvGraphicFramePr>
          <p:cNvPr id="4360" name="Google Shape;4360;p47"/>
          <p:cNvGraphicFramePr/>
          <p:nvPr/>
        </p:nvGraphicFramePr>
        <p:xfrm>
          <a:off x="861700" y="1663695"/>
          <a:ext cx="6729750" cy="2552475"/>
        </p:xfrm>
        <a:graphic>
          <a:graphicData uri="http://schemas.openxmlformats.org/drawingml/2006/table">
            <a:tbl>
              <a:tblPr>
                <a:noFill/>
                <a:tableStyleId>{6A787F38-7B79-44E3-ACA7-109338EB0D08}</a:tableStyleId>
              </a:tblPr>
              <a:tblGrid>
                <a:gridCol w="745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4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54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54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54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54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548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548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04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2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2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SUNDAY</a:t>
                      </a:r>
                      <a:endParaRPr sz="700">
                        <a:solidFill>
                          <a:schemeClr val="dk2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2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MONDAY</a:t>
                      </a:r>
                      <a:endParaRPr sz="700">
                        <a:solidFill>
                          <a:schemeClr val="dk2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2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TUESDAY</a:t>
                      </a:r>
                      <a:endParaRPr sz="700">
                        <a:solidFill>
                          <a:schemeClr val="dk2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2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WEDNESDAY</a:t>
                      </a:r>
                      <a:endParaRPr sz="700">
                        <a:solidFill>
                          <a:schemeClr val="dk2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2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THURSDAY</a:t>
                      </a:r>
                      <a:endParaRPr sz="700">
                        <a:solidFill>
                          <a:schemeClr val="dk2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2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FRIDAY</a:t>
                      </a:r>
                      <a:endParaRPr sz="700">
                        <a:solidFill>
                          <a:schemeClr val="dk2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2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SATURDAY</a:t>
                      </a:r>
                      <a:endParaRPr sz="700">
                        <a:solidFill>
                          <a:schemeClr val="dk2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11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2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9:00 - 9:45</a:t>
                      </a:r>
                      <a:endParaRPr sz="700">
                        <a:solidFill>
                          <a:schemeClr val="dk2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11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2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10:00 - 10:45</a:t>
                      </a:r>
                      <a:endParaRPr sz="700">
                        <a:solidFill>
                          <a:schemeClr val="dk2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11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2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11:00 - 11:45</a:t>
                      </a:r>
                      <a:endParaRPr sz="700">
                        <a:solidFill>
                          <a:schemeClr val="dk2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11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2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12:00 - 13:15</a:t>
                      </a:r>
                      <a:endParaRPr sz="700">
                        <a:solidFill>
                          <a:schemeClr val="dk2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11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2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13:30 - 14:15</a:t>
                      </a:r>
                      <a:endParaRPr sz="700">
                        <a:solidFill>
                          <a:schemeClr val="dk2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11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2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14:30 - 15:15</a:t>
                      </a:r>
                      <a:endParaRPr sz="700">
                        <a:solidFill>
                          <a:schemeClr val="dk2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11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2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15:30 - 16:15</a:t>
                      </a:r>
                      <a:endParaRPr sz="700">
                        <a:solidFill>
                          <a:schemeClr val="dk2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FFFFF"/>
        </a:solidFill>
        <a:effectLst/>
      </p:bgPr>
    </p:bg>
    <p:spTree>
      <p:nvGrpSpPr>
        <p:cNvPr id="1" name="Shape 4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65" name="Google Shape;4365;p48"/>
          <p:cNvGrpSpPr/>
          <p:nvPr/>
        </p:nvGrpSpPr>
        <p:grpSpPr>
          <a:xfrm>
            <a:off x="282768" y="342338"/>
            <a:ext cx="347107" cy="438984"/>
            <a:chOff x="584925" y="238125"/>
            <a:chExt cx="415200" cy="525100"/>
          </a:xfrm>
        </p:grpSpPr>
        <p:sp>
          <p:nvSpPr>
            <p:cNvPr id="4366" name="Google Shape;4366;p48"/>
            <p:cNvSpPr/>
            <p:nvPr/>
          </p:nvSpPr>
          <p:spPr>
            <a:xfrm>
              <a:off x="621550" y="29917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14166" y="0"/>
                  </a:moveTo>
                  <a:lnTo>
                    <a:pt x="14166" y="16755"/>
                  </a:lnTo>
                  <a:lnTo>
                    <a:pt x="14141" y="16926"/>
                  </a:lnTo>
                  <a:lnTo>
                    <a:pt x="14093" y="17072"/>
                  </a:lnTo>
                  <a:lnTo>
                    <a:pt x="14044" y="17194"/>
                  </a:lnTo>
                  <a:lnTo>
                    <a:pt x="13946" y="17341"/>
                  </a:lnTo>
                  <a:lnTo>
                    <a:pt x="13824" y="17438"/>
                  </a:lnTo>
                  <a:lnTo>
                    <a:pt x="13677" y="17512"/>
                  </a:lnTo>
                  <a:lnTo>
                    <a:pt x="13531" y="17561"/>
                  </a:lnTo>
                  <a:lnTo>
                    <a:pt x="13384" y="17585"/>
                  </a:lnTo>
                  <a:lnTo>
                    <a:pt x="0" y="17585"/>
                  </a:lnTo>
                  <a:lnTo>
                    <a:pt x="0" y="17731"/>
                  </a:lnTo>
                  <a:lnTo>
                    <a:pt x="25" y="17902"/>
                  </a:lnTo>
                  <a:lnTo>
                    <a:pt x="74" y="18049"/>
                  </a:lnTo>
                  <a:lnTo>
                    <a:pt x="123" y="18171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71"/>
                  </a:lnTo>
                  <a:lnTo>
                    <a:pt x="15069" y="18049"/>
                  </a:lnTo>
                  <a:lnTo>
                    <a:pt x="15118" y="17902"/>
                  </a:lnTo>
                  <a:lnTo>
                    <a:pt x="15143" y="17731"/>
                  </a:lnTo>
                  <a:lnTo>
                    <a:pt x="15143" y="733"/>
                  </a:lnTo>
                  <a:lnTo>
                    <a:pt x="15118" y="586"/>
                  </a:lnTo>
                  <a:lnTo>
                    <a:pt x="15069" y="440"/>
                  </a:lnTo>
                  <a:lnTo>
                    <a:pt x="15021" y="318"/>
                  </a:lnTo>
                  <a:lnTo>
                    <a:pt x="14923" y="196"/>
                  </a:lnTo>
                  <a:lnTo>
                    <a:pt x="14801" y="122"/>
                  </a:lnTo>
                  <a:lnTo>
                    <a:pt x="14654" y="49"/>
                  </a:lnTo>
                  <a:lnTo>
                    <a:pt x="14508" y="25"/>
                  </a:lnTo>
                  <a:lnTo>
                    <a:pt x="1436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7" name="Google Shape;4367;p48"/>
            <p:cNvSpPr/>
            <p:nvPr/>
          </p:nvSpPr>
          <p:spPr>
            <a:xfrm>
              <a:off x="633750" y="2381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8" name="Google Shape;4368;p48"/>
            <p:cNvSpPr/>
            <p:nvPr/>
          </p:nvSpPr>
          <p:spPr>
            <a:xfrm>
              <a:off x="716800" y="2381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0" y="391"/>
                  </a:lnTo>
                  <a:lnTo>
                    <a:pt x="0" y="488"/>
                  </a:lnTo>
                  <a:lnTo>
                    <a:pt x="0" y="2052"/>
                  </a:lnTo>
                  <a:lnTo>
                    <a:pt x="0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099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099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9" name="Google Shape;4369;p48"/>
            <p:cNvSpPr/>
            <p:nvPr/>
          </p:nvSpPr>
          <p:spPr>
            <a:xfrm>
              <a:off x="799825" y="2381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8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8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3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0" name="Google Shape;4370;p48"/>
            <p:cNvSpPr/>
            <p:nvPr/>
          </p:nvSpPr>
          <p:spPr>
            <a:xfrm>
              <a:off x="882875" y="2381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1" name="Google Shape;4371;p48"/>
            <p:cNvSpPr/>
            <p:nvPr/>
          </p:nvSpPr>
          <p:spPr>
            <a:xfrm>
              <a:off x="584925" y="26132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2540" y="171"/>
                  </a:moveTo>
                  <a:lnTo>
                    <a:pt x="2711" y="195"/>
                  </a:lnTo>
                  <a:lnTo>
                    <a:pt x="2882" y="244"/>
                  </a:lnTo>
                  <a:lnTo>
                    <a:pt x="3053" y="318"/>
                  </a:lnTo>
                  <a:lnTo>
                    <a:pt x="3175" y="440"/>
                  </a:lnTo>
                  <a:lnTo>
                    <a:pt x="3297" y="562"/>
                  </a:lnTo>
                  <a:lnTo>
                    <a:pt x="3370" y="733"/>
                  </a:lnTo>
                  <a:lnTo>
                    <a:pt x="3419" y="904"/>
                  </a:lnTo>
                  <a:lnTo>
                    <a:pt x="3444" y="1075"/>
                  </a:lnTo>
                  <a:lnTo>
                    <a:pt x="3419" y="1246"/>
                  </a:lnTo>
                  <a:lnTo>
                    <a:pt x="3370" y="1417"/>
                  </a:lnTo>
                  <a:lnTo>
                    <a:pt x="3297" y="1588"/>
                  </a:lnTo>
                  <a:lnTo>
                    <a:pt x="3175" y="1710"/>
                  </a:lnTo>
                  <a:lnTo>
                    <a:pt x="3053" y="1832"/>
                  </a:lnTo>
                  <a:lnTo>
                    <a:pt x="2882" y="1905"/>
                  </a:lnTo>
                  <a:lnTo>
                    <a:pt x="2711" y="1954"/>
                  </a:lnTo>
                  <a:lnTo>
                    <a:pt x="2540" y="1978"/>
                  </a:lnTo>
                  <a:lnTo>
                    <a:pt x="2369" y="1954"/>
                  </a:lnTo>
                  <a:lnTo>
                    <a:pt x="2198" y="1905"/>
                  </a:lnTo>
                  <a:lnTo>
                    <a:pt x="2027" y="1832"/>
                  </a:lnTo>
                  <a:lnTo>
                    <a:pt x="1905" y="1710"/>
                  </a:lnTo>
                  <a:lnTo>
                    <a:pt x="1783" y="1588"/>
                  </a:lnTo>
                  <a:lnTo>
                    <a:pt x="1710" y="1417"/>
                  </a:lnTo>
                  <a:lnTo>
                    <a:pt x="1661" y="1246"/>
                  </a:lnTo>
                  <a:lnTo>
                    <a:pt x="1636" y="1075"/>
                  </a:lnTo>
                  <a:lnTo>
                    <a:pt x="1661" y="904"/>
                  </a:lnTo>
                  <a:lnTo>
                    <a:pt x="1710" y="733"/>
                  </a:lnTo>
                  <a:lnTo>
                    <a:pt x="1783" y="562"/>
                  </a:lnTo>
                  <a:lnTo>
                    <a:pt x="1905" y="440"/>
                  </a:lnTo>
                  <a:lnTo>
                    <a:pt x="2027" y="318"/>
                  </a:lnTo>
                  <a:lnTo>
                    <a:pt x="2198" y="244"/>
                  </a:lnTo>
                  <a:lnTo>
                    <a:pt x="2369" y="195"/>
                  </a:lnTo>
                  <a:lnTo>
                    <a:pt x="2540" y="171"/>
                  </a:lnTo>
                  <a:close/>
                  <a:moveTo>
                    <a:pt x="5862" y="171"/>
                  </a:moveTo>
                  <a:lnTo>
                    <a:pt x="6033" y="195"/>
                  </a:lnTo>
                  <a:lnTo>
                    <a:pt x="6204" y="244"/>
                  </a:lnTo>
                  <a:lnTo>
                    <a:pt x="6374" y="318"/>
                  </a:lnTo>
                  <a:lnTo>
                    <a:pt x="6497" y="440"/>
                  </a:lnTo>
                  <a:lnTo>
                    <a:pt x="6619" y="562"/>
                  </a:lnTo>
                  <a:lnTo>
                    <a:pt x="6692" y="733"/>
                  </a:lnTo>
                  <a:lnTo>
                    <a:pt x="6741" y="904"/>
                  </a:lnTo>
                  <a:lnTo>
                    <a:pt x="6765" y="1075"/>
                  </a:lnTo>
                  <a:lnTo>
                    <a:pt x="6741" y="1246"/>
                  </a:lnTo>
                  <a:lnTo>
                    <a:pt x="6692" y="1417"/>
                  </a:lnTo>
                  <a:lnTo>
                    <a:pt x="6619" y="1588"/>
                  </a:lnTo>
                  <a:lnTo>
                    <a:pt x="6497" y="1710"/>
                  </a:lnTo>
                  <a:lnTo>
                    <a:pt x="6374" y="1832"/>
                  </a:lnTo>
                  <a:lnTo>
                    <a:pt x="6204" y="1905"/>
                  </a:lnTo>
                  <a:lnTo>
                    <a:pt x="6033" y="1954"/>
                  </a:lnTo>
                  <a:lnTo>
                    <a:pt x="5862" y="1978"/>
                  </a:lnTo>
                  <a:lnTo>
                    <a:pt x="5691" y="1954"/>
                  </a:lnTo>
                  <a:lnTo>
                    <a:pt x="5520" y="1905"/>
                  </a:lnTo>
                  <a:lnTo>
                    <a:pt x="5349" y="1832"/>
                  </a:lnTo>
                  <a:lnTo>
                    <a:pt x="5227" y="1710"/>
                  </a:lnTo>
                  <a:lnTo>
                    <a:pt x="5104" y="1588"/>
                  </a:lnTo>
                  <a:lnTo>
                    <a:pt x="5031" y="1417"/>
                  </a:lnTo>
                  <a:lnTo>
                    <a:pt x="4982" y="1246"/>
                  </a:lnTo>
                  <a:lnTo>
                    <a:pt x="4958" y="1075"/>
                  </a:lnTo>
                  <a:lnTo>
                    <a:pt x="4982" y="904"/>
                  </a:lnTo>
                  <a:lnTo>
                    <a:pt x="5031" y="733"/>
                  </a:lnTo>
                  <a:lnTo>
                    <a:pt x="5104" y="562"/>
                  </a:lnTo>
                  <a:lnTo>
                    <a:pt x="5227" y="440"/>
                  </a:lnTo>
                  <a:lnTo>
                    <a:pt x="5349" y="318"/>
                  </a:lnTo>
                  <a:lnTo>
                    <a:pt x="5520" y="244"/>
                  </a:lnTo>
                  <a:lnTo>
                    <a:pt x="5691" y="195"/>
                  </a:lnTo>
                  <a:lnTo>
                    <a:pt x="5862" y="171"/>
                  </a:lnTo>
                  <a:close/>
                  <a:moveTo>
                    <a:pt x="9183" y="171"/>
                  </a:moveTo>
                  <a:lnTo>
                    <a:pt x="9354" y="195"/>
                  </a:lnTo>
                  <a:lnTo>
                    <a:pt x="9525" y="244"/>
                  </a:lnTo>
                  <a:lnTo>
                    <a:pt x="9696" y="318"/>
                  </a:lnTo>
                  <a:lnTo>
                    <a:pt x="9818" y="440"/>
                  </a:lnTo>
                  <a:lnTo>
                    <a:pt x="9940" y="562"/>
                  </a:lnTo>
                  <a:lnTo>
                    <a:pt x="10014" y="733"/>
                  </a:lnTo>
                  <a:lnTo>
                    <a:pt x="10062" y="904"/>
                  </a:lnTo>
                  <a:lnTo>
                    <a:pt x="10087" y="1075"/>
                  </a:lnTo>
                  <a:lnTo>
                    <a:pt x="10062" y="1246"/>
                  </a:lnTo>
                  <a:lnTo>
                    <a:pt x="10014" y="1417"/>
                  </a:lnTo>
                  <a:lnTo>
                    <a:pt x="9940" y="1588"/>
                  </a:lnTo>
                  <a:lnTo>
                    <a:pt x="9818" y="1710"/>
                  </a:lnTo>
                  <a:lnTo>
                    <a:pt x="9696" y="1832"/>
                  </a:lnTo>
                  <a:lnTo>
                    <a:pt x="9525" y="1905"/>
                  </a:lnTo>
                  <a:lnTo>
                    <a:pt x="9354" y="1954"/>
                  </a:lnTo>
                  <a:lnTo>
                    <a:pt x="9183" y="1978"/>
                  </a:lnTo>
                  <a:lnTo>
                    <a:pt x="9012" y="1954"/>
                  </a:lnTo>
                  <a:lnTo>
                    <a:pt x="8841" y="1905"/>
                  </a:lnTo>
                  <a:lnTo>
                    <a:pt x="8670" y="1832"/>
                  </a:lnTo>
                  <a:lnTo>
                    <a:pt x="8548" y="1710"/>
                  </a:lnTo>
                  <a:lnTo>
                    <a:pt x="8426" y="1588"/>
                  </a:lnTo>
                  <a:lnTo>
                    <a:pt x="8353" y="1417"/>
                  </a:lnTo>
                  <a:lnTo>
                    <a:pt x="8304" y="1246"/>
                  </a:lnTo>
                  <a:lnTo>
                    <a:pt x="8279" y="1075"/>
                  </a:lnTo>
                  <a:lnTo>
                    <a:pt x="8304" y="904"/>
                  </a:lnTo>
                  <a:lnTo>
                    <a:pt x="8353" y="733"/>
                  </a:lnTo>
                  <a:lnTo>
                    <a:pt x="8426" y="562"/>
                  </a:lnTo>
                  <a:lnTo>
                    <a:pt x="8548" y="440"/>
                  </a:lnTo>
                  <a:lnTo>
                    <a:pt x="8670" y="318"/>
                  </a:lnTo>
                  <a:lnTo>
                    <a:pt x="8841" y="244"/>
                  </a:lnTo>
                  <a:lnTo>
                    <a:pt x="9012" y="195"/>
                  </a:lnTo>
                  <a:lnTo>
                    <a:pt x="9183" y="171"/>
                  </a:lnTo>
                  <a:close/>
                  <a:moveTo>
                    <a:pt x="12505" y="171"/>
                  </a:moveTo>
                  <a:lnTo>
                    <a:pt x="12676" y="195"/>
                  </a:lnTo>
                  <a:lnTo>
                    <a:pt x="12847" y="244"/>
                  </a:lnTo>
                  <a:lnTo>
                    <a:pt x="13018" y="318"/>
                  </a:lnTo>
                  <a:lnTo>
                    <a:pt x="13140" y="440"/>
                  </a:lnTo>
                  <a:lnTo>
                    <a:pt x="13262" y="562"/>
                  </a:lnTo>
                  <a:lnTo>
                    <a:pt x="13335" y="733"/>
                  </a:lnTo>
                  <a:lnTo>
                    <a:pt x="13384" y="904"/>
                  </a:lnTo>
                  <a:lnTo>
                    <a:pt x="13408" y="1075"/>
                  </a:lnTo>
                  <a:lnTo>
                    <a:pt x="13384" y="1246"/>
                  </a:lnTo>
                  <a:lnTo>
                    <a:pt x="13335" y="1417"/>
                  </a:lnTo>
                  <a:lnTo>
                    <a:pt x="13262" y="1588"/>
                  </a:lnTo>
                  <a:lnTo>
                    <a:pt x="13140" y="1710"/>
                  </a:lnTo>
                  <a:lnTo>
                    <a:pt x="13018" y="1832"/>
                  </a:lnTo>
                  <a:lnTo>
                    <a:pt x="12847" y="1905"/>
                  </a:lnTo>
                  <a:lnTo>
                    <a:pt x="12676" y="1954"/>
                  </a:lnTo>
                  <a:lnTo>
                    <a:pt x="12505" y="1978"/>
                  </a:lnTo>
                  <a:lnTo>
                    <a:pt x="12334" y="1954"/>
                  </a:lnTo>
                  <a:lnTo>
                    <a:pt x="12163" y="1905"/>
                  </a:lnTo>
                  <a:lnTo>
                    <a:pt x="11992" y="1832"/>
                  </a:lnTo>
                  <a:lnTo>
                    <a:pt x="11870" y="1710"/>
                  </a:lnTo>
                  <a:lnTo>
                    <a:pt x="11748" y="1588"/>
                  </a:lnTo>
                  <a:lnTo>
                    <a:pt x="11674" y="1417"/>
                  </a:lnTo>
                  <a:lnTo>
                    <a:pt x="11625" y="1246"/>
                  </a:lnTo>
                  <a:lnTo>
                    <a:pt x="11601" y="1075"/>
                  </a:lnTo>
                  <a:lnTo>
                    <a:pt x="11625" y="904"/>
                  </a:lnTo>
                  <a:lnTo>
                    <a:pt x="11674" y="733"/>
                  </a:lnTo>
                  <a:lnTo>
                    <a:pt x="11748" y="562"/>
                  </a:lnTo>
                  <a:lnTo>
                    <a:pt x="11870" y="440"/>
                  </a:lnTo>
                  <a:lnTo>
                    <a:pt x="11992" y="318"/>
                  </a:lnTo>
                  <a:lnTo>
                    <a:pt x="12163" y="244"/>
                  </a:lnTo>
                  <a:lnTo>
                    <a:pt x="12334" y="195"/>
                  </a:lnTo>
                  <a:lnTo>
                    <a:pt x="12505" y="171"/>
                  </a:lnTo>
                  <a:close/>
                  <a:moveTo>
                    <a:pt x="13091" y="5520"/>
                  </a:moveTo>
                  <a:lnTo>
                    <a:pt x="13189" y="5544"/>
                  </a:lnTo>
                  <a:lnTo>
                    <a:pt x="13262" y="5593"/>
                  </a:lnTo>
                  <a:lnTo>
                    <a:pt x="13311" y="5666"/>
                  </a:lnTo>
                  <a:lnTo>
                    <a:pt x="13335" y="5764"/>
                  </a:lnTo>
                  <a:lnTo>
                    <a:pt x="13311" y="5862"/>
                  </a:lnTo>
                  <a:lnTo>
                    <a:pt x="13262" y="5935"/>
                  </a:lnTo>
                  <a:lnTo>
                    <a:pt x="13189" y="5984"/>
                  </a:lnTo>
                  <a:lnTo>
                    <a:pt x="13091" y="6008"/>
                  </a:lnTo>
                  <a:lnTo>
                    <a:pt x="1954" y="6008"/>
                  </a:lnTo>
                  <a:lnTo>
                    <a:pt x="1856" y="5984"/>
                  </a:lnTo>
                  <a:lnTo>
                    <a:pt x="1783" y="5935"/>
                  </a:lnTo>
                  <a:lnTo>
                    <a:pt x="1734" y="5862"/>
                  </a:lnTo>
                  <a:lnTo>
                    <a:pt x="1710" y="5764"/>
                  </a:lnTo>
                  <a:lnTo>
                    <a:pt x="1734" y="5666"/>
                  </a:lnTo>
                  <a:lnTo>
                    <a:pt x="1783" y="5593"/>
                  </a:lnTo>
                  <a:lnTo>
                    <a:pt x="1856" y="5544"/>
                  </a:lnTo>
                  <a:lnTo>
                    <a:pt x="1954" y="5520"/>
                  </a:lnTo>
                  <a:close/>
                  <a:moveTo>
                    <a:pt x="13189" y="7840"/>
                  </a:moveTo>
                  <a:lnTo>
                    <a:pt x="13262" y="7913"/>
                  </a:lnTo>
                  <a:lnTo>
                    <a:pt x="13311" y="7986"/>
                  </a:lnTo>
                  <a:lnTo>
                    <a:pt x="13335" y="8084"/>
                  </a:lnTo>
                  <a:lnTo>
                    <a:pt x="13311" y="8182"/>
                  </a:lnTo>
                  <a:lnTo>
                    <a:pt x="13262" y="8255"/>
                  </a:lnTo>
                  <a:lnTo>
                    <a:pt x="13189" y="8304"/>
                  </a:lnTo>
                  <a:lnTo>
                    <a:pt x="13091" y="8328"/>
                  </a:lnTo>
                  <a:lnTo>
                    <a:pt x="1954" y="8328"/>
                  </a:lnTo>
                  <a:lnTo>
                    <a:pt x="1856" y="8304"/>
                  </a:lnTo>
                  <a:lnTo>
                    <a:pt x="1783" y="8255"/>
                  </a:lnTo>
                  <a:lnTo>
                    <a:pt x="1734" y="8182"/>
                  </a:lnTo>
                  <a:lnTo>
                    <a:pt x="1710" y="8084"/>
                  </a:lnTo>
                  <a:lnTo>
                    <a:pt x="1734" y="7986"/>
                  </a:lnTo>
                  <a:lnTo>
                    <a:pt x="1783" y="7913"/>
                  </a:lnTo>
                  <a:lnTo>
                    <a:pt x="1856" y="7840"/>
                  </a:lnTo>
                  <a:close/>
                  <a:moveTo>
                    <a:pt x="13091" y="10136"/>
                  </a:moveTo>
                  <a:lnTo>
                    <a:pt x="13189" y="10160"/>
                  </a:lnTo>
                  <a:lnTo>
                    <a:pt x="13262" y="10209"/>
                  </a:lnTo>
                  <a:lnTo>
                    <a:pt x="13311" y="10282"/>
                  </a:lnTo>
                  <a:lnTo>
                    <a:pt x="13335" y="10380"/>
                  </a:lnTo>
                  <a:lnTo>
                    <a:pt x="13311" y="10478"/>
                  </a:lnTo>
                  <a:lnTo>
                    <a:pt x="13262" y="10551"/>
                  </a:lnTo>
                  <a:lnTo>
                    <a:pt x="13189" y="10600"/>
                  </a:lnTo>
                  <a:lnTo>
                    <a:pt x="13091" y="10624"/>
                  </a:lnTo>
                  <a:lnTo>
                    <a:pt x="1954" y="10624"/>
                  </a:lnTo>
                  <a:lnTo>
                    <a:pt x="1856" y="10600"/>
                  </a:lnTo>
                  <a:lnTo>
                    <a:pt x="1783" y="10551"/>
                  </a:lnTo>
                  <a:lnTo>
                    <a:pt x="1734" y="10478"/>
                  </a:lnTo>
                  <a:lnTo>
                    <a:pt x="1710" y="10380"/>
                  </a:lnTo>
                  <a:lnTo>
                    <a:pt x="1734" y="10282"/>
                  </a:lnTo>
                  <a:lnTo>
                    <a:pt x="1783" y="10209"/>
                  </a:lnTo>
                  <a:lnTo>
                    <a:pt x="1856" y="10160"/>
                  </a:lnTo>
                  <a:lnTo>
                    <a:pt x="1954" y="10136"/>
                  </a:lnTo>
                  <a:close/>
                  <a:moveTo>
                    <a:pt x="8206" y="12456"/>
                  </a:moveTo>
                  <a:lnTo>
                    <a:pt x="8304" y="12480"/>
                  </a:lnTo>
                  <a:lnTo>
                    <a:pt x="8377" y="12529"/>
                  </a:lnTo>
                  <a:lnTo>
                    <a:pt x="8426" y="12602"/>
                  </a:lnTo>
                  <a:lnTo>
                    <a:pt x="8450" y="12700"/>
                  </a:lnTo>
                  <a:lnTo>
                    <a:pt x="8426" y="12798"/>
                  </a:lnTo>
                  <a:lnTo>
                    <a:pt x="8377" y="12871"/>
                  </a:lnTo>
                  <a:lnTo>
                    <a:pt x="8304" y="12920"/>
                  </a:lnTo>
                  <a:lnTo>
                    <a:pt x="8206" y="12944"/>
                  </a:lnTo>
                  <a:lnTo>
                    <a:pt x="1954" y="12944"/>
                  </a:lnTo>
                  <a:lnTo>
                    <a:pt x="1856" y="12920"/>
                  </a:lnTo>
                  <a:lnTo>
                    <a:pt x="1783" y="12871"/>
                  </a:lnTo>
                  <a:lnTo>
                    <a:pt x="1734" y="12798"/>
                  </a:lnTo>
                  <a:lnTo>
                    <a:pt x="1710" y="12700"/>
                  </a:lnTo>
                  <a:lnTo>
                    <a:pt x="1734" y="12602"/>
                  </a:lnTo>
                  <a:lnTo>
                    <a:pt x="1783" y="12529"/>
                  </a:lnTo>
                  <a:lnTo>
                    <a:pt x="1856" y="12480"/>
                  </a:lnTo>
                  <a:lnTo>
                    <a:pt x="1954" y="12456"/>
                  </a:lnTo>
                  <a:close/>
                  <a:moveTo>
                    <a:pt x="782" y="0"/>
                  </a:moveTo>
                  <a:lnTo>
                    <a:pt x="635" y="25"/>
                  </a:lnTo>
                  <a:lnTo>
                    <a:pt x="489" y="73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2"/>
                  </a:lnTo>
                  <a:lnTo>
                    <a:pt x="73" y="489"/>
                  </a:lnTo>
                  <a:lnTo>
                    <a:pt x="24" y="635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4" y="17927"/>
                  </a:lnTo>
                  <a:lnTo>
                    <a:pt x="73" y="18073"/>
                  </a:lnTo>
                  <a:lnTo>
                    <a:pt x="122" y="18220"/>
                  </a:lnTo>
                  <a:lnTo>
                    <a:pt x="220" y="18342"/>
                  </a:lnTo>
                  <a:lnTo>
                    <a:pt x="342" y="18440"/>
                  </a:lnTo>
                  <a:lnTo>
                    <a:pt x="489" y="18488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7"/>
                  </a:lnTo>
                  <a:lnTo>
                    <a:pt x="14654" y="18488"/>
                  </a:lnTo>
                  <a:lnTo>
                    <a:pt x="14800" y="18440"/>
                  </a:lnTo>
                  <a:lnTo>
                    <a:pt x="14923" y="18342"/>
                  </a:lnTo>
                  <a:lnTo>
                    <a:pt x="15020" y="18220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2" y="17780"/>
                  </a:lnTo>
                  <a:lnTo>
                    <a:pt x="15142" y="782"/>
                  </a:lnTo>
                  <a:lnTo>
                    <a:pt x="15118" y="635"/>
                  </a:lnTo>
                  <a:lnTo>
                    <a:pt x="15069" y="489"/>
                  </a:lnTo>
                  <a:lnTo>
                    <a:pt x="15020" y="342"/>
                  </a:lnTo>
                  <a:lnTo>
                    <a:pt x="14923" y="220"/>
                  </a:lnTo>
                  <a:lnTo>
                    <a:pt x="14800" y="122"/>
                  </a:lnTo>
                  <a:lnTo>
                    <a:pt x="14654" y="73"/>
                  </a:lnTo>
                  <a:lnTo>
                    <a:pt x="14507" y="25"/>
                  </a:lnTo>
                  <a:lnTo>
                    <a:pt x="1436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72" name="Google Shape;4372;p48"/>
          <p:cNvGrpSpPr/>
          <p:nvPr/>
        </p:nvGrpSpPr>
        <p:grpSpPr>
          <a:xfrm>
            <a:off x="834027" y="406125"/>
            <a:ext cx="371623" cy="309362"/>
            <a:chOff x="1244325" y="314425"/>
            <a:chExt cx="444525" cy="370050"/>
          </a:xfrm>
        </p:grpSpPr>
        <p:sp>
          <p:nvSpPr>
            <p:cNvPr id="4373" name="Google Shape;4373;p48"/>
            <p:cNvSpPr/>
            <p:nvPr/>
          </p:nvSpPr>
          <p:spPr>
            <a:xfrm>
              <a:off x="1388425" y="463425"/>
              <a:ext cx="143525" cy="143500"/>
            </a:xfrm>
            <a:custGeom>
              <a:avLst/>
              <a:gdLst/>
              <a:ahLst/>
              <a:cxnLst/>
              <a:rect l="l" t="t" r="r" b="b"/>
              <a:pathLst>
                <a:path w="5741" h="5740" extrusionOk="0">
                  <a:moveTo>
                    <a:pt x="2809" y="0"/>
                  </a:moveTo>
                  <a:lnTo>
                    <a:pt x="2492" y="49"/>
                  </a:lnTo>
                  <a:lnTo>
                    <a:pt x="2199" y="122"/>
                  </a:lnTo>
                  <a:lnTo>
                    <a:pt x="1906" y="244"/>
                  </a:lnTo>
                  <a:lnTo>
                    <a:pt x="1637" y="366"/>
                  </a:lnTo>
                  <a:lnTo>
                    <a:pt x="1368" y="537"/>
                  </a:lnTo>
                  <a:lnTo>
                    <a:pt x="1149" y="708"/>
                  </a:lnTo>
                  <a:lnTo>
                    <a:pt x="904" y="904"/>
                  </a:lnTo>
                  <a:lnTo>
                    <a:pt x="709" y="1124"/>
                  </a:lnTo>
                  <a:lnTo>
                    <a:pt x="538" y="1368"/>
                  </a:lnTo>
                  <a:lnTo>
                    <a:pt x="367" y="1636"/>
                  </a:lnTo>
                  <a:lnTo>
                    <a:pt x="245" y="1905"/>
                  </a:lnTo>
                  <a:lnTo>
                    <a:pt x="147" y="2198"/>
                  </a:lnTo>
                  <a:lnTo>
                    <a:pt x="74" y="2491"/>
                  </a:lnTo>
                  <a:lnTo>
                    <a:pt x="25" y="2809"/>
                  </a:lnTo>
                  <a:lnTo>
                    <a:pt x="1" y="3126"/>
                  </a:lnTo>
                  <a:lnTo>
                    <a:pt x="25" y="3517"/>
                  </a:lnTo>
                  <a:lnTo>
                    <a:pt x="98" y="3908"/>
                  </a:lnTo>
                  <a:lnTo>
                    <a:pt x="221" y="4274"/>
                  </a:lnTo>
                  <a:lnTo>
                    <a:pt x="392" y="4641"/>
                  </a:lnTo>
                  <a:lnTo>
                    <a:pt x="611" y="4958"/>
                  </a:lnTo>
                  <a:lnTo>
                    <a:pt x="856" y="5251"/>
                  </a:lnTo>
                  <a:lnTo>
                    <a:pt x="1124" y="5520"/>
                  </a:lnTo>
                  <a:lnTo>
                    <a:pt x="1442" y="5740"/>
                  </a:lnTo>
                  <a:lnTo>
                    <a:pt x="1393" y="5422"/>
                  </a:lnTo>
                  <a:lnTo>
                    <a:pt x="1368" y="5080"/>
                  </a:lnTo>
                  <a:lnTo>
                    <a:pt x="1393" y="4689"/>
                  </a:lnTo>
                  <a:lnTo>
                    <a:pt x="1442" y="4323"/>
                  </a:lnTo>
                  <a:lnTo>
                    <a:pt x="1539" y="3957"/>
                  </a:lnTo>
                  <a:lnTo>
                    <a:pt x="1662" y="3639"/>
                  </a:lnTo>
                  <a:lnTo>
                    <a:pt x="1808" y="3297"/>
                  </a:lnTo>
                  <a:lnTo>
                    <a:pt x="2003" y="3004"/>
                  </a:lnTo>
                  <a:lnTo>
                    <a:pt x="2223" y="2711"/>
                  </a:lnTo>
                  <a:lnTo>
                    <a:pt x="2468" y="2442"/>
                  </a:lnTo>
                  <a:lnTo>
                    <a:pt x="2712" y="2198"/>
                  </a:lnTo>
                  <a:lnTo>
                    <a:pt x="3005" y="2003"/>
                  </a:lnTo>
                  <a:lnTo>
                    <a:pt x="3322" y="1807"/>
                  </a:lnTo>
                  <a:lnTo>
                    <a:pt x="3640" y="1661"/>
                  </a:lnTo>
                  <a:lnTo>
                    <a:pt x="3982" y="1514"/>
                  </a:lnTo>
                  <a:lnTo>
                    <a:pt x="4324" y="1441"/>
                  </a:lnTo>
                  <a:lnTo>
                    <a:pt x="4690" y="1368"/>
                  </a:lnTo>
                  <a:lnTo>
                    <a:pt x="5423" y="1368"/>
                  </a:lnTo>
                  <a:lnTo>
                    <a:pt x="5740" y="1417"/>
                  </a:lnTo>
                  <a:lnTo>
                    <a:pt x="5520" y="1124"/>
                  </a:lnTo>
                  <a:lnTo>
                    <a:pt x="5252" y="831"/>
                  </a:lnTo>
                  <a:lnTo>
                    <a:pt x="4959" y="586"/>
                  </a:lnTo>
                  <a:lnTo>
                    <a:pt x="4641" y="391"/>
                  </a:lnTo>
                  <a:lnTo>
                    <a:pt x="4299" y="220"/>
                  </a:lnTo>
                  <a:lnTo>
                    <a:pt x="3933" y="98"/>
                  </a:lnTo>
                  <a:lnTo>
                    <a:pt x="3542" y="25"/>
                  </a:lnTo>
                  <a:lnTo>
                    <a:pt x="312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4" name="Google Shape;4374;p48"/>
            <p:cNvSpPr/>
            <p:nvPr/>
          </p:nvSpPr>
          <p:spPr>
            <a:xfrm>
              <a:off x="1244325" y="314425"/>
              <a:ext cx="444525" cy="370050"/>
            </a:xfrm>
            <a:custGeom>
              <a:avLst/>
              <a:gdLst/>
              <a:ahLst/>
              <a:cxnLst/>
              <a:rect l="l" t="t" r="r" b="b"/>
              <a:pathLst>
                <a:path w="17781" h="14802" extrusionOk="0">
                  <a:moveTo>
                    <a:pt x="11748" y="2101"/>
                  </a:moveTo>
                  <a:lnTo>
                    <a:pt x="11846" y="2126"/>
                  </a:lnTo>
                  <a:lnTo>
                    <a:pt x="11919" y="2175"/>
                  </a:lnTo>
                  <a:lnTo>
                    <a:pt x="11968" y="2248"/>
                  </a:lnTo>
                  <a:lnTo>
                    <a:pt x="11993" y="2346"/>
                  </a:lnTo>
                  <a:lnTo>
                    <a:pt x="11968" y="2419"/>
                  </a:lnTo>
                  <a:lnTo>
                    <a:pt x="11919" y="2492"/>
                  </a:lnTo>
                  <a:lnTo>
                    <a:pt x="11846" y="2541"/>
                  </a:lnTo>
                  <a:lnTo>
                    <a:pt x="11748" y="2565"/>
                  </a:lnTo>
                  <a:lnTo>
                    <a:pt x="6033" y="2565"/>
                  </a:lnTo>
                  <a:lnTo>
                    <a:pt x="5936" y="2541"/>
                  </a:lnTo>
                  <a:lnTo>
                    <a:pt x="5862" y="2492"/>
                  </a:lnTo>
                  <a:lnTo>
                    <a:pt x="5814" y="2419"/>
                  </a:lnTo>
                  <a:lnTo>
                    <a:pt x="5789" y="2346"/>
                  </a:lnTo>
                  <a:lnTo>
                    <a:pt x="5814" y="2248"/>
                  </a:lnTo>
                  <a:lnTo>
                    <a:pt x="5862" y="2175"/>
                  </a:lnTo>
                  <a:lnTo>
                    <a:pt x="5936" y="2126"/>
                  </a:lnTo>
                  <a:lnTo>
                    <a:pt x="6033" y="2101"/>
                  </a:lnTo>
                  <a:close/>
                  <a:moveTo>
                    <a:pt x="15949" y="4519"/>
                  </a:moveTo>
                  <a:lnTo>
                    <a:pt x="16047" y="4568"/>
                  </a:lnTo>
                  <a:lnTo>
                    <a:pt x="16145" y="4592"/>
                  </a:lnTo>
                  <a:lnTo>
                    <a:pt x="16193" y="4666"/>
                  </a:lnTo>
                  <a:lnTo>
                    <a:pt x="16267" y="4739"/>
                  </a:lnTo>
                  <a:lnTo>
                    <a:pt x="16316" y="4812"/>
                  </a:lnTo>
                  <a:lnTo>
                    <a:pt x="16340" y="4910"/>
                  </a:lnTo>
                  <a:lnTo>
                    <a:pt x="16340" y="5008"/>
                  </a:lnTo>
                  <a:lnTo>
                    <a:pt x="16340" y="5789"/>
                  </a:lnTo>
                  <a:lnTo>
                    <a:pt x="16340" y="5887"/>
                  </a:lnTo>
                  <a:lnTo>
                    <a:pt x="16316" y="5985"/>
                  </a:lnTo>
                  <a:lnTo>
                    <a:pt x="16267" y="6058"/>
                  </a:lnTo>
                  <a:lnTo>
                    <a:pt x="16193" y="6131"/>
                  </a:lnTo>
                  <a:lnTo>
                    <a:pt x="16145" y="6204"/>
                  </a:lnTo>
                  <a:lnTo>
                    <a:pt x="16047" y="6229"/>
                  </a:lnTo>
                  <a:lnTo>
                    <a:pt x="15949" y="6278"/>
                  </a:lnTo>
                  <a:lnTo>
                    <a:pt x="14069" y="6278"/>
                  </a:lnTo>
                  <a:lnTo>
                    <a:pt x="13971" y="6229"/>
                  </a:lnTo>
                  <a:lnTo>
                    <a:pt x="13898" y="6204"/>
                  </a:lnTo>
                  <a:lnTo>
                    <a:pt x="13824" y="6131"/>
                  </a:lnTo>
                  <a:lnTo>
                    <a:pt x="13751" y="6058"/>
                  </a:lnTo>
                  <a:lnTo>
                    <a:pt x="13727" y="5985"/>
                  </a:lnTo>
                  <a:lnTo>
                    <a:pt x="13678" y="5887"/>
                  </a:lnTo>
                  <a:lnTo>
                    <a:pt x="13678" y="5789"/>
                  </a:lnTo>
                  <a:lnTo>
                    <a:pt x="13678" y="5008"/>
                  </a:lnTo>
                  <a:lnTo>
                    <a:pt x="13678" y="4910"/>
                  </a:lnTo>
                  <a:lnTo>
                    <a:pt x="13727" y="4812"/>
                  </a:lnTo>
                  <a:lnTo>
                    <a:pt x="13751" y="4739"/>
                  </a:lnTo>
                  <a:lnTo>
                    <a:pt x="13824" y="4666"/>
                  </a:lnTo>
                  <a:lnTo>
                    <a:pt x="13898" y="4592"/>
                  </a:lnTo>
                  <a:lnTo>
                    <a:pt x="13971" y="4568"/>
                  </a:lnTo>
                  <a:lnTo>
                    <a:pt x="14069" y="4519"/>
                  </a:lnTo>
                  <a:close/>
                  <a:moveTo>
                    <a:pt x="8891" y="5105"/>
                  </a:moveTo>
                  <a:lnTo>
                    <a:pt x="9306" y="5130"/>
                  </a:lnTo>
                  <a:lnTo>
                    <a:pt x="9697" y="5179"/>
                  </a:lnTo>
                  <a:lnTo>
                    <a:pt x="10063" y="5276"/>
                  </a:lnTo>
                  <a:lnTo>
                    <a:pt x="10430" y="5423"/>
                  </a:lnTo>
                  <a:lnTo>
                    <a:pt x="10796" y="5594"/>
                  </a:lnTo>
                  <a:lnTo>
                    <a:pt x="11113" y="5789"/>
                  </a:lnTo>
                  <a:lnTo>
                    <a:pt x="11406" y="6009"/>
                  </a:lnTo>
                  <a:lnTo>
                    <a:pt x="11700" y="6278"/>
                  </a:lnTo>
                  <a:lnTo>
                    <a:pt x="11968" y="6546"/>
                  </a:lnTo>
                  <a:lnTo>
                    <a:pt x="12188" y="6864"/>
                  </a:lnTo>
                  <a:lnTo>
                    <a:pt x="12383" y="7181"/>
                  </a:lnTo>
                  <a:lnTo>
                    <a:pt x="12554" y="7523"/>
                  </a:lnTo>
                  <a:lnTo>
                    <a:pt x="12676" y="7890"/>
                  </a:lnTo>
                  <a:lnTo>
                    <a:pt x="12774" y="8280"/>
                  </a:lnTo>
                  <a:lnTo>
                    <a:pt x="12847" y="8671"/>
                  </a:lnTo>
                  <a:lnTo>
                    <a:pt x="12872" y="9086"/>
                  </a:lnTo>
                  <a:lnTo>
                    <a:pt x="12847" y="9477"/>
                  </a:lnTo>
                  <a:lnTo>
                    <a:pt x="12774" y="9868"/>
                  </a:lnTo>
                  <a:lnTo>
                    <a:pt x="12676" y="10259"/>
                  </a:lnTo>
                  <a:lnTo>
                    <a:pt x="12554" y="10625"/>
                  </a:lnTo>
                  <a:lnTo>
                    <a:pt x="12383" y="10967"/>
                  </a:lnTo>
                  <a:lnTo>
                    <a:pt x="12188" y="11309"/>
                  </a:lnTo>
                  <a:lnTo>
                    <a:pt x="11968" y="11602"/>
                  </a:lnTo>
                  <a:lnTo>
                    <a:pt x="11700" y="11895"/>
                  </a:lnTo>
                  <a:lnTo>
                    <a:pt x="11406" y="12139"/>
                  </a:lnTo>
                  <a:lnTo>
                    <a:pt x="11113" y="12383"/>
                  </a:lnTo>
                  <a:lnTo>
                    <a:pt x="10796" y="12579"/>
                  </a:lnTo>
                  <a:lnTo>
                    <a:pt x="10430" y="12750"/>
                  </a:lnTo>
                  <a:lnTo>
                    <a:pt x="10063" y="12872"/>
                  </a:lnTo>
                  <a:lnTo>
                    <a:pt x="9697" y="12970"/>
                  </a:lnTo>
                  <a:lnTo>
                    <a:pt x="9306" y="13018"/>
                  </a:lnTo>
                  <a:lnTo>
                    <a:pt x="8891" y="13043"/>
                  </a:lnTo>
                  <a:lnTo>
                    <a:pt x="8476" y="13018"/>
                  </a:lnTo>
                  <a:lnTo>
                    <a:pt x="8085" y="12970"/>
                  </a:lnTo>
                  <a:lnTo>
                    <a:pt x="7719" y="12872"/>
                  </a:lnTo>
                  <a:lnTo>
                    <a:pt x="7352" y="12750"/>
                  </a:lnTo>
                  <a:lnTo>
                    <a:pt x="6986" y="12579"/>
                  </a:lnTo>
                  <a:lnTo>
                    <a:pt x="6668" y="12383"/>
                  </a:lnTo>
                  <a:lnTo>
                    <a:pt x="6375" y="12139"/>
                  </a:lnTo>
                  <a:lnTo>
                    <a:pt x="6082" y="11895"/>
                  </a:lnTo>
                  <a:lnTo>
                    <a:pt x="5814" y="11602"/>
                  </a:lnTo>
                  <a:lnTo>
                    <a:pt x="5594" y="11309"/>
                  </a:lnTo>
                  <a:lnTo>
                    <a:pt x="5398" y="10967"/>
                  </a:lnTo>
                  <a:lnTo>
                    <a:pt x="5227" y="10625"/>
                  </a:lnTo>
                  <a:lnTo>
                    <a:pt x="5105" y="10259"/>
                  </a:lnTo>
                  <a:lnTo>
                    <a:pt x="5008" y="9868"/>
                  </a:lnTo>
                  <a:lnTo>
                    <a:pt x="4934" y="9477"/>
                  </a:lnTo>
                  <a:lnTo>
                    <a:pt x="4910" y="9086"/>
                  </a:lnTo>
                  <a:lnTo>
                    <a:pt x="4934" y="8671"/>
                  </a:lnTo>
                  <a:lnTo>
                    <a:pt x="5008" y="8280"/>
                  </a:lnTo>
                  <a:lnTo>
                    <a:pt x="5105" y="7890"/>
                  </a:lnTo>
                  <a:lnTo>
                    <a:pt x="5227" y="7523"/>
                  </a:lnTo>
                  <a:lnTo>
                    <a:pt x="5398" y="7181"/>
                  </a:lnTo>
                  <a:lnTo>
                    <a:pt x="5594" y="6864"/>
                  </a:lnTo>
                  <a:lnTo>
                    <a:pt x="5814" y="6546"/>
                  </a:lnTo>
                  <a:lnTo>
                    <a:pt x="6082" y="6278"/>
                  </a:lnTo>
                  <a:lnTo>
                    <a:pt x="6375" y="6009"/>
                  </a:lnTo>
                  <a:lnTo>
                    <a:pt x="6668" y="5789"/>
                  </a:lnTo>
                  <a:lnTo>
                    <a:pt x="6986" y="5594"/>
                  </a:lnTo>
                  <a:lnTo>
                    <a:pt x="7352" y="5423"/>
                  </a:lnTo>
                  <a:lnTo>
                    <a:pt x="7719" y="5276"/>
                  </a:lnTo>
                  <a:lnTo>
                    <a:pt x="8085" y="5179"/>
                  </a:lnTo>
                  <a:lnTo>
                    <a:pt x="8476" y="5130"/>
                  </a:lnTo>
                  <a:lnTo>
                    <a:pt x="8891" y="5105"/>
                  </a:lnTo>
                  <a:close/>
                  <a:moveTo>
                    <a:pt x="5301" y="1"/>
                  </a:moveTo>
                  <a:lnTo>
                    <a:pt x="5154" y="50"/>
                  </a:lnTo>
                  <a:lnTo>
                    <a:pt x="5008" y="123"/>
                  </a:lnTo>
                  <a:lnTo>
                    <a:pt x="4861" y="221"/>
                  </a:lnTo>
                  <a:lnTo>
                    <a:pt x="4739" y="318"/>
                  </a:lnTo>
                  <a:lnTo>
                    <a:pt x="4641" y="465"/>
                  </a:lnTo>
                  <a:lnTo>
                    <a:pt x="4568" y="611"/>
                  </a:lnTo>
                  <a:lnTo>
                    <a:pt x="4519" y="758"/>
                  </a:lnTo>
                  <a:lnTo>
                    <a:pt x="4080" y="2565"/>
                  </a:lnTo>
                  <a:lnTo>
                    <a:pt x="3249" y="2565"/>
                  </a:lnTo>
                  <a:lnTo>
                    <a:pt x="3249" y="2468"/>
                  </a:lnTo>
                  <a:lnTo>
                    <a:pt x="3225" y="2370"/>
                  </a:lnTo>
                  <a:lnTo>
                    <a:pt x="3176" y="2297"/>
                  </a:lnTo>
                  <a:lnTo>
                    <a:pt x="3103" y="2223"/>
                  </a:lnTo>
                  <a:lnTo>
                    <a:pt x="3054" y="2150"/>
                  </a:lnTo>
                  <a:lnTo>
                    <a:pt x="2956" y="2126"/>
                  </a:lnTo>
                  <a:lnTo>
                    <a:pt x="2858" y="2077"/>
                  </a:lnTo>
                  <a:lnTo>
                    <a:pt x="1955" y="2077"/>
                  </a:lnTo>
                  <a:lnTo>
                    <a:pt x="1857" y="2126"/>
                  </a:lnTo>
                  <a:lnTo>
                    <a:pt x="1784" y="2150"/>
                  </a:lnTo>
                  <a:lnTo>
                    <a:pt x="1711" y="2223"/>
                  </a:lnTo>
                  <a:lnTo>
                    <a:pt x="1637" y="2297"/>
                  </a:lnTo>
                  <a:lnTo>
                    <a:pt x="1613" y="2370"/>
                  </a:lnTo>
                  <a:lnTo>
                    <a:pt x="1564" y="2468"/>
                  </a:lnTo>
                  <a:lnTo>
                    <a:pt x="1564" y="2565"/>
                  </a:lnTo>
                  <a:lnTo>
                    <a:pt x="782" y="2565"/>
                  </a:lnTo>
                  <a:lnTo>
                    <a:pt x="636" y="2590"/>
                  </a:lnTo>
                  <a:lnTo>
                    <a:pt x="489" y="2639"/>
                  </a:lnTo>
                  <a:lnTo>
                    <a:pt x="343" y="2687"/>
                  </a:lnTo>
                  <a:lnTo>
                    <a:pt x="221" y="2785"/>
                  </a:lnTo>
                  <a:lnTo>
                    <a:pt x="123" y="2907"/>
                  </a:lnTo>
                  <a:lnTo>
                    <a:pt x="74" y="3054"/>
                  </a:lnTo>
                  <a:lnTo>
                    <a:pt x="25" y="3200"/>
                  </a:lnTo>
                  <a:lnTo>
                    <a:pt x="1" y="3347"/>
                  </a:lnTo>
                  <a:lnTo>
                    <a:pt x="1" y="14020"/>
                  </a:lnTo>
                  <a:lnTo>
                    <a:pt x="25" y="14191"/>
                  </a:lnTo>
                  <a:lnTo>
                    <a:pt x="74" y="14337"/>
                  </a:lnTo>
                  <a:lnTo>
                    <a:pt x="123" y="14459"/>
                  </a:lnTo>
                  <a:lnTo>
                    <a:pt x="221" y="14581"/>
                  </a:lnTo>
                  <a:lnTo>
                    <a:pt x="343" y="14679"/>
                  </a:lnTo>
                  <a:lnTo>
                    <a:pt x="489" y="14752"/>
                  </a:lnTo>
                  <a:lnTo>
                    <a:pt x="636" y="14801"/>
                  </a:lnTo>
                  <a:lnTo>
                    <a:pt x="17146" y="14801"/>
                  </a:lnTo>
                  <a:lnTo>
                    <a:pt x="17292" y="14752"/>
                  </a:lnTo>
                  <a:lnTo>
                    <a:pt x="17439" y="14679"/>
                  </a:lnTo>
                  <a:lnTo>
                    <a:pt x="17561" y="14581"/>
                  </a:lnTo>
                  <a:lnTo>
                    <a:pt x="17659" y="14459"/>
                  </a:lnTo>
                  <a:lnTo>
                    <a:pt x="17708" y="14337"/>
                  </a:lnTo>
                  <a:lnTo>
                    <a:pt x="17756" y="14191"/>
                  </a:lnTo>
                  <a:lnTo>
                    <a:pt x="17781" y="14020"/>
                  </a:lnTo>
                  <a:lnTo>
                    <a:pt x="17781" y="3347"/>
                  </a:lnTo>
                  <a:lnTo>
                    <a:pt x="17756" y="3200"/>
                  </a:lnTo>
                  <a:lnTo>
                    <a:pt x="17708" y="3054"/>
                  </a:lnTo>
                  <a:lnTo>
                    <a:pt x="17659" y="2907"/>
                  </a:lnTo>
                  <a:lnTo>
                    <a:pt x="17561" y="2785"/>
                  </a:lnTo>
                  <a:lnTo>
                    <a:pt x="17439" y="2687"/>
                  </a:lnTo>
                  <a:lnTo>
                    <a:pt x="17292" y="2639"/>
                  </a:lnTo>
                  <a:lnTo>
                    <a:pt x="17146" y="2590"/>
                  </a:lnTo>
                  <a:lnTo>
                    <a:pt x="16999" y="2565"/>
                  </a:lnTo>
                  <a:lnTo>
                    <a:pt x="13702" y="2565"/>
                  </a:lnTo>
                  <a:lnTo>
                    <a:pt x="13263" y="758"/>
                  </a:lnTo>
                  <a:lnTo>
                    <a:pt x="13214" y="611"/>
                  </a:lnTo>
                  <a:lnTo>
                    <a:pt x="13141" y="465"/>
                  </a:lnTo>
                  <a:lnTo>
                    <a:pt x="13043" y="318"/>
                  </a:lnTo>
                  <a:lnTo>
                    <a:pt x="12921" y="221"/>
                  </a:lnTo>
                  <a:lnTo>
                    <a:pt x="12774" y="123"/>
                  </a:lnTo>
                  <a:lnTo>
                    <a:pt x="12628" y="50"/>
                  </a:lnTo>
                  <a:lnTo>
                    <a:pt x="1248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75" name="Google Shape;4375;p48"/>
          <p:cNvGrpSpPr/>
          <p:nvPr/>
        </p:nvGrpSpPr>
        <p:grpSpPr>
          <a:xfrm>
            <a:off x="1405725" y="404599"/>
            <a:ext cx="355300" cy="312413"/>
            <a:chOff x="1928175" y="312600"/>
            <a:chExt cx="425000" cy="373700"/>
          </a:xfrm>
        </p:grpSpPr>
        <p:sp>
          <p:nvSpPr>
            <p:cNvPr id="4376" name="Google Shape;4376;p48"/>
            <p:cNvSpPr/>
            <p:nvPr/>
          </p:nvSpPr>
          <p:spPr>
            <a:xfrm>
              <a:off x="1928175" y="312600"/>
              <a:ext cx="425000" cy="373700"/>
            </a:xfrm>
            <a:custGeom>
              <a:avLst/>
              <a:gdLst/>
              <a:ahLst/>
              <a:cxnLst/>
              <a:rect l="l" t="t" r="r" b="b"/>
              <a:pathLst>
                <a:path w="17000" h="14948" extrusionOk="0">
                  <a:moveTo>
                    <a:pt x="16022" y="978"/>
                  </a:moveTo>
                  <a:lnTo>
                    <a:pt x="16022" y="13971"/>
                  </a:lnTo>
                  <a:lnTo>
                    <a:pt x="978" y="13971"/>
                  </a:lnTo>
                  <a:lnTo>
                    <a:pt x="978" y="978"/>
                  </a:lnTo>
                  <a:close/>
                  <a:moveTo>
                    <a:pt x="782" y="1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5"/>
                  </a:lnTo>
                  <a:lnTo>
                    <a:pt x="123" y="343"/>
                  </a:lnTo>
                  <a:lnTo>
                    <a:pt x="74" y="489"/>
                  </a:lnTo>
                  <a:lnTo>
                    <a:pt x="25" y="636"/>
                  </a:lnTo>
                  <a:lnTo>
                    <a:pt x="1" y="782"/>
                  </a:lnTo>
                  <a:lnTo>
                    <a:pt x="1" y="14166"/>
                  </a:lnTo>
                  <a:lnTo>
                    <a:pt x="25" y="14313"/>
                  </a:lnTo>
                  <a:lnTo>
                    <a:pt x="74" y="14459"/>
                  </a:lnTo>
                  <a:lnTo>
                    <a:pt x="123" y="14606"/>
                  </a:lnTo>
                  <a:lnTo>
                    <a:pt x="221" y="14703"/>
                  </a:lnTo>
                  <a:lnTo>
                    <a:pt x="343" y="14801"/>
                  </a:lnTo>
                  <a:lnTo>
                    <a:pt x="489" y="14874"/>
                  </a:lnTo>
                  <a:lnTo>
                    <a:pt x="636" y="14923"/>
                  </a:lnTo>
                  <a:lnTo>
                    <a:pt x="782" y="14948"/>
                  </a:lnTo>
                  <a:lnTo>
                    <a:pt x="16218" y="14948"/>
                  </a:lnTo>
                  <a:lnTo>
                    <a:pt x="16364" y="14923"/>
                  </a:lnTo>
                  <a:lnTo>
                    <a:pt x="16511" y="14874"/>
                  </a:lnTo>
                  <a:lnTo>
                    <a:pt x="16657" y="14801"/>
                  </a:lnTo>
                  <a:lnTo>
                    <a:pt x="16779" y="14703"/>
                  </a:lnTo>
                  <a:lnTo>
                    <a:pt x="16877" y="14606"/>
                  </a:lnTo>
                  <a:lnTo>
                    <a:pt x="16926" y="14459"/>
                  </a:lnTo>
                  <a:lnTo>
                    <a:pt x="16975" y="14313"/>
                  </a:lnTo>
                  <a:lnTo>
                    <a:pt x="16999" y="14166"/>
                  </a:lnTo>
                  <a:lnTo>
                    <a:pt x="16999" y="782"/>
                  </a:lnTo>
                  <a:lnTo>
                    <a:pt x="16975" y="636"/>
                  </a:lnTo>
                  <a:lnTo>
                    <a:pt x="16926" y="489"/>
                  </a:lnTo>
                  <a:lnTo>
                    <a:pt x="16877" y="343"/>
                  </a:lnTo>
                  <a:lnTo>
                    <a:pt x="16779" y="245"/>
                  </a:lnTo>
                  <a:lnTo>
                    <a:pt x="16657" y="147"/>
                  </a:lnTo>
                  <a:lnTo>
                    <a:pt x="16511" y="74"/>
                  </a:lnTo>
                  <a:lnTo>
                    <a:pt x="16364" y="25"/>
                  </a:lnTo>
                  <a:lnTo>
                    <a:pt x="162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7" name="Google Shape;4377;p48"/>
            <p:cNvSpPr/>
            <p:nvPr/>
          </p:nvSpPr>
          <p:spPr>
            <a:xfrm>
              <a:off x="1964825" y="349250"/>
              <a:ext cx="351700" cy="300425"/>
            </a:xfrm>
            <a:custGeom>
              <a:avLst/>
              <a:gdLst/>
              <a:ahLst/>
              <a:cxnLst/>
              <a:rect l="l" t="t" r="r" b="b"/>
              <a:pathLst>
                <a:path w="14068" h="12017" extrusionOk="0">
                  <a:moveTo>
                    <a:pt x="10111" y="1563"/>
                  </a:moveTo>
                  <a:lnTo>
                    <a:pt x="10307" y="1588"/>
                  </a:lnTo>
                  <a:lnTo>
                    <a:pt x="10502" y="1612"/>
                  </a:lnTo>
                  <a:lnTo>
                    <a:pt x="10697" y="1661"/>
                  </a:lnTo>
                  <a:lnTo>
                    <a:pt x="10868" y="1734"/>
                  </a:lnTo>
                  <a:lnTo>
                    <a:pt x="11039" y="1807"/>
                  </a:lnTo>
                  <a:lnTo>
                    <a:pt x="11186" y="1905"/>
                  </a:lnTo>
                  <a:lnTo>
                    <a:pt x="11357" y="2027"/>
                  </a:lnTo>
                  <a:lnTo>
                    <a:pt x="11479" y="2149"/>
                  </a:lnTo>
                  <a:lnTo>
                    <a:pt x="11625" y="2271"/>
                  </a:lnTo>
                  <a:lnTo>
                    <a:pt x="11723" y="2442"/>
                  </a:lnTo>
                  <a:lnTo>
                    <a:pt x="11821" y="2589"/>
                  </a:lnTo>
                  <a:lnTo>
                    <a:pt x="11894" y="2760"/>
                  </a:lnTo>
                  <a:lnTo>
                    <a:pt x="11967" y="2955"/>
                  </a:lnTo>
                  <a:lnTo>
                    <a:pt x="12016" y="3126"/>
                  </a:lnTo>
                  <a:lnTo>
                    <a:pt x="12041" y="3322"/>
                  </a:lnTo>
                  <a:lnTo>
                    <a:pt x="12065" y="3517"/>
                  </a:lnTo>
                  <a:lnTo>
                    <a:pt x="12041" y="3737"/>
                  </a:lnTo>
                  <a:lnTo>
                    <a:pt x="12016" y="3908"/>
                  </a:lnTo>
                  <a:lnTo>
                    <a:pt x="11967" y="4103"/>
                  </a:lnTo>
                  <a:lnTo>
                    <a:pt x="11894" y="4274"/>
                  </a:lnTo>
                  <a:lnTo>
                    <a:pt x="11821" y="4445"/>
                  </a:lnTo>
                  <a:lnTo>
                    <a:pt x="11723" y="4616"/>
                  </a:lnTo>
                  <a:lnTo>
                    <a:pt x="11625" y="4763"/>
                  </a:lnTo>
                  <a:lnTo>
                    <a:pt x="11479" y="4909"/>
                  </a:lnTo>
                  <a:lnTo>
                    <a:pt x="11357" y="5031"/>
                  </a:lnTo>
                  <a:lnTo>
                    <a:pt x="11186" y="5153"/>
                  </a:lnTo>
                  <a:lnTo>
                    <a:pt x="11039" y="5251"/>
                  </a:lnTo>
                  <a:lnTo>
                    <a:pt x="10868" y="5324"/>
                  </a:lnTo>
                  <a:lnTo>
                    <a:pt x="10697" y="5398"/>
                  </a:lnTo>
                  <a:lnTo>
                    <a:pt x="10502" y="5446"/>
                  </a:lnTo>
                  <a:lnTo>
                    <a:pt x="10307" y="5471"/>
                  </a:lnTo>
                  <a:lnTo>
                    <a:pt x="9916" y="5471"/>
                  </a:lnTo>
                  <a:lnTo>
                    <a:pt x="9720" y="5446"/>
                  </a:lnTo>
                  <a:lnTo>
                    <a:pt x="9525" y="5398"/>
                  </a:lnTo>
                  <a:lnTo>
                    <a:pt x="9354" y="5324"/>
                  </a:lnTo>
                  <a:lnTo>
                    <a:pt x="9183" y="5251"/>
                  </a:lnTo>
                  <a:lnTo>
                    <a:pt x="9012" y="5153"/>
                  </a:lnTo>
                  <a:lnTo>
                    <a:pt x="8866" y="5031"/>
                  </a:lnTo>
                  <a:lnTo>
                    <a:pt x="8719" y="4909"/>
                  </a:lnTo>
                  <a:lnTo>
                    <a:pt x="8597" y="4763"/>
                  </a:lnTo>
                  <a:lnTo>
                    <a:pt x="8475" y="4616"/>
                  </a:lnTo>
                  <a:lnTo>
                    <a:pt x="8377" y="4445"/>
                  </a:lnTo>
                  <a:lnTo>
                    <a:pt x="8304" y="4274"/>
                  </a:lnTo>
                  <a:lnTo>
                    <a:pt x="8231" y="4103"/>
                  </a:lnTo>
                  <a:lnTo>
                    <a:pt x="8182" y="3908"/>
                  </a:lnTo>
                  <a:lnTo>
                    <a:pt x="8157" y="3737"/>
                  </a:lnTo>
                  <a:lnTo>
                    <a:pt x="8157" y="3517"/>
                  </a:lnTo>
                  <a:lnTo>
                    <a:pt x="8157" y="3322"/>
                  </a:lnTo>
                  <a:lnTo>
                    <a:pt x="8182" y="3126"/>
                  </a:lnTo>
                  <a:lnTo>
                    <a:pt x="8231" y="2955"/>
                  </a:lnTo>
                  <a:lnTo>
                    <a:pt x="8304" y="2760"/>
                  </a:lnTo>
                  <a:lnTo>
                    <a:pt x="8377" y="2589"/>
                  </a:lnTo>
                  <a:lnTo>
                    <a:pt x="8475" y="2442"/>
                  </a:lnTo>
                  <a:lnTo>
                    <a:pt x="8597" y="2271"/>
                  </a:lnTo>
                  <a:lnTo>
                    <a:pt x="8719" y="2149"/>
                  </a:lnTo>
                  <a:lnTo>
                    <a:pt x="8866" y="2027"/>
                  </a:lnTo>
                  <a:lnTo>
                    <a:pt x="9012" y="1905"/>
                  </a:lnTo>
                  <a:lnTo>
                    <a:pt x="9183" y="1807"/>
                  </a:lnTo>
                  <a:lnTo>
                    <a:pt x="9354" y="1734"/>
                  </a:lnTo>
                  <a:lnTo>
                    <a:pt x="9525" y="1661"/>
                  </a:lnTo>
                  <a:lnTo>
                    <a:pt x="9720" y="1612"/>
                  </a:lnTo>
                  <a:lnTo>
                    <a:pt x="9916" y="1588"/>
                  </a:lnTo>
                  <a:lnTo>
                    <a:pt x="10111" y="1563"/>
                  </a:lnTo>
                  <a:close/>
                  <a:moveTo>
                    <a:pt x="0" y="0"/>
                  </a:moveTo>
                  <a:lnTo>
                    <a:pt x="0" y="9232"/>
                  </a:lnTo>
                  <a:lnTo>
                    <a:pt x="3248" y="5080"/>
                  </a:lnTo>
                  <a:lnTo>
                    <a:pt x="3346" y="4958"/>
                  </a:lnTo>
                  <a:lnTo>
                    <a:pt x="3468" y="4885"/>
                  </a:lnTo>
                  <a:lnTo>
                    <a:pt x="3590" y="4836"/>
                  </a:lnTo>
                  <a:lnTo>
                    <a:pt x="3737" y="4811"/>
                  </a:lnTo>
                  <a:lnTo>
                    <a:pt x="3859" y="4836"/>
                  </a:lnTo>
                  <a:lnTo>
                    <a:pt x="4005" y="4885"/>
                  </a:lnTo>
                  <a:lnTo>
                    <a:pt x="4128" y="4958"/>
                  </a:lnTo>
                  <a:lnTo>
                    <a:pt x="4225" y="5080"/>
                  </a:lnTo>
                  <a:lnTo>
                    <a:pt x="9647" y="12016"/>
                  </a:lnTo>
                  <a:lnTo>
                    <a:pt x="10233" y="12016"/>
                  </a:lnTo>
                  <a:lnTo>
                    <a:pt x="10087" y="11772"/>
                  </a:lnTo>
                  <a:lnTo>
                    <a:pt x="8157" y="9305"/>
                  </a:lnTo>
                  <a:lnTo>
                    <a:pt x="9403" y="7718"/>
                  </a:lnTo>
                  <a:lnTo>
                    <a:pt x="9501" y="7596"/>
                  </a:lnTo>
                  <a:lnTo>
                    <a:pt x="9623" y="7522"/>
                  </a:lnTo>
                  <a:lnTo>
                    <a:pt x="9745" y="7473"/>
                  </a:lnTo>
                  <a:lnTo>
                    <a:pt x="9891" y="7449"/>
                  </a:lnTo>
                  <a:lnTo>
                    <a:pt x="10014" y="7473"/>
                  </a:lnTo>
                  <a:lnTo>
                    <a:pt x="10160" y="7522"/>
                  </a:lnTo>
                  <a:lnTo>
                    <a:pt x="10282" y="7596"/>
                  </a:lnTo>
                  <a:lnTo>
                    <a:pt x="10380" y="7718"/>
                  </a:lnTo>
                  <a:lnTo>
                    <a:pt x="13750" y="12016"/>
                  </a:lnTo>
                  <a:lnTo>
                    <a:pt x="14068" y="12016"/>
                  </a:lnTo>
                  <a:lnTo>
                    <a:pt x="1406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78" name="Google Shape;4378;p48"/>
          <p:cNvSpPr/>
          <p:nvPr/>
        </p:nvSpPr>
        <p:spPr>
          <a:xfrm>
            <a:off x="2001502" y="393385"/>
            <a:ext cx="290970" cy="334860"/>
          </a:xfrm>
          <a:custGeom>
            <a:avLst/>
            <a:gdLst/>
            <a:ahLst/>
            <a:cxnLst/>
            <a:rect l="l" t="t" r="r" b="b"/>
            <a:pathLst>
              <a:path w="13922" h="16022" extrusionOk="0">
                <a:moveTo>
                  <a:pt x="13922" y="0"/>
                </a:moveTo>
                <a:lnTo>
                  <a:pt x="3249" y="3249"/>
                </a:lnTo>
                <a:lnTo>
                  <a:pt x="3249" y="12651"/>
                </a:lnTo>
                <a:lnTo>
                  <a:pt x="2907" y="12627"/>
                </a:lnTo>
                <a:lnTo>
                  <a:pt x="2565" y="12627"/>
                </a:lnTo>
                <a:lnTo>
                  <a:pt x="2198" y="12676"/>
                </a:lnTo>
                <a:lnTo>
                  <a:pt x="1832" y="12774"/>
                </a:lnTo>
                <a:lnTo>
                  <a:pt x="1612" y="12847"/>
                </a:lnTo>
                <a:lnTo>
                  <a:pt x="1393" y="12945"/>
                </a:lnTo>
                <a:lnTo>
                  <a:pt x="1197" y="13067"/>
                </a:lnTo>
                <a:lnTo>
                  <a:pt x="1002" y="13164"/>
                </a:lnTo>
                <a:lnTo>
                  <a:pt x="806" y="13311"/>
                </a:lnTo>
                <a:lnTo>
                  <a:pt x="660" y="13433"/>
                </a:lnTo>
                <a:lnTo>
                  <a:pt x="513" y="13580"/>
                </a:lnTo>
                <a:lnTo>
                  <a:pt x="391" y="13726"/>
                </a:lnTo>
                <a:lnTo>
                  <a:pt x="269" y="13897"/>
                </a:lnTo>
                <a:lnTo>
                  <a:pt x="171" y="14044"/>
                </a:lnTo>
                <a:lnTo>
                  <a:pt x="98" y="14215"/>
                </a:lnTo>
                <a:lnTo>
                  <a:pt x="49" y="14386"/>
                </a:lnTo>
                <a:lnTo>
                  <a:pt x="25" y="14532"/>
                </a:lnTo>
                <a:lnTo>
                  <a:pt x="0" y="14703"/>
                </a:lnTo>
                <a:lnTo>
                  <a:pt x="25" y="14874"/>
                </a:lnTo>
                <a:lnTo>
                  <a:pt x="49" y="15021"/>
                </a:lnTo>
                <a:lnTo>
                  <a:pt x="123" y="15191"/>
                </a:lnTo>
                <a:lnTo>
                  <a:pt x="196" y="15338"/>
                </a:lnTo>
                <a:lnTo>
                  <a:pt x="293" y="15460"/>
                </a:lnTo>
                <a:lnTo>
                  <a:pt x="416" y="15582"/>
                </a:lnTo>
                <a:lnTo>
                  <a:pt x="562" y="15680"/>
                </a:lnTo>
                <a:lnTo>
                  <a:pt x="709" y="15778"/>
                </a:lnTo>
                <a:lnTo>
                  <a:pt x="880" y="15851"/>
                </a:lnTo>
                <a:lnTo>
                  <a:pt x="1075" y="15924"/>
                </a:lnTo>
                <a:lnTo>
                  <a:pt x="1246" y="15973"/>
                </a:lnTo>
                <a:lnTo>
                  <a:pt x="1466" y="15997"/>
                </a:lnTo>
                <a:lnTo>
                  <a:pt x="1661" y="16022"/>
                </a:lnTo>
                <a:lnTo>
                  <a:pt x="1881" y="16022"/>
                </a:lnTo>
                <a:lnTo>
                  <a:pt x="2101" y="15997"/>
                </a:lnTo>
                <a:lnTo>
                  <a:pt x="2345" y="15973"/>
                </a:lnTo>
                <a:lnTo>
                  <a:pt x="2565" y="15924"/>
                </a:lnTo>
                <a:lnTo>
                  <a:pt x="2809" y="15875"/>
                </a:lnTo>
                <a:lnTo>
                  <a:pt x="3224" y="15704"/>
                </a:lnTo>
                <a:lnTo>
                  <a:pt x="3591" y="15509"/>
                </a:lnTo>
                <a:lnTo>
                  <a:pt x="3908" y="15289"/>
                </a:lnTo>
                <a:lnTo>
                  <a:pt x="4177" y="15021"/>
                </a:lnTo>
                <a:lnTo>
                  <a:pt x="4372" y="14752"/>
                </a:lnTo>
                <a:lnTo>
                  <a:pt x="4470" y="14605"/>
                </a:lnTo>
                <a:lnTo>
                  <a:pt x="4543" y="14459"/>
                </a:lnTo>
                <a:lnTo>
                  <a:pt x="4592" y="14312"/>
                </a:lnTo>
                <a:lnTo>
                  <a:pt x="4616" y="14166"/>
                </a:lnTo>
                <a:lnTo>
                  <a:pt x="4641" y="14019"/>
                </a:lnTo>
                <a:lnTo>
                  <a:pt x="4641" y="13873"/>
                </a:lnTo>
                <a:lnTo>
                  <a:pt x="4641" y="6204"/>
                </a:lnTo>
                <a:lnTo>
                  <a:pt x="12505" y="3737"/>
                </a:lnTo>
                <a:lnTo>
                  <a:pt x="12505" y="10136"/>
                </a:lnTo>
                <a:lnTo>
                  <a:pt x="12187" y="10111"/>
                </a:lnTo>
                <a:lnTo>
                  <a:pt x="11846" y="10111"/>
                </a:lnTo>
                <a:lnTo>
                  <a:pt x="11479" y="10160"/>
                </a:lnTo>
                <a:lnTo>
                  <a:pt x="11113" y="10258"/>
                </a:lnTo>
                <a:lnTo>
                  <a:pt x="10893" y="10331"/>
                </a:lnTo>
                <a:lnTo>
                  <a:pt x="10673" y="10429"/>
                </a:lnTo>
                <a:lnTo>
                  <a:pt x="10453" y="10551"/>
                </a:lnTo>
                <a:lnTo>
                  <a:pt x="10283" y="10649"/>
                </a:lnTo>
                <a:lnTo>
                  <a:pt x="10087" y="10795"/>
                </a:lnTo>
                <a:lnTo>
                  <a:pt x="9941" y="10917"/>
                </a:lnTo>
                <a:lnTo>
                  <a:pt x="9794" y="11064"/>
                </a:lnTo>
                <a:lnTo>
                  <a:pt x="9648" y="11211"/>
                </a:lnTo>
                <a:lnTo>
                  <a:pt x="9550" y="11381"/>
                </a:lnTo>
                <a:lnTo>
                  <a:pt x="9452" y="11528"/>
                </a:lnTo>
                <a:lnTo>
                  <a:pt x="9379" y="11699"/>
                </a:lnTo>
                <a:lnTo>
                  <a:pt x="9330" y="11870"/>
                </a:lnTo>
                <a:lnTo>
                  <a:pt x="9306" y="12016"/>
                </a:lnTo>
                <a:lnTo>
                  <a:pt x="9281" y="12187"/>
                </a:lnTo>
                <a:lnTo>
                  <a:pt x="9306" y="12358"/>
                </a:lnTo>
                <a:lnTo>
                  <a:pt x="9330" y="12505"/>
                </a:lnTo>
                <a:lnTo>
                  <a:pt x="9403" y="12676"/>
                </a:lnTo>
                <a:lnTo>
                  <a:pt x="9477" y="12822"/>
                </a:lnTo>
                <a:lnTo>
                  <a:pt x="9574" y="12945"/>
                </a:lnTo>
                <a:lnTo>
                  <a:pt x="9696" y="13067"/>
                </a:lnTo>
                <a:lnTo>
                  <a:pt x="9843" y="13164"/>
                </a:lnTo>
                <a:lnTo>
                  <a:pt x="9989" y="13262"/>
                </a:lnTo>
                <a:lnTo>
                  <a:pt x="10160" y="13335"/>
                </a:lnTo>
                <a:lnTo>
                  <a:pt x="10331" y="13409"/>
                </a:lnTo>
                <a:lnTo>
                  <a:pt x="10527" y="13457"/>
                </a:lnTo>
                <a:lnTo>
                  <a:pt x="10747" y="13482"/>
                </a:lnTo>
                <a:lnTo>
                  <a:pt x="10942" y="13506"/>
                </a:lnTo>
                <a:lnTo>
                  <a:pt x="11162" y="13506"/>
                </a:lnTo>
                <a:lnTo>
                  <a:pt x="11382" y="13482"/>
                </a:lnTo>
                <a:lnTo>
                  <a:pt x="11626" y="13457"/>
                </a:lnTo>
                <a:lnTo>
                  <a:pt x="11846" y="13409"/>
                </a:lnTo>
                <a:lnTo>
                  <a:pt x="12090" y="13360"/>
                </a:lnTo>
                <a:lnTo>
                  <a:pt x="12456" y="13213"/>
                </a:lnTo>
                <a:lnTo>
                  <a:pt x="12798" y="13042"/>
                </a:lnTo>
                <a:lnTo>
                  <a:pt x="13091" y="12822"/>
                </a:lnTo>
                <a:lnTo>
                  <a:pt x="13360" y="12603"/>
                </a:lnTo>
                <a:lnTo>
                  <a:pt x="13580" y="12358"/>
                </a:lnTo>
                <a:lnTo>
                  <a:pt x="13751" y="12090"/>
                </a:lnTo>
                <a:lnTo>
                  <a:pt x="13848" y="11821"/>
                </a:lnTo>
                <a:lnTo>
                  <a:pt x="13897" y="11675"/>
                </a:lnTo>
                <a:lnTo>
                  <a:pt x="13922" y="11552"/>
                </a:lnTo>
                <a:lnTo>
                  <a:pt x="13922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9" name="Google Shape;4379;p48"/>
          <p:cNvSpPr/>
          <p:nvPr/>
        </p:nvSpPr>
        <p:spPr>
          <a:xfrm>
            <a:off x="2584948" y="394410"/>
            <a:ext cx="251176" cy="332812"/>
          </a:xfrm>
          <a:custGeom>
            <a:avLst/>
            <a:gdLst/>
            <a:ahLst/>
            <a:cxnLst/>
            <a:rect l="l" t="t" r="r" b="b"/>
            <a:pathLst>
              <a:path w="12018" h="15924" extrusionOk="0">
                <a:moveTo>
                  <a:pt x="6278" y="3444"/>
                </a:moveTo>
                <a:lnTo>
                  <a:pt x="6522" y="3493"/>
                </a:lnTo>
                <a:lnTo>
                  <a:pt x="6766" y="3542"/>
                </a:lnTo>
                <a:lnTo>
                  <a:pt x="7010" y="3639"/>
                </a:lnTo>
                <a:lnTo>
                  <a:pt x="7230" y="3737"/>
                </a:lnTo>
                <a:lnTo>
                  <a:pt x="7450" y="3883"/>
                </a:lnTo>
                <a:lnTo>
                  <a:pt x="7645" y="4030"/>
                </a:lnTo>
                <a:lnTo>
                  <a:pt x="7816" y="4201"/>
                </a:lnTo>
                <a:lnTo>
                  <a:pt x="7987" y="4372"/>
                </a:lnTo>
                <a:lnTo>
                  <a:pt x="8134" y="4567"/>
                </a:lnTo>
                <a:lnTo>
                  <a:pt x="8280" y="4787"/>
                </a:lnTo>
                <a:lnTo>
                  <a:pt x="8378" y="5007"/>
                </a:lnTo>
                <a:lnTo>
                  <a:pt x="8476" y="5251"/>
                </a:lnTo>
                <a:lnTo>
                  <a:pt x="8525" y="5495"/>
                </a:lnTo>
                <a:lnTo>
                  <a:pt x="8573" y="5740"/>
                </a:lnTo>
                <a:lnTo>
                  <a:pt x="8573" y="6008"/>
                </a:lnTo>
                <a:lnTo>
                  <a:pt x="8573" y="6277"/>
                </a:lnTo>
                <a:lnTo>
                  <a:pt x="8525" y="6521"/>
                </a:lnTo>
                <a:lnTo>
                  <a:pt x="8476" y="6765"/>
                </a:lnTo>
                <a:lnTo>
                  <a:pt x="8378" y="7010"/>
                </a:lnTo>
                <a:lnTo>
                  <a:pt x="8280" y="7229"/>
                </a:lnTo>
                <a:lnTo>
                  <a:pt x="8134" y="7449"/>
                </a:lnTo>
                <a:lnTo>
                  <a:pt x="7987" y="7645"/>
                </a:lnTo>
                <a:lnTo>
                  <a:pt x="7816" y="7816"/>
                </a:lnTo>
                <a:lnTo>
                  <a:pt x="7645" y="7987"/>
                </a:lnTo>
                <a:lnTo>
                  <a:pt x="7450" y="8133"/>
                </a:lnTo>
                <a:lnTo>
                  <a:pt x="7230" y="8280"/>
                </a:lnTo>
                <a:lnTo>
                  <a:pt x="7010" y="8377"/>
                </a:lnTo>
                <a:lnTo>
                  <a:pt x="6766" y="8475"/>
                </a:lnTo>
                <a:lnTo>
                  <a:pt x="6522" y="8524"/>
                </a:lnTo>
                <a:lnTo>
                  <a:pt x="6278" y="8573"/>
                </a:lnTo>
                <a:lnTo>
                  <a:pt x="5740" y="8573"/>
                </a:lnTo>
                <a:lnTo>
                  <a:pt x="5496" y="8524"/>
                </a:lnTo>
                <a:lnTo>
                  <a:pt x="5252" y="8475"/>
                </a:lnTo>
                <a:lnTo>
                  <a:pt x="5008" y="8377"/>
                </a:lnTo>
                <a:lnTo>
                  <a:pt x="4788" y="8280"/>
                </a:lnTo>
                <a:lnTo>
                  <a:pt x="4568" y="8133"/>
                </a:lnTo>
                <a:lnTo>
                  <a:pt x="4373" y="7987"/>
                </a:lnTo>
                <a:lnTo>
                  <a:pt x="4202" y="7816"/>
                </a:lnTo>
                <a:lnTo>
                  <a:pt x="4031" y="7645"/>
                </a:lnTo>
                <a:lnTo>
                  <a:pt x="3884" y="7449"/>
                </a:lnTo>
                <a:lnTo>
                  <a:pt x="3738" y="7229"/>
                </a:lnTo>
                <a:lnTo>
                  <a:pt x="3640" y="7010"/>
                </a:lnTo>
                <a:lnTo>
                  <a:pt x="3542" y="6765"/>
                </a:lnTo>
                <a:lnTo>
                  <a:pt x="3493" y="6521"/>
                </a:lnTo>
                <a:lnTo>
                  <a:pt x="3445" y="6277"/>
                </a:lnTo>
                <a:lnTo>
                  <a:pt x="3445" y="6008"/>
                </a:lnTo>
                <a:lnTo>
                  <a:pt x="3445" y="5740"/>
                </a:lnTo>
                <a:lnTo>
                  <a:pt x="3493" y="5495"/>
                </a:lnTo>
                <a:lnTo>
                  <a:pt x="3542" y="5251"/>
                </a:lnTo>
                <a:lnTo>
                  <a:pt x="3640" y="5007"/>
                </a:lnTo>
                <a:lnTo>
                  <a:pt x="3738" y="4787"/>
                </a:lnTo>
                <a:lnTo>
                  <a:pt x="3884" y="4567"/>
                </a:lnTo>
                <a:lnTo>
                  <a:pt x="4031" y="4372"/>
                </a:lnTo>
                <a:lnTo>
                  <a:pt x="4202" y="4201"/>
                </a:lnTo>
                <a:lnTo>
                  <a:pt x="4373" y="4030"/>
                </a:lnTo>
                <a:lnTo>
                  <a:pt x="4568" y="3883"/>
                </a:lnTo>
                <a:lnTo>
                  <a:pt x="4788" y="3737"/>
                </a:lnTo>
                <a:lnTo>
                  <a:pt x="5008" y="3639"/>
                </a:lnTo>
                <a:lnTo>
                  <a:pt x="5252" y="3542"/>
                </a:lnTo>
                <a:lnTo>
                  <a:pt x="5496" y="3493"/>
                </a:lnTo>
                <a:lnTo>
                  <a:pt x="5740" y="3444"/>
                </a:lnTo>
                <a:close/>
                <a:moveTo>
                  <a:pt x="5691" y="0"/>
                </a:moveTo>
                <a:lnTo>
                  <a:pt x="5398" y="25"/>
                </a:lnTo>
                <a:lnTo>
                  <a:pt x="5105" y="73"/>
                </a:lnTo>
                <a:lnTo>
                  <a:pt x="4788" y="122"/>
                </a:lnTo>
                <a:lnTo>
                  <a:pt x="4519" y="196"/>
                </a:lnTo>
                <a:lnTo>
                  <a:pt x="4226" y="269"/>
                </a:lnTo>
                <a:lnTo>
                  <a:pt x="3664" y="464"/>
                </a:lnTo>
                <a:lnTo>
                  <a:pt x="3152" y="733"/>
                </a:lnTo>
                <a:lnTo>
                  <a:pt x="2639" y="1026"/>
                </a:lnTo>
                <a:lnTo>
                  <a:pt x="2199" y="1368"/>
                </a:lnTo>
                <a:lnTo>
                  <a:pt x="1759" y="1759"/>
                </a:lnTo>
                <a:lnTo>
                  <a:pt x="1369" y="2198"/>
                </a:lnTo>
                <a:lnTo>
                  <a:pt x="1027" y="2638"/>
                </a:lnTo>
                <a:lnTo>
                  <a:pt x="734" y="3151"/>
                </a:lnTo>
                <a:lnTo>
                  <a:pt x="465" y="3664"/>
                </a:lnTo>
                <a:lnTo>
                  <a:pt x="270" y="4225"/>
                </a:lnTo>
                <a:lnTo>
                  <a:pt x="196" y="4518"/>
                </a:lnTo>
                <a:lnTo>
                  <a:pt x="123" y="4787"/>
                </a:lnTo>
                <a:lnTo>
                  <a:pt x="74" y="5105"/>
                </a:lnTo>
                <a:lnTo>
                  <a:pt x="25" y="5398"/>
                </a:lnTo>
                <a:lnTo>
                  <a:pt x="1" y="5691"/>
                </a:lnTo>
                <a:lnTo>
                  <a:pt x="1" y="6008"/>
                </a:lnTo>
                <a:lnTo>
                  <a:pt x="25" y="6448"/>
                </a:lnTo>
                <a:lnTo>
                  <a:pt x="74" y="6887"/>
                </a:lnTo>
                <a:lnTo>
                  <a:pt x="147" y="7352"/>
                </a:lnTo>
                <a:lnTo>
                  <a:pt x="270" y="7791"/>
                </a:lnTo>
                <a:lnTo>
                  <a:pt x="392" y="8231"/>
                </a:lnTo>
                <a:lnTo>
                  <a:pt x="563" y="8670"/>
                </a:lnTo>
                <a:lnTo>
                  <a:pt x="734" y="9110"/>
                </a:lnTo>
                <a:lnTo>
                  <a:pt x="929" y="9550"/>
                </a:lnTo>
                <a:lnTo>
                  <a:pt x="1149" y="9965"/>
                </a:lnTo>
                <a:lnTo>
                  <a:pt x="1393" y="10404"/>
                </a:lnTo>
                <a:lnTo>
                  <a:pt x="1906" y="11210"/>
                </a:lnTo>
                <a:lnTo>
                  <a:pt x="2443" y="11992"/>
                </a:lnTo>
                <a:lnTo>
                  <a:pt x="3005" y="12725"/>
                </a:lnTo>
                <a:lnTo>
                  <a:pt x="3567" y="13408"/>
                </a:lnTo>
                <a:lnTo>
                  <a:pt x="4104" y="14019"/>
                </a:lnTo>
                <a:lnTo>
                  <a:pt x="4617" y="14581"/>
                </a:lnTo>
                <a:lnTo>
                  <a:pt x="5081" y="15045"/>
                </a:lnTo>
                <a:lnTo>
                  <a:pt x="5740" y="15680"/>
                </a:lnTo>
                <a:lnTo>
                  <a:pt x="6009" y="15924"/>
                </a:lnTo>
                <a:lnTo>
                  <a:pt x="6278" y="15680"/>
                </a:lnTo>
                <a:lnTo>
                  <a:pt x="6937" y="15045"/>
                </a:lnTo>
                <a:lnTo>
                  <a:pt x="7401" y="14581"/>
                </a:lnTo>
                <a:lnTo>
                  <a:pt x="7914" y="14019"/>
                </a:lnTo>
                <a:lnTo>
                  <a:pt x="8451" y="13408"/>
                </a:lnTo>
                <a:lnTo>
                  <a:pt x="9013" y="12725"/>
                </a:lnTo>
                <a:lnTo>
                  <a:pt x="9575" y="11992"/>
                </a:lnTo>
                <a:lnTo>
                  <a:pt x="10112" y="11210"/>
                </a:lnTo>
                <a:lnTo>
                  <a:pt x="10625" y="10404"/>
                </a:lnTo>
                <a:lnTo>
                  <a:pt x="10869" y="9965"/>
                </a:lnTo>
                <a:lnTo>
                  <a:pt x="11089" y="9550"/>
                </a:lnTo>
                <a:lnTo>
                  <a:pt x="11284" y="9110"/>
                </a:lnTo>
                <a:lnTo>
                  <a:pt x="11455" y="8670"/>
                </a:lnTo>
                <a:lnTo>
                  <a:pt x="11626" y="8231"/>
                </a:lnTo>
                <a:lnTo>
                  <a:pt x="11748" y="7791"/>
                </a:lnTo>
                <a:lnTo>
                  <a:pt x="11871" y="7352"/>
                </a:lnTo>
                <a:lnTo>
                  <a:pt x="11944" y="6887"/>
                </a:lnTo>
                <a:lnTo>
                  <a:pt x="11993" y="6448"/>
                </a:lnTo>
                <a:lnTo>
                  <a:pt x="12017" y="6008"/>
                </a:lnTo>
                <a:lnTo>
                  <a:pt x="12017" y="5691"/>
                </a:lnTo>
                <a:lnTo>
                  <a:pt x="11993" y="5398"/>
                </a:lnTo>
                <a:lnTo>
                  <a:pt x="11944" y="5105"/>
                </a:lnTo>
                <a:lnTo>
                  <a:pt x="11895" y="4787"/>
                </a:lnTo>
                <a:lnTo>
                  <a:pt x="11822" y="4518"/>
                </a:lnTo>
                <a:lnTo>
                  <a:pt x="11748" y="4225"/>
                </a:lnTo>
                <a:lnTo>
                  <a:pt x="11553" y="3664"/>
                </a:lnTo>
                <a:lnTo>
                  <a:pt x="11284" y="3151"/>
                </a:lnTo>
                <a:lnTo>
                  <a:pt x="10991" y="2638"/>
                </a:lnTo>
                <a:lnTo>
                  <a:pt x="10649" y="2198"/>
                </a:lnTo>
                <a:lnTo>
                  <a:pt x="10259" y="1759"/>
                </a:lnTo>
                <a:lnTo>
                  <a:pt x="9819" y="1368"/>
                </a:lnTo>
                <a:lnTo>
                  <a:pt x="9379" y="1026"/>
                </a:lnTo>
                <a:lnTo>
                  <a:pt x="8866" y="733"/>
                </a:lnTo>
                <a:lnTo>
                  <a:pt x="8354" y="464"/>
                </a:lnTo>
                <a:lnTo>
                  <a:pt x="7792" y="269"/>
                </a:lnTo>
                <a:lnTo>
                  <a:pt x="7499" y="196"/>
                </a:lnTo>
                <a:lnTo>
                  <a:pt x="7230" y="122"/>
                </a:lnTo>
                <a:lnTo>
                  <a:pt x="6913" y="73"/>
                </a:lnTo>
                <a:lnTo>
                  <a:pt x="6620" y="25"/>
                </a:lnTo>
                <a:lnTo>
                  <a:pt x="6326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80" name="Google Shape;4380;p48"/>
          <p:cNvGrpSpPr/>
          <p:nvPr/>
        </p:nvGrpSpPr>
        <p:grpSpPr>
          <a:xfrm>
            <a:off x="3069763" y="388276"/>
            <a:ext cx="408386" cy="345080"/>
            <a:chOff x="3918650" y="293075"/>
            <a:chExt cx="488500" cy="412775"/>
          </a:xfrm>
        </p:grpSpPr>
        <p:sp>
          <p:nvSpPr>
            <p:cNvPr id="4381" name="Google Shape;4381;p48"/>
            <p:cNvSpPr/>
            <p:nvPr/>
          </p:nvSpPr>
          <p:spPr>
            <a:xfrm>
              <a:off x="4085350" y="293675"/>
              <a:ext cx="154500" cy="412175"/>
            </a:xfrm>
            <a:custGeom>
              <a:avLst/>
              <a:gdLst/>
              <a:ahLst/>
              <a:cxnLst/>
              <a:rect l="l" t="t" r="r" b="b"/>
              <a:pathLst>
                <a:path w="6180" h="16487" extrusionOk="0">
                  <a:moveTo>
                    <a:pt x="709" y="5496"/>
                  </a:moveTo>
                  <a:lnTo>
                    <a:pt x="806" y="5520"/>
                  </a:lnTo>
                  <a:lnTo>
                    <a:pt x="1050" y="5667"/>
                  </a:lnTo>
                  <a:lnTo>
                    <a:pt x="1270" y="5813"/>
                  </a:lnTo>
                  <a:lnTo>
                    <a:pt x="1344" y="5886"/>
                  </a:lnTo>
                  <a:lnTo>
                    <a:pt x="1368" y="5984"/>
                  </a:lnTo>
                  <a:lnTo>
                    <a:pt x="1344" y="6082"/>
                  </a:lnTo>
                  <a:lnTo>
                    <a:pt x="1319" y="6155"/>
                  </a:lnTo>
                  <a:lnTo>
                    <a:pt x="1221" y="6228"/>
                  </a:lnTo>
                  <a:lnTo>
                    <a:pt x="1124" y="6253"/>
                  </a:lnTo>
                  <a:lnTo>
                    <a:pt x="1050" y="6228"/>
                  </a:lnTo>
                  <a:lnTo>
                    <a:pt x="977" y="6204"/>
                  </a:lnTo>
                  <a:lnTo>
                    <a:pt x="782" y="6082"/>
                  </a:lnTo>
                  <a:lnTo>
                    <a:pt x="586" y="5960"/>
                  </a:lnTo>
                  <a:lnTo>
                    <a:pt x="513" y="5911"/>
                  </a:lnTo>
                  <a:lnTo>
                    <a:pt x="464" y="5838"/>
                  </a:lnTo>
                  <a:lnTo>
                    <a:pt x="464" y="5740"/>
                  </a:lnTo>
                  <a:lnTo>
                    <a:pt x="489" y="5642"/>
                  </a:lnTo>
                  <a:lnTo>
                    <a:pt x="538" y="5569"/>
                  </a:lnTo>
                  <a:lnTo>
                    <a:pt x="611" y="5520"/>
                  </a:lnTo>
                  <a:lnTo>
                    <a:pt x="709" y="5496"/>
                  </a:lnTo>
                  <a:close/>
                  <a:moveTo>
                    <a:pt x="1685" y="6351"/>
                  </a:moveTo>
                  <a:lnTo>
                    <a:pt x="1783" y="6375"/>
                  </a:lnTo>
                  <a:lnTo>
                    <a:pt x="1856" y="6448"/>
                  </a:lnTo>
                  <a:lnTo>
                    <a:pt x="2003" y="6668"/>
                  </a:lnTo>
                  <a:lnTo>
                    <a:pt x="2125" y="6888"/>
                  </a:lnTo>
                  <a:lnTo>
                    <a:pt x="2150" y="6986"/>
                  </a:lnTo>
                  <a:lnTo>
                    <a:pt x="2150" y="7083"/>
                  </a:lnTo>
                  <a:lnTo>
                    <a:pt x="2101" y="7156"/>
                  </a:lnTo>
                  <a:lnTo>
                    <a:pt x="2027" y="7230"/>
                  </a:lnTo>
                  <a:lnTo>
                    <a:pt x="1979" y="7254"/>
                  </a:lnTo>
                  <a:lnTo>
                    <a:pt x="1856" y="7254"/>
                  </a:lnTo>
                  <a:lnTo>
                    <a:pt x="1783" y="7230"/>
                  </a:lnTo>
                  <a:lnTo>
                    <a:pt x="1734" y="7181"/>
                  </a:lnTo>
                  <a:lnTo>
                    <a:pt x="1685" y="7132"/>
                  </a:lnTo>
                  <a:lnTo>
                    <a:pt x="1441" y="6741"/>
                  </a:lnTo>
                  <a:lnTo>
                    <a:pt x="1417" y="6644"/>
                  </a:lnTo>
                  <a:lnTo>
                    <a:pt x="1417" y="6546"/>
                  </a:lnTo>
                  <a:lnTo>
                    <a:pt x="1441" y="6448"/>
                  </a:lnTo>
                  <a:lnTo>
                    <a:pt x="1515" y="6399"/>
                  </a:lnTo>
                  <a:lnTo>
                    <a:pt x="1612" y="6351"/>
                  </a:lnTo>
                  <a:close/>
                  <a:moveTo>
                    <a:pt x="2247" y="7498"/>
                  </a:moveTo>
                  <a:lnTo>
                    <a:pt x="2345" y="7523"/>
                  </a:lnTo>
                  <a:lnTo>
                    <a:pt x="2418" y="7572"/>
                  </a:lnTo>
                  <a:lnTo>
                    <a:pt x="2467" y="7645"/>
                  </a:lnTo>
                  <a:lnTo>
                    <a:pt x="2662" y="8109"/>
                  </a:lnTo>
                  <a:lnTo>
                    <a:pt x="2662" y="8207"/>
                  </a:lnTo>
                  <a:lnTo>
                    <a:pt x="2638" y="8304"/>
                  </a:lnTo>
                  <a:lnTo>
                    <a:pt x="2589" y="8378"/>
                  </a:lnTo>
                  <a:lnTo>
                    <a:pt x="2516" y="8426"/>
                  </a:lnTo>
                  <a:lnTo>
                    <a:pt x="2418" y="8451"/>
                  </a:lnTo>
                  <a:lnTo>
                    <a:pt x="2345" y="8426"/>
                  </a:lnTo>
                  <a:lnTo>
                    <a:pt x="2272" y="8402"/>
                  </a:lnTo>
                  <a:lnTo>
                    <a:pt x="2223" y="8353"/>
                  </a:lnTo>
                  <a:lnTo>
                    <a:pt x="2198" y="8280"/>
                  </a:lnTo>
                  <a:lnTo>
                    <a:pt x="2027" y="7840"/>
                  </a:lnTo>
                  <a:lnTo>
                    <a:pt x="2003" y="7743"/>
                  </a:lnTo>
                  <a:lnTo>
                    <a:pt x="2027" y="7645"/>
                  </a:lnTo>
                  <a:lnTo>
                    <a:pt x="2076" y="7572"/>
                  </a:lnTo>
                  <a:lnTo>
                    <a:pt x="2150" y="7523"/>
                  </a:lnTo>
                  <a:lnTo>
                    <a:pt x="2247" y="7498"/>
                  </a:lnTo>
                  <a:close/>
                  <a:moveTo>
                    <a:pt x="2711" y="8720"/>
                  </a:moveTo>
                  <a:lnTo>
                    <a:pt x="2785" y="8744"/>
                  </a:lnTo>
                  <a:lnTo>
                    <a:pt x="2858" y="8793"/>
                  </a:lnTo>
                  <a:lnTo>
                    <a:pt x="2907" y="8866"/>
                  </a:lnTo>
                  <a:lnTo>
                    <a:pt x="3078" y="9355"/>
                  </a:lnTo>
                  <a:lnTo>
                    <a:pt x="3102" y="9452"/>
                  </a:lnTo>
                  <a:lnTo>
                    <a:pt x="3078" y="9526"/>
                  </a:lnTo>
                  <a:lnTo>
                    <a:pt x="3004" y="9599"/>
                  </a:lnTo>
                  <a:lnTo>
                    <a:pt x="2931" y="9648"/>
                  </a:lnTo>
                  <a:lnTo>
                    <a:pt x="2858" y="9672"/>
                  </a:lnTo>
                  <a:lnTo>
                    <a:pt x="2785" y="9672"/>
                  </a:lnTo>
                  <a:lnTo>
                    <a:pt x="2711" y="9623"/>
                  </a:lnTo>
                  <a:lnTo>
                    <a:pt x="2662" y="9574"/>
                  </a:lnTo>
                  <a:lnTo>
                    <a:pt x="2614" y="9501"/>
                  </a:lnTo>
                  <a:lnTo>
                    <a:pt x="2467" y="9037"/>
                  </a:lnTo>
                  <a:lnTo>
                    <a:pt x="2443" y="8939"/>
                  </a:lnTo>
                  <a:lnTo>
                    <a:pt x="2467" y="8842"/>
                  </a:lnTo>
                  <a:lnTo>
                    <a:pt x="2516" y="8768"/>
                  </a:lnTo>
                  <a:lnTo>
                    <a:pt x="2614" y="8720"/>
                  </a:lnTo>
                  <a:close/>
                  <a:moveTo>
                    <a:pt x="3224" y="9941"/>
                  </a:moveTo>
                  <a:lnTo>
                    <a:pt x="3297" y="10014"/>
                  </a:lnTo>
                  <a:lnTo>
                    <a:pt x="3346" y="10087"/>
                  </a:lnTo>
                  <a:lnTo>
                    <a:pt x="3542" y="10527"/>
                  </a:lnTo>
                  <a:lnTo>
                    <a:pt x="3566" y="10625"/>
                  </a:lnTo>
                  <a:lnTo>
                    <a:pt x="3566" y="10722"/>
                  </a:lnTo>
                  <a:lnTo>
                    <a:pt x="3517" y="10796"/>
                  </a:lnTo>
                  <a:lnTo>
                    <a:pt x="3444" y="10844"/>
                  </a:lnTo>
                  <a:lnTo>
                    <a:pt x="3322" y="10869"/>
                  </a:lnTo>
                  <a:lnTo>
                    <a:pt x="3273" y="10869"/>
                  </a:lnTo>
                  <a:lnTo>
                    <a:pt x="3200" y="10844"/>
                  </a:lnTo>
                  <a:lnTo>
                    <a:pt x="3151" y="10796"/>
                  </a:lnTo>
                  <a:lnTo>
                    <a:pt x="3102" y="10747"/>
                  </a:lnTo>
                  <a:lnTo>
                    <a:pt x="2907" y="10258"/>
                  </a:lnTo>
                  <a:lnTo>
                    <a:pt x="2882" y="10161"/>
                  </a:lnTo>
                  <a:lnTo>
                    <a:pt x="2907" y="10087"/>
                  </a:lnTo>
                  <a:lnTo>
                    <a:pt x="2955" y="10014"/>
                  </a:lnTo>
                  <a:lnTo>
                    <a:pt x="3029" y="9941"/>
                  </a:lnTo>
                  <a:close/>
                  <a:moveTo>
                    <a:pt x="3761" y="11089"/>
                  </a:moveTo>
                  <a:lnTo>
                    <a:pt x="3835" y="11137"/>
                  </a:lnTo>
                  <a:lnTo>
                    <a:pt x="3908" y="11211"/>
                  </a:lnTo>
                  <a:lnTo>
                    <a:pt x="4177" y="11577"/>
                  </a:lnTo>
                  <a:lnTo>
                    <a:pt x="4225" y="11675"/>
                  </a:lnTo>
                  <a:lnTo>
                    <a:pt x="4250" y="11748"/>
                  </a:lnTo>
                  <a:lnTo>
                    <a:pt x="4201" y="11846"/>
                  </a:lnTo>
                  <a:lnTo>
                    <a:pt x="4152" y="11919"/>
                  </a:lnTo>
                  <a:lnTo>
                    <a:pt x="4079" y="11968"/>
                  </a:lnTo>
                  <a:lnTo>
                    <a:pt x="3884" y="11968"/>
                  </a:lnTo>
                  <a:lnTo>
                    <a:pt x="3810" y="11895"/>
                  </a:lnTo>
                  <a:lnTo>
                    <a:pt x="3664" y="11675"/>
                  </a:lnTo>
                  <a:lnTo>
                    <a:pt x="3493" y="11455"/>
                  </a:lnTo>
                  <a:lnTo>
                    <a:pt x="3468" y="11382"/>
                  </a:lnTo>
                  <a:lnTo>
                    <a:pt x="3468" y="11284"/>
                  </a:lnTo>
                  <a:lnTo>
                    <a:pt x="3517" y="11186"/>
                  </a:lnTo>
                  <a:lnTo>
                    <a:pt x="3566" y="11137"/>
                  </a:lnTo>
                  <a:lnTo>
                    <a:pt x="3664" y="11089"/>
                  </a:lnTo>
                  <a:close/>
                  <a:moveTo>
                    <a:pt x="4616" y="12041"/>
                  </a:moveTo>
                  <a:lnTo>
                    <a:pt x="4714" y="12090"/>
                  </a:lnTo>
                  <a:lnTo>
                    <a:pt x="4909" y="12212"/>
                  </a:lnTo>
                  <a:lnTo>
                    <a:pt x="5105" y="12334"/>
                  </a:lnTo>
                  <a:lnTo>
                    <a:pt x="5178" y="12383"/>
                  </a:lnTo>
                  <a:lnTo>
                    <a:pt x="5227" y="12481"/>
                  </a:lnTo>
                  <a:lnTo>
                    <a:pt x="5227" y="12554"/>
                  </a:lnTo>
                  <a:lnTo>
                    <a:pt x="5202" y="12652"/>
                  </a:lnTo>
                  <a:lnTo>
                    <a:pt x="5154" y="12725"/>
                  </a:lnTo>
                  <a:lnTo>
                    <a:pt x="5105" y="12749"/>
                  </a:lnTo>
                  <a:lnTo>
                    <a:pt x="5056" y="12774"/>
                  </a:lnTo>
                  <a:lnTo>
                    <a:pt x="4983" y="12798"/>
                  </a:lnTo>
                  <a:lnTo>
                    <a:pt x="4885" y="12774"/>
                  </a:lnTo>
                  <a:lnTo>
                    <a:pt x="4641" y="12627"/>
                  </a:lnTo>
                  <a:lnTo>
                    <a:pt x="4421" y="12481"/>
                  </a:lnTo>
                  <a:lnTo>
                    <a:pt x="4348" y="12407"/>
                  </a:lnTo>
                  <a:lnTo>
                    <a:pt x="4323" y="12310"/>
                  </a:lnTo>
                  <a:lnTo>
                    <a:pt x="4323" y="12236"/>
                  </a:lnTo>
                  <a:lnTo>
                    <a:pt x="4372" y="12139"/>
                  </a:lnTo>
                  <a:lnTo>
                    <a:pt x="4445" y="12066"/>
                  </a:lnTo>
                  <a:lnTo>
                    <a:pt x="4543" y="12041"/>
                  </a:lnTo>
                  <a:close/>
                  <a:moveTo>
                    <a:pt x="0" y="1"/>
                  </a:moveTo>
                  <a:lnTo>
                    <a:pt x="0" y="5325"/>
                  </a:lnTo>
                  <a:lnTo>
                    <a:pt x="74" y="5349"/>
                  </a:lnTo>
                  <a:lnTo>
                    <a:pt x="147" y="5422"/>
                  </a:lnTo>
                  <a:lnTo>
                    <a:pt x="171" y="5496"/>
                  </a:lnTo>
                  <a:lnTo>
                    <a:pt x="171" y="5569"/>
                  </a:lnTo>
                  <a:lnTo>
                    <a:pt x="171" y="5642"/>
                  </a:lnTo>
                  <a:lnTo>
                    <a:pt x="122" y="5716"/>
                  </a:lnTo>
                  <a:lnTo>
                    <a:pt x="74" y="5764"/>
                  </a:lnTo>
                  <a:lnTo>
                    <a:pt x="0" y="5789"/>
                  </a:lnTo>
                  <a:lnTo>
                    <a:pt x="0" y="13360"/>
                  </a:lnTo>
                  <a:lnTo>
                    <a:pt x="6179" y="16486"/>
                  </a:lnTo>
                  <a:lnTo>
                    <a:pt x="6179" y="13116"/>
                  </a:lnTo>
                  <a:lnTo>
                    <a:pt x="5935" y="13091"/>
                  </a:lnTo>
                  <a:lnTo>
                    <a:pt x="5691" y="13042"/>
                  </a:lnTo>
                  <a:lnTo>
                    <a:pt x="5593" y="12994"/>
                  </a:lnTo>
                  <a:lnTo>
                    <a:pt x="5520" y="12945"/>
                  </a:lnTo>
                  <a:lnTo>
                    <a:pt x="5495" y="12847"/>
                  </a:lnTo>
                  <a:lnTo>
                    <a:pt x="5495" y="12749"/>
                  </a:lnTo>
                  <a:lnTo>
                    <a:pt x="5520" y="12676"/>
                  </a:lnTo>
                  <a:lnTo>
                    <a:pt x="5593" y="12603"/>
                  </a:lnTo>
                  <a:lnTo>
                    <a:pt x="5691" y="12554"/>
                  </a:lnTo>
                  <a:lnTo>
                    <a:pt x="5789" y="12554"/>
                  </a:lnTo>
                  <a:lnTo>
                    <a:pt x="6179" y="12627"/>
                  </a:lnTo>
                  <a:lnTo>
                    <a:pt x="6179" y="312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2" name="Google Shape;4382;p48"/>
            <p:cNvSpPr/>
            <p:nvPr/>
          </p:nvSpPr>
          <p:spPr>
            <a:xfrm>
              <a:off x="3918650" y="293075"/>
              <a:ext cx="153900" cy="407275"/>
            </a:xfrm>
            <a:custGeom>
              <a:avLst/>
              <a:gdLst/>
              <a:ahLst/>
              <a:cxnLst/>
              <a:rect l="l" t="t" r="r" b="b"/>
              <a:pathLst>
                <a:path w="6156" h="16291" extrusionOk="0">
                  <a:moveTo>
                    <a:pt x="5349" y="5495"/>
                  </a:moveTo>
                  <a:lnTo>
                    <a:pt x="5447" y="5520"/>
                  </a:lnTo>
                  <a:lnTo>
                    <a:pt x="5520" y="5569"/>
                  </a:lnTo>
                  <a:lnTo>
                    <a:pt x="5569" y="5666"/>
                  </a:lnTo>
                  <a:lnTo>
                    <a:pt x="5569" y="5764"/>
                  </a:lnTo>
                  <a:lnTo>
                    <a:pt x="5545" y="5837"/>
                  </a:lnTo>
                  <a:lnTo>
                    <a:pt x="5496" y="5935"/>
                  </a:lnTo>
                  <a:lnTo>
                    <a:pt x="5423" y="5984"/>
                  </a:lnTo>
                  <a:lnTo>
                    <a:pt x="5203" y="6057"/>
                  </a:lnTo>
                  <a:lnTo>
                    <a:pt x="5008" y="6155"/>
                  </a:lnTo>
                  <a:lnTo>
                    <a:pt x="4934" y="6179"/>
                  </a:lnTo>
                  <a:lnTo>
                    <a:pt x="4812" y="6179"/>
                  </a:lnTo>
                  <a:lnTo>
                    <a:pt x="4763" y="6155"/>
                  </a:lnTo>
                  <a:lnTo>
                    <a:pt x="4714" y="6106"/>
                  </a:lnTo>
                  <a:lnTo>
                    <a:pt x="4666" y="6057"/>
                  </a:lnTo>
                  <a:lnTo>
                    <a:pt x="4641" y="5959"/>
                  </a:lnTo>
                  <a:lnTo>
                    <a:pt x="4641" y="5862"/>
                  </a:lnTo>
                  <a:lnTo>
                    <a:pt x="4690" y="5788"/>
                  </a:lnTo>
                  <a:lnTo>
                    <a:pt x="4763" y="5740"/>
                  </a:lnTo>
                  <a:lnTo>
                    <a:pt x="5008" y="5617"/>
                  </a:lnTo>
                  <a:lnTo>
                    <a:pt x="5252" y="5520"/>
                  </a:lnTo>
                  <a:lnTo>
                    <a:pt x="5349" y="5495"/>
                  </a:lnTo>
                  <a:close/>
                  <a:moveTo>
                    <a:pt x="4250" y="6155"/>
                  </a:moveTo>
                  <a:lnTo>
                    <a:pt x="4348" y="6179"/>
                  </a:lnTo>
                  <a:lnTo>
                    <a:pt x="4421" y="6252"/>
                  </a:lnTo>
                  <a:lnTo>
                    <a:pt x="4470" y="6326"/>
                  </a:lnTo>
                  <a:lnTo>
                    <a:pt x="4470" y="6423"/>
                  </a:lnTo>
                  <a:lnTo>
                    <a:pt x="4446" y="6497"/>
                  </a:lnTo>
                  <a:lnTo>
                    <a:pt x="4397" y="6594"/>
                  </a:lnTo>
                  <a:lnTo>
                    <a:pt x="4226" y="6741"/>
                  </a:lnTo>
                  <a:lnTo>
                    <a:pt x="4079" y="6912"/>
                  </a:lnTo>
                  <a:lnTo>
                    <a:pt x="3982" y="6985"/>
                  </a:lnTo>
                  <a:lnTo>
                    <a:pt x="3884" y="7010"/>
                  </a:lnTo>
                  <a:lnTo>
                    <a:pt x="3811" y="6985"/>
                  </a:lnTo>
                  <a:lnTo>
                    <a:pt x="3738" y="6936"/>
                  </a:lnTo>
                  <a:lnTo>
                    <a:pt x="3664" y="6863"/>
                  </a:lnTo>
                  <a:lnTo>
                    <a:pt x="3640" y="6790"/>
                  </a:lnTo>
                  <a:lnTo>
                    <a:pt x="3664" y="6692"/>
                  </a:lnTo>
                  <a:lnTo>
                    <a:pt x="3713" y="6594"/>
                  </a:lnTo>
                  <a:lnTo>
                    <a:pt x="3884" y="6399"/>
                  </a:lnTo>
                  <a:lnTo>
                    <a:pt x="4079" y="6228"/>
                  </a:lnTo>
                  <a:lnTo>
                    <a:pt x="4153" y="6179"/>
                  </a:lnTo>
                  <a:lnTo>
                    <a:pt x="4250" y="6155"/>
                  </a:lnTo>
                  <a:close/>
                  <a:moveTo>
                    <a:pt x="3469" y="7156"/>
                  </a:moveTo>
                  <a:lnTo>
                    <a:pt x="3542" y="7205"/>
                  </a:lnTo>
                  <a:lnTo>
                    <a:pt x="3615" y="7254"/>
                  </a:lnTo>
                  <a:lnTo>
                    <a:pt x="3664" y="7351"/>
                  </a:lnTo>
                  <a:lnTo>
                    <a:pt x="3664" y="7449"/>
                  </a:lnTo>
                  <a:lnTo>
                    <a:pt x="3640" y="7547"/>
                  </a:lnTo>
                  <a:lnTo>
                    <a:pt x="3396" y="7962"/>
                  </a:lnTo>
                  <a:lnTo>
                    <a:pt x="3371" y="8011"/>
                  </a:lnTo>
                  <a:lnTo>
                    <a:pt x="3298" y="8060"/>
                  </a:lnTo>
                  <a:lnTo>
                    <a:pt x="3249" y="8084"/>
                  </a:lnTo>
                  <a:lnTo>
                    <a:pt x="3176" y="8084"/>
                  </a:lnTo>
                  <a:lnTo>
                    <a:pt x="3078" y="8060"/>
                  </a:lnTo>
                  <a:lnTo>
                    <a:pt x="3005" y="8011"/>
                  </a:lnTo>
                  <a:lnTo>
                    <a:pt x="2956" y="7913"/>
                  </a:lnTo>
                  <a:lnTo>
                    <a:pt x="2932" y="7840"/>
                  </a:lnTo>
                  <a:lnTo>
                    <a:pt x="2956" y="7742"/>
                  </a:lnTo>
                  <a:lnTo>
                    <a:pt x="3225" y="7278"/>
                  </a:lnTo>
                  <a:lnTo>
                    <a:pt x="3273" y="7205"/>
                  </a:lnTo>
                  <a:lnTo>
                    <a:pt x="3371" y="7180"/>
                  </a:lnTo>
                  <a:lnTo>
                    <a:pt x="3469" y="7156"/>
                  </a:lnTo>
                  <a:close/>
                  <a:moveTo>
                    <a:pt x="2858" y="8328"/>
                  </a:moveTo>
                  <a:lnTo>
                    <a:pt x="2956" y="8353"/>
                  </a:lnTo>
                  <a:lnTo>
                    <a:pt x="3029" y="8402"/>
                  </a:lnTo>
                  <a:lnTo>
                    <a:pt x="3078" y="8475"/>
                  </a:lnTo>
                  <a:lnTo>
                    <a:pt x="3103" y="8573"/>
                  </a:lnTo>
                  <a:lnTo>
                    <a:pt x="3103" y="8670"/>
                  </a:lnTo>
                  <a:lnTo>
                    <a:pt x="2932" y="9110"/>
                  </a:lnTo>
                  <a:lnTo>
                    <a:pt x="2907" y="9183"/>
                  </a:lnTo>
                  <a:lnTo>
                    <a:pt x="2858" y="9232"/>
                  </a:lnTo>
                  <a:lnTo>
                    <a:pt x="2785" y="9281"/>
                  </a:lnTo>
                  <a:lnTo>
                    <a:pt x="2638" y="9281"/>
                  </a:lnTo>
                  <a:lnTo>
                    <a:pt x="2541" y="9232"/>
                  </a:lnTo>
                  <a:lnTo>
                    <a:pt x="2492" y="9159"/>
                  </a:lnTo>
                  <a:lnTo>
                    <a:pt x="2468" y="9061"/>
                  </a:lnTo>
                  <a:lnTo>
                    <a:pt x="2468" y="8963"/>
                  </a:lnTo>
                  <a:lnTo>
                    <a:pt x="2638" y="8499"/>
                  </a:lnTo>
                  <a:lnTo>
                    <a:pt x="2687" y="8402"/>
                  </a:lnTo>
                  <a:lnTo>
                    <a:pt x="2761" y="8353"/>
                  </a:lnTo>
                  <a:lnTo>
                    <a:pt x="2858" y="8328"/>
                  </a:lnTo>
                  <a:close/>
                  <a:moveTo>
                    <a:pt x="2541" y="9574"/>
                  </a:moveTo>
                  <a:lnTo>
                    <a:pt x="2638" y="9623"/>
                  </a:lnTo>
                  <a:lnTo>
                    <a:pt x="2712" y="9696"/>
                  </a:lnTo>
                  <a:lnTo>
                    <a:pt x="2736" y="9769"/>
                  </a:lnTo>
                  <a:lnTo>
                    <a:pt x="2736" y="9867"/>
                  </a:lnTo>
                  <a:lnTo>
                    <a:pt x="2638" y="10355"/>
                  </a:lnTo>
                  <a:lnTo>
                    <a:pt x="2590" y="10429"/>
                  </a:lnTo>
                  <a:lnTo>
                    <a:pt x="2541" y="10502"/>
                  </a:lnTo>
                  <a:lnTo>
                    <a:pt x="2468" y="10526"/>
                  </a:lnTo>
                  <a:lnTo>
                    <a:pt x="2394" y="10551"/>
                  </a:lnTo>
                  <a:lnTo>
                    <a:pt x="2345" y="10551"/>
                  </a:lnTo>
                  <a:lnTo>
                    <a:pt x="2248" y="10502"/>
                  </a:lnTo>
                  <a:lnTo>
                    <a:pt x="2199" y="10429"/>
                  </a:lnTo>
                  <a:lnTo>
                    <a:pt x="2150" y="10355"/>
                  </a:lnTo>
                  <a:lnTo>
                    <a:pt x="2150" y="10258"/>
                  </a:lnTo>
                  <a:lnTo>
                    <a:pt x="2248" y="9769"/>
                  </a:lnTo>
                  <a:lnTo>
                    <a:pt x="2297" y="9672"/>
                  </a:lnTo>
                  <a:lnTo>
                    <a:pt x="2370" y="9598"/>
                  </a:lnTo>
                  <a:lnTo>
                    <a:pt x="2443" y="9574"/>
                  </a:lnTo>
                  <a:close/>
                  <a:moveTo>
                    <a:pt x="2297" y="10844"/>
                  </a:moveTo>
                  <a:lnTo>
                    <a:pt x="2394" y="10868"/>
                  </a:lnTo>
                  <a:lnTo>
                    <a:pt x="2468" y="10942"/>
                  </a:lnTo>
                  <a:lnTo>
                    <a:pt x="2516" y="11015"/>
                  </a:lnTo>
                  <a:lnTo>
                    <a:pt x="2516" y="11113"/>
                  </a:lnTo>
                  <a:lnTo>
                    <a:pt x="2492" y="11357"/>
                  </a:lnTo>
                  <a:lnTo>
                    <a:pt x="2468" y="11430"/>
                  </a:lnTo>
                  <a:lnTo>
                    <a:pt x="2419" y="11503"/>
                  </a:lnTo>
                  <a:lnTo>
                    <a:pt x="2345" y="11552"/>
                  </a:lnTo>
                  <a:lnTo>
                    <a:pt x="2248" y="11577"/>
                  </a:lnTo>
                  <a:lnTo>
                    <a:pt x="2223" y="11577"/>
                  </a:lnTo>
                  <a:lnTo>
                    <a:pt x="2126" y="11552"/>
                  </a:lnTo>
                  <a:lnTo>
                    <a:pt x="2052" y="11503"/>
                  </a:lnTo>
                  <a:lnTo>
                    <a:pt x="2028" y="11406"/>
                  </a:lnTo>
                  <a:lnTo>
                    <a:pt x="2003" y="11308"/>
                  </a:lnTo>
                  <a:lnTo>
                    <a:pt x="2028" y="11064"/>
                  </a:lnTo>
                  <a:lnTo>
                    <a:pt x="2052" y="10966"/>
                  </a:lnTo>
                  <a:lnTo>
                    <a:pt x="2126" y="10893"/>
                  </a:lnTo>
                  <a:lnTo>
                    <a:pt x="2199" y="10844"/>
                  </a:lnTo>
                  <a:close/>
                  <a:moveTo>
                    <a:pt x="6155" y="0"/>
                  </a:moveTo>
                  <a:lnTo>
                    <a:pt x="538" y="2858"/>
                  </a:lnTo>
                  <a:lnTo>
                    <a:pt x="416" y="2906"/>
                  </a:lnTo>
                  <a:lnTo>
                    <a:pt x="318" y="3004"/>
                  </a:lnTo>
                  <a:lnTo>
                    <a:pt x="221" y="3102"/>
                  </a:lnTo>
                  <a:lnTo>
                    <a:pt x="147" y="3224"/>
                  </a:lnTo>
                  <a:lnTo>
                    <a:pt x="74" y="3322"/>
                  </a:lnTo>
                  <a:lnTo>
                    <a:pt x="25" y="3444"/>
                  </a:lnTo>
                  <a:lnTo>
                    <a:pt x="1" y="3566"/>
                  </a:lnTo>
                  <a:lnTo>
                    <a:pt x="1" y="3688"/>
                  </a:lnTo>
                  <a:lnTo>
                    <a:pt x="1" y="15924"/>
                  </a:lnTo>
                  <a:lnTo>
                    <a:pt x="1" y="16046"/>
                  </a:lnTo>
                  <a:lnTo>
                    <a:pt x="50" y="16119"/>
                  </a:lnTo>
                  <a:lnTo>
                    <a:pt x="98" y="16193"/>
                  </a:lnTo>
                  <a:lnTo>
                    <a:pt x="172" y="16241"/>
                  </a:lnTo>
                  <a:lnTo>
                    <a:pt x="245" y="16266"/>
                  </a:lnTo>
                  <a:lnTo>
                    <a:pt x="343" y="16290"/>
                  </a:lnTo>
                  <a:lnTo>
                    <a:pt x="465" y="16266"/>
                  </a:lnTo>
                  <a:lnTo>
                    <a:pt x="563" y="16217"/>
                  </a:lnTo>
                  <a:lnTo>
                    <a:pt x="6155" y="13360"/>
                  </a:lnTo>
                  <a:lnTo>
                    <a:pt x="6155" y="5813"/>
                  </a:lnTo>
                  <a:lnTo>
                    <a:pt x="6009" y="5813"/>
                  </a:lnTo>
                  <a:lnTo>
                    <a:pt x="5936" y="5764"/>
                  </a:lnTo>
                  <a:lnTo>
                    <a:pt x="5887" y="5691"/>
                  </a:lnTo>
                  <a:lnTo>
                    <a:pt x="5862" y="5593"/>
                  </a:lnTo>
                  <a:lnTo>
                    <a:pt x="5887" y="5495"/>
                  </a:lnTo>
                  <a:lnTo>
                    <a:pt x="5936" y="5422"/>
                  </a:lnTo>
                  <a:lnTo>
                    <a:pt x="6009" y="5373"/>
                  </a:lnTo>
                  <a:lnTo>
                    <a:pt x="6082" y="5349"/>
                  </a:lnTo>
                  <a:lnTo>
                    <a:pt x="6155" y="5324"/>
                  </a:lnTo>
                  <a:lnTo>
                    <a:pt x="61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3" name="Google Shape;4383;p48"/>
            <p:cNvSpPr/>
            <p:nvPr/>
          </p:nvSpPr>
          <p:spPr>
            <a:xfrm>
              <a:off x="4253250" y="298550"/>
              <a:ext cx="153900" cy="406675"/>
            </a:xfrm>
            <a:custGeom>
              <a:avLst/>
              <a:gdLst/>
              <a:ahLst/>
              <a:cxnLst/>
              <a:rect l="l" t="t" r="r" b="b"/>
              <a:pathLst>
                <a:path w="6156" h="16267" extrusionOk="0">
                  <a:moveTo>
                    <a:pt x="3713" y="4348"/>
                  </a:moveTo>
                  <a:lnTo>
                    <a:pt x="3737" y="4373"/>
                  </a:lnTo>
                  <a:lnTo>
                    <a:pt x="3786" y="4397"/>
                  </a:lnTo>
                  <a:lnTo>
                    <a:pt x="3811" y="4421"/>
                  </a:lnTo>
                  <a:lnTo>
                    <a:pt x="3835" y="4544"/>
                  </a:lnTo>
                  <a:lnTo>
                    <a:pt x="3811" y="4666"/>
                  </a:lnTo>
                  <a:lnTo>
                    <a:pt x="3737" y="4812"/>
                  </a:lnTo>
                  <a:lnTo>
                    <a:pt x="3224" y="5716"/>
                  </a:lnTo>
                  <a:lnTo>
                    <a:pt x="3762" y="6009"/>
                  </a:lnTo>
                  <a:lnTo>
                    <a:pt x="3786" y="6033"/>
                  </a:lnTo>
                  <a:lnTo>
                    <a:pt x="3811" y="6082"/>
                  </a:lnTo>
                  <a:lnTo>
                    <a:pt x="3835" y="6180"/>
                  </a:lnTo>
                  <a:lnTo>
                    <a:pt x="3811" y="6326"/>
                  </a:lnTo>
                  <a:lnTo>
                    <a:pt x="3762" y="6473"/>
                  </a:lnTo>
                  <a:lnTo>
                    <a:pt x="3664" y="6595"/>
                  </a:lnTo>
                  <a:lnTo>
                    <a:pt x="3566" y="6668"/>
                  </a:lnTo>
                  <a:lnTo>
                    <a:pt x="3444" y="6717"/>
                  </a:lnTo>
                  <a:lnTo>
                    <a:pt x="3395" y="6717"/>
                  </a:lnTo>
                  <a:lnTo>
                    <a:pt x="3371" y="6693"/>
                  </a:lnTo>
                  <a:lnTo>
                    <a:pt x="2834" y="6400"/>
                  </a:lnTo>
                  <a:lnTo>
                    <a:pt x="2321" y="7303"/>
                  </a:lnTo>
                  <a:lnTo>
                    <a:pt x="2223" y="7426"/>
                  </a:lnTo>
                  <a:lnTo>
                    <a:pt x="2125" y="7499"/>
                  </a:lnTo>
                  <a:lnTo>
                    <a:pt x="2003" y="7548"/>
                  </a:lnTo>
                  <a:lnTo>
                    <a:pt x="1954" y="7548"/>
                  </a:lnTo>
                  <a:lnTo>
                    <a:pt x="1930" y="7523"/>
                  </a:lnTo>
                  <a:lnTo>
                    <a:pt x="1881" y="7499"/>
                  </a:lnTo>
                  <a:lnTo>
                    <a:pt x="1857" y="7450"/>
                  </a:lnTo>
                  <a:lnTo>
                    <a:pt x="1832" y="7352"/>
                  </a:lnTo>
                  <a:lnTo>
                    <a:pt x="1857" y="7206"/>
                  </a:lnTo>
                  <a:lnTo>
                    <a:pt x="1930" y="7059"/>
                  </a:lnTo>
                  <a:lnTo>
                    <a:pt x="2443" y="6156"/>
                  </a:lnTo>
                  <a:lnTo>
                    <a:pt x="1906" y="5862"/>
                  </a:lnTo>
                  <a:lnTo>
                    <a:pt x="1881" y="5838"/>
                  </a:lnTo>
                  <a:lnTo>
                    <a:pt x="1857" y="5789"/>
                  </a:lnTo>
                  <a:lnTo>
                    <a:pt x="1832" y="5691"/>
                  </a:lnTo>
                  <a:lnTo>
                    <a:pt x="1857" y="5569"/>
                  </a:lnTo>
                  <a:lnTo>
                    <a:pt x="1906" y="5423"/>
                  </a:lnTo>
                  <a:lnTo>
                    <a:pt x="2003" y="5301"/>
                  </a:lnTo>
                  <a:lnTo>
                    <a:pt x="2101" y="5203"/>
                  </a:lnTo>
                  <a:lnTo>
                    <a:pt x="2223" y="5179"/>
                  </a:lnTo>
                  <a:lnTo>
                    <a:pt x="2272" y="5179"/>
                  </a:lnTo>
                  <a:lnTo>
                    <a:pt x="2296" y="5203"/>
                  </a:lnTo>
                  <a:lnTo>
                    <a:pt x="2834" y="5496"/>
                  </a:lnTo>
                  <a:lnTo>
                    <a:pt x="3347" y="4592"/>
                  </a:lnTo>
                  <a:lnTo>
                    <a:pt x="3444" y="4470"/>
                  </a:lnTo>
                  <a:lnTo>
                    <a:pt x="3542" y="4373"/>
                  </a:lnTo>
                  <a:lnTo>
                    <a:pt x="3664" y="4348"/>
                  </a:lnTo>
                  <a:close/>
                  <a:moveTo>
                    <a:pt x="3176" y="7303"/>
                  </a:moveTo>
                  <a:lnTo>
                    <a:pt x="3249" y="7328"/>
                  </a:lnTo>
                  <a:lnTo>
                    <a:pt x="3322" y="7401"/>
                  </a:lnTo>
                  <a:lnTo>
                    <a:pt x="3371" y="7474"/>
                  </a:lnTo>
                  <a:lnTo>
                    <a:pt x="3420" y="7743"/>
                  </a:lnTo>
                  <a:lnTo>
                    <a:pt x="3420" y="7841"/>
                  </a:lnTo>
                  <a:lnTo>
                    <a:pt x="3371" y="7914"/>
                  </a:lnTo>
                  <a:lnTo>
                    <a:pt x="3298" y="7987"/>
                  </a:lnTo>
                  <a:lnTo>
                    <a:pt x="3224" y="8012"/>
                  </a:lnTo>
                  <a:lnTo>
                    <a:pt x="3102" y="8012"/>
                  </a:lnTo>
                  <a:lnTo>
                    <a:pt x="3029" y="7963"/>
                  </a:lnTo>
                  <a:lnTo>
                    <a:pt x="2956" y="7914"/>
                  </a:lnTo>
                  <a:lnTo>
                    <a:pt x="2931" y="7816"/>
                  </a:lnTo>
                  <a:lnTo>
                    <a:pt x="2883" y="7596"/>
                  </a:lnTo>
                  <a:lnTo>
                    <a:pt x="2883" y="7499"/>
                  </a:lnTo>
                  <a:lnTo>
                    <a:pt x="2907" y="7426"/>
                  </a:lnTo>
                  <a:lnTo>
                    <a:pt x="2980" y="7352"/>
                  </a:lnTo>
                  <a:lnTo>
                    <a:pt x="3078" y="7303"/>
                  </a:lnTo>
                  <a:close/>
                  <a:moveTo>
                    <a:pt x="3249" y="8354"/>
                  </a:moveTo>
                  <a:lnTo>
                    <a:pt x="3347" y="8378"/>
                  </a:lnTo>
                  <a:lnTo>
                    <a:pt x="3444" y="8427"/>
                  </a:lnTo>
                  <a:lnTo>
                    <a:pt x="3493" y="8500"/>
                  </a:lnTo>
                  <a:lnTo>
                    <a:pt x="3518" y="8598"/>
                  </a:lnTo>
                  <a:lnTo>
                    <a:pt x="3542" y="9013"/>
                  </a:lnTo>
                  <a:lnTo>
                    <a:pt x="3518" y="9111"/>
                  </a:lnTo>
                  <a:lnTo>
                    <a:pt x="3518" y="9208"/>
                  </a:lnTo>
                  <a:lnTo>
                    <a:pt x="3469" y="9282"/>
                  </a:lnTo>
                  <a:lnTo>
                    <a:pt x="3371" y="9331"/>
                  </a:lnTo>
                  <a:lnTo>
                    <a:pt x="3273" y="9355"/>
                  </a:lnTo>
                  <a:lnTo>
                    <a:pt x="3176" y="9331"/>
                  </a:lnTo>
                  <a:lnTo>
                    <a:pt x="3102" y="9282"/>
                  </a:lnTo>
                  <a:lnTo>
                    <a:pt x="3054" y="9184"/>
                  </a:lnTo>
                  <a:lnTo>
                    <a:pt x="3029" y="9086"/>
                  </a:lnTo>
                  <a:lnTo>
                    <a:pt x="3054" y="9013"/>
                  </a:lnTo>
                  <a:lnTo>
                    <a:pt x="3029" y="8622"/>
                  </a:lnTo>
                  <a:lnTo>
                    <a:pt x="3054" y="8525"/>
                  </a:lnTo>
                  <a:lnTo>
                    <a:pt x="3102" y="8451"/>
                  </a:lnTo>
                  <a:lnTo>
                    <a:pt x="3176" y="8378"/>
                  </a:lnTo>
                  <a:lnTo>
                    <a:pt x="3249" y="8354"/>
                  </a:lnTo>
                  <a:close/>
                  <a:moveTo>
                    <a:pt x="3249" y="9648"/>
                  </a:moveTo>
                  <a:lnTo>
                    <a:pt x="3347" y="9697"/>
                  </a:lnTo>
                  <a:lnTo>
                    <a:pt x="3420" y="9746"/>
                  </a:lnTo>
                  <a:lnTo>
                    <a:pt x="3469" y="9843"/>
                  </a:lnTo>
                  <a:lnTo>
                    <a:pt x="3469" y="9941"/>
                  </a:lnTo>
                  <a:lnTo>
                    <a:pt x="3347" y="10454"/>
                  </a:lnTo>
                  <a:lnTo>
                    <a:pt x="3322" y="10527"/>
                  </a:lnTo>
                  <a:lnTo>
                    <a:pt x="3273" y="10576"/>
                  </a:lnTo>
                  <a:lnTo>
                    <a:pt x="3200" y="10601"/>
                  </a:lnTo>
                  <a:lnTo>
                    <a:pt x="3127" y="10625"/>
                  </a:lnTo>
                  <a:lnTo>
                    <a:pt x="3054" y="10625"/>
                  </a:lnTo>
                  <a:lnTo>
                    <a:pt x="2956" y="10576"/>
                  </a:lnTo>
                  <a:lnTo>
                    <a:pt x="2907" y="10503"/>
                  </a:lnTo>
                  <a:lnTo>
                    <a:pt x="2883" y="10405"/>
                  </a:lnTo>
                  <a:lnTo>
                    <a:pt x="2883" y="10307"/>
                  </a:lnTo>
                  <a:lnTo>
                    <a:pt x="2980" y="9868"/>
                  </a:lnTo>
                  <a:lnTo>
                    <a:pt x="3005" y="9770"/>
                  </a:lnTo>
                  <a:lnTo>
                    <a:pt x="3078" y="9697"/>
                  </a:lnTo>
                  <a:lnTo>
                    <a:pt x="3151" y="9648"/>
                  </a:lnTo>
                  <a:close/>
                  <a:moveTo>
                    <a:pt x="2858" y="10869"/>
                  </a:moveTo>
                  <a:lnTo>
                    <a:pt x="2931" y="10894"/>
                  </a:lnTo>
                  <a:lnTo>
                    <a:pt x="3005" y="10967"/>
                  </a:lnTo>
                  <a:lnTo>
                    <a:pt x="3054" y="11040"/>
                  </a:lnTo>
                  <a:lnTo>
                    <a:pt x="3078" y="11138"/>
                  </a:lnTo>
                  <a:lnTo>
                    <a:pt x="3029" y="11236"/>
                  </a:lnTo>
                  <a:lnTo>
                    <a:pt x="2907" y="11480"/>
                  </a:lnTo>
                  <a:lnTo>
                    <a:pt x="2736" y="11700"/>
                  </a:lnTo>
                  <a:lnTo>
                    <a:pt x="2663" y="11748"/>
                  </a:lnTo>
                  <a:lnTo>
                    <a:pt x="2565" y="11773"/>
                  </a:lnTo>
                  <a:lnTo>
                    <a:pt x="2467" y="11773"/>
                  </a:lnTo>
                  <a:lnTo>
                    <a:pt x="2394" y="11724"/>
                  </a:lnTo>
                  <a:lnTo>
                    <a:pt x="2345" y="11651"/>
                  </a:lnTo>
                  <a:lnTo>
                    <a:pt x="2321" y="11577"/>
                  </a:lnTo>
                  <a:lnTo>
                    <a:pt x="2321" y="11480"/>
                  </a:lnTo>
                  <a:lnTo>
                    <a:pt x="2370" y="11382"/>
                  </a:lnTo>
                  <a:lnTo>
                    <a:pt x="2492" y="11211"/>
                  </a:lnTo>
                  <a:lnTo>
                    <a:pt x="2614" y="11016"/>
                  </a:lnTo>
                  <a:lnTo>
                    <a:pt x="2663" y="10918"/>
                  </a:lnTo>
                  <a:lnTo>
                    <a:pt x="2760" y="10894"/>
                  </a:lnTo>
                  <a:lnTo>
                    <a:pt x="2858" y="10869"/>
                  </a:lnTo>
                  <a:close/>
                  <a:moveTo>
                    <a:pt x="2028" y="11846"/>
                  </a:moveTo>
                  <a:lnTo>
                    <a:pt x="2101" y="11871"/>
                  </a:lnTo>
                  <a:lnTo>
                    <a:pt x="2174" y="11944"/>
                  </a:lnTo>
                  <a:lnTo>
                    <a:pt x="2223" y="12041"/>
                  </a:lnTo>
                  <a:lnTo>
                    <a:pt x="2223" y="12115"/>
                  </a:lnTo>
                  <a:lnTo>
                    <a:pt x="2174" y="12212"/>
                  </a:lnTo>
                  <a:lnTo>
                    <a:pt x="2125" y="12286"/>
                  </a:lnTo>
                  <a:lnTo>
                    <a:pt x="1881" y="12432"/>
                  </a:lnTo>
                  <a:lnTo>
                    <a:pt x="1661" y="12554"/>
                  </a:lnTo>
                  <a:lnTo>
                    <a:pt x="1539" y="12579"/>
                  </a:lnTo>
                  <a:lnTo>
                    <a:pt x="1490" y="12554"/>
                  </a:lnTo>
                  <a:lnTo>
                    <a:pt x="1417" y="12530"/>
                  </a:lnTo>
                  <a:lnTo>
                    <a:pt x="1368" y="12481"/>
                  </a:lnTo>
                  <a:lnTo>
                    <a:pt x="1319" y="12432"/>
                  </a:lnTo>
                  <a:lnTo>
                    <a:pt x="1295" y="12335"/>
                  </a:lnTo>
                  <a:lnTo>
                    <a:pt x="1319" y="12237"/>
                  </a:lnTo>
                  <a:lnTo>
                    <a:pt x="1368" y="12164"/>
                  </a:lnTo>
                  <a:lnTo>
                    <a:pt x="1442" y="12115"/>
                  </a:lnTo>
                  <a:lnTo>
                    <a:pt x="1637" y="11993"/>
                  </a:lnTo>
                  <a:lnTo>
                    <a:pt x="1832" y="11871"/>
                  </a:lnTo>
                  <a:lnTo>
                    <a:pt x="1930" y="11846"/>
                  </a:lnTo>
                  <a:close/>
                  <a:moveTo>
                    <a:pt x="831" y="12335"/>
                  </a:moveTo>
                  <a:lnTo>
                    <a:pt x="929" y="12383"/>
                  </a:lnTo>
                  <a:lnTo>
                    <a:pt x="1002" y="12432"/>
                  </a:lnTo>
                  <a:lnTo>
                    <a:pt x="1026" y="12530"/>
                  </a:lnTo>
                  <a:lnTo>
                    <a:pt x="1026" y="12628"/>
                  </a:lnTo>
                  <a:lnTo>
                    <a:pt x="1002" y="12701"/>
                  </a:lnTo>
                  <a:lnTo>
                    <a:pt x="929" y="12774"/>
                  </a:lnTo>
                  <a:lnTo>
                    <a:pt x="855" y="12823"/>
                  </a:lnTo>
                  <a:lnTo>
                    <a:pt x="318" y="12896"/>
                  </a:lnTo>
                  <a:lnTo>
                    <a:pt x="294" y="12896"/>
                  </a:lnTo>
                  <a:lnTo>
                    <a:pt x="220" y="12872"/>
                  </a:lnTo>
                  <a:lnTo>
                    <a:pt x="147" y="12823"/>
                  </a:lnTo>
                  <a:lnTo>
                    <a:pt x="74" y="12774"/>
                  </a:lnTo>
                  <a:lnTo>
                    <a:pt x="49" y="12676"/>
                  </a:lnTo>
                  <a:lnTo>
                    <a:pt x="74" y="12579"/>
                  </a:lnTo>
                  <a:lnTo>
                    <a:pt x="123" y="12506"/>
                  </a:lnTo>
                  <a:lnTo>
                    <a:pt x="196" y="12432"/>
                  </a:lnTo>
                  <a:lnTo>
                    <a:pt x="269" y="12408"/>
                  </a:lnTo>
                  <a:lnTo>
                    <a:pt x="733" y="12335"/>
                  </a:lnTo>
                  <a:close/>
                  <a:moveTo>
                    <a:pt x="5691" y="1"/>
                  </a:moveTo>
                  <a:lnTo>
                    <a:pt x="5593" y="50"/>
                  </a:lnTo>
                  <a:lnTo>
                    <a:pt x="1" y="2907"/>
                  </a:lnTo>
                  <a:lnTo>
                    <a:pt x="1" y="16267"/>
                  </a:lnTo>
                  <a:lnTo>
                    <a:pt x="5618" y="13409"/>
                  </a:lnTo>
                  <a:lnTo>
                    <a:pt x="5740" y="13360"/>
                  </a:lnTo>
                  <a:lnTo>
                    <a:pt x="5838" y="13263"/>
                  </a:lnTo>
                  <a:lnTo>
                    <a:pt x="5935" y="13165"/>
                  </a:lnTo>
                  <a:lnTo>
                    <a:pt x="6009" y="13067"/>
                  </a:lnTo>
                  <a:lnTo>
                    <a:pt x="6082" y="12945"/>
                  </a:lnTo>
                  <a:lnTo>
                    <a:pt x="6131" y="12823"/>
                  </a:lnTo>
                  <a:lnTo>
                    <a:pt x="6155" y="12701"/>
                  </a:lnTo>
                  <a:lnTo>
                    <a:pt x="6155" y="12579"/>
                  </a:lnTo>
                  <a:lnTo>
                    <a:pt x="6155" y="343"/>
                  </a:lnTo>
                  <a:lnTo>
                    <a:pt x="6155" y="221"/>
                  </a:lnTo>
                  <a:lnTo>
                    <a:pt x="6106" y="147"/>
                  </a:lnTo>
                  <a:lnTo>
                    <a:pt x="6058" y="74"/>
                  </a:lnTo>
                  <a:lnTo>
                    <a:pt x="5984" y="25"/>
                  </a:lnTo>
                  <a:lnTo>
                    <a:pt x="591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84" name="Google Shape;4384;p48"/>
          <p:cNvGrpSpPr/>
          <p:nvPr/>
        </p:nvGrpSpPr>
        <p:grpSpPr>
          <a:xfrm>
            <a:off x="3669530" y="362235"/>
            <a:ext cx="335905" cy="397142"/>
            <a:chOff x="4636075" y="261925"/>
            <a:chExt cx="401800" cy="475050"/>
          </a:xfrm>
        </p:grpSpPr>
        <p:sp>
          <p:nvSpPr>
            <p:cNvPr id="4385" name="Google Shape;4385;p48"/>
            <p:cNvSpPr/>
            <p:nvPr/>
          </p:nvSpPr>
          <p:spPr>
            <a:xfrm>
              <a:off x="4665400" y="326650"/>
              <a:ext cx="372475" cy="97100"/>
            </a:xfrm>
            <a:custGeom>
              <a:avLst/>
              <a:gdLst/>
              <a:ahLst/>
              <a:cxnLst/>
              <a:rect l="l" t="t" r="r" b="b"/>
              <a:pathLst>
                <a:path w="14899" h="3884" extrusionOk="0">
                  <a:moveTo>
                    <a:pt x="928" y="0"/>
                  </a:moveTo>
                  <a:lnTo>
                    <a:pt x="733" y="25"/>
                  </a:lnTo>
                  <a:lnTo>
                    <a:pt x="562" y="74"/>
                  </a:lnTo>
                  <a:lnTo>
                    <a:pt x="391" y="171"/>
                  </a:lnTo>
                  <a:lnTo>
                    <a:pt x="269" y="269"/>
                  </a:lnTo>
                  <a:lnTo>
                    <a:pt x="147" y="416"/>
                  </a:lnTo>
                  <a:lnTo>
                    <a:pt x="73" y="562"/>
                  </a:lnTo>
                  <a:lnTo>
                    <a:pt x="0" y="733"/>
                  </a:lnTo>
                  <a:lnTo>
                    <a:pt x="0" y="928"/>
                  </a:lnTo>
                  <a:lnTo>
                    <a:pt x="0" y="2956"/>
                  </a:lnTo>
                  <a:lnTo>
                    <a:pt x="0" y="3151"/>
                  </a:lnTo>
                  <a:lnTo>
                    <a:pt x="73" y="3322"/>
                  </a:lnTo>
                  <a:lnTo>
                    <a:pt x="147" y="3468"/>
                  </a:lnTo>
                  <a:lnTo>
                    <a:pt x="269" y="3615"/>
                  </a:lnTo>
                  <a:lnTo>
                    <a:pt x="391" y="3737"/>
                  </a:lnTo>
                  <a:lnTo>
                    <a:pt x="562" y="3810"/>
                  </a:lnTo>
                  <a:lnTo>
                    <a:pt x="733" y="3859"/>
                  </a:lnTo>
                  <a:lnTo>
                    <a:pt x="928" y="3884"/>
                  </a:lnTo>
                  <a:lnTo>
                    <a:pt x="12798" y="3884"/>
                  </a:lnTo>
                  <a:lnTo>
                    <a:pt x="14898" y="1954"/>
                  </a:lnTo>
                  <a:lnTo>
                    <a:pt x="1279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6" name="Google Shape;4386;p48"/>
            <p:cNvSpPr/>
            <p:nvPr/>
          </p:nvSpPr>
          <p:spPr>
            <a:xfrm>
              <a:off x="4636075" y="438375"/>
              <a:ext cx="372475" cy="97125"/>
            </a:xfrm>
            <a:custGeom>
              <a:avLst/>
              <a:gdLst/>
              <a:ahLst/>
              <a:cxnLst/>
              <a:rect l="l" t="t" r="r" b="b"/>
              <a:pathLst>
                <a:path w="14899" h="3885" extrusionOk="0">
                  <a:moveTo>
                    <a:pt x="2101" y="1"/>
                  </a:moveTo>
                  <a:lnTo>
                    <a:pt x="1" y="1930"/>
                  </a:lnTo>
                  <a:lnTo>
                    <a:pt x="2101" y="3884"/>
                  </a:lnTo>
                  <a:lnTo>
                    <a:pt x="13971" y="3884"/>
                  </a:lnTo>
                  <a:lnTo>
                    <a:pt x="14166" y="3860"/>
                  </a:lnTo>
                  <a:lnTo>
                    <a:pt x="14337" y="3811"/>
                  </a:lnTo>
                  <a:lnTo>
                    <a:pt x="14508" y="3713"/>
                  </a:lnTo>
                  <a:lnTo>
                    <a:pt x="14630" y="3615"/>
                  </a:lnTo>
                  <a:lnTo>
                    <a:pt x="14752" y="3469"/>
                  </a:lnTo>
                  <a:lnTo>
                    <a:pt x="14826" y="3322"/>
                  </a:lnTo>
                  <a:lnTo>
                    <a:pt x="14899" y="3151"/>
                  </a:lnTo>
                  <a:lnTo>
                    <a:pt x="14899" y="2956"/>
                  </a:lnTo>
                  <a:lnTo>
                    <a:pt x="14899" y="929"/>
                  </a:lnTo>
                  <a:lnTo>
                    <a:pt x="14899" y="733"/>
                  </a:lnTo>
                  <a:lnTo>
                    <a:pt x="14826" y="563"/>
                  </a:lnTo>
                  <a:lnTo>
                    <a:pt x="14752" y="416"/>
                  </a:lnTo>
                  <a:lnTo>
                    <a:pt x="14630" y="269"/>
                  </a:lnTo>
                  <a:lnTo>
                    <a:pt x="14508" y="147"/>
                  </a:lnTo>
                  <a:lnTo>
                    <a:pt x="14337" y="74"/>
                  </a:lnTo>
                  <a:lnTo>
                    <a:pt x="14166" y="25"/>
                  </a:lnTo>
                  <a:lnTo>
                    <a:pt x="1397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7" name="Google Shape;4387;p48"/>
            <p:cNvSpPr/>
            <p:nvPr/>
          </p:nvSpPr>
          <p:spPr>
            <a:xfrm>
              <a:off x="4814975" y="261925"/>
              <a:ext cx="44000" cy="50100"/>
            </a:xfrm>
            <a:custGeom>
              <a:avLst/>
              <a:gdLst/>
              <a:ahLst/>
              <a:cxnLst/>
              <a:rect l="l" t="t" r="r" b="b"/>
              <a:pathLst>
                <a:path w="1760" h="2004" extrusionOk="0">
                  <a:moveTo>
                    <a:pt x="563" y="1"/>
                  </a:moveTo>
                  <a:lnTo>
                    <a:pt x="465" y="25"/>
                  </a:lnTo>
                  <a:lnTo>
                    <a:pt x="343" y="49"/>
                  </a:lnTo>
                  <a:lnTo>
                    <a:pt x="245" y="98"/>
                  </a:lnTo>
                  <a:lnTo>
                    <a:pt x="172" y="171"/>
                  </a:lnTo>
                  <a:lnTo>
                    <a:pt x="99" y="269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1" y="587"/>
                  </a:lnTo>
                  <a:lnTo>
                    <a:pt x="1" y="2003"/>
                  </a:lnTo>
                  <a:lnTo>
                    <a:pt x="1759" y="2003"/>
                  </a:lnTo>
                  <a:lnTo>
                    <a:pt x="1759" y="587"/>
                  </a:lnTo>
                  <a:lnTo>
                    <a:pt x="1759" y="465"/>
                  </a:lnTo>
                  <a:lnTo>
                    <a:pt x="1735" y="367"/>
                  </a:lnTo>
                  <a:lnTo>
                    <a:pt x="1662" y="269"/>
                  </a:lnTo>
                  <a:lnTo>
                    <a:pt x="1588" y="171"/>
                  </a:lnTo>
                  <a:lnTo>
                    <a:pt x="1515" y="98"/>
                  </a:lnTo>
                  <a:lnTo>
                    <a:pt x="1417" y="49"/>
                  </a:lnTo>
                  <a:lnTo>
                    <a:pt x="1295" y="25"/>
                  </a:lnTo>
                  <a:lnTo>
                    <a:pt x="119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8" name="Google Shape;4388;p48"/>
            <p:cNvSpPr/>
            <p:nvPr/>
          </p:nvSpPr>
          <p:spPr>
            <a:xfrm>
              <a:off x="4814975" y="550125"/>
              <a:ext cx="44000" cy="186850"/>
            </a:xfrm>
            <a:custGeom>
              <a:avLst/>
              <a:gdLst/>
              <a:ahLst/>
              <a:cxnLst/>
              <a:rect l="l" t="t" r="r" b="b"/>
              <a:pathLst>
                <a:path w="1760" h="7474" extrusionOk="0">
                  <a:moveTo>
                    <a:pt x="1" y="0"/>
                  </a:moveTo>
                  <a:lnTo>
                    <a:pt x="1" y="7474"/>
                  </a:lnTo>
                  <a:lnTo>
                    <a:pt x="1759" y="7474"/>
                  </a:lnTo>
                  <a:lnTo>
                    <a:pt x="175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89" name="Google Shape;4389;p48"/>
          <p:cNvSpPr/>
          <p:nvPr/>
        </p:nvSpPr>
        <p:spPr>
          <a:xfrm>
            <a:off x="4208731" y="392863"/>
            <a:ext cx="384894" cy="335905"/>
          </a:xfrm>
          <a:custGeom>
            <a:avLst/>
            <a:gdLst/>
            <a:ahLst/>
            <a:cxnLst/>
            <a:rect l="l" t="t" r="r" b="b"/>
            <a:pathLst>
              <a:path w="18416" h="16072" extrusionOk="0">
                <a:moveTo>
                  <a:pt x="9208" y="1"/>
                </a:moveTo>
                <a:lnTo>
                  <a:pt x="1" y="8866"/>
                </a:lnTo>
                <a:lnTo>
                  <a:pt x="2882" y="8866"/>
                </a:lnTo>
                <a:lnTo>
                  <a:pt x="2882" y="15290"/>
                </a:lnTo>
                <a:lnTo>
                  <a:pt x="2907" y="15461"/>
                </a:lnTo>
                <a:lnTo>
                  <a:pt x="2956" y="15607"/>
                </a:lnTo>
                <a:lnTo>
                  <a:pt x="3029" y="15729"/>
                </a:lnTo>
                <a:lnTo>
                  <a:pt x="3102" y="15851"/>
                </a:lnTo>
                <a:lnTo>
                  <a:pt x="3224" y="15949"/>
                </a:lnTo>
                <a:lnTo>
                  <a:pt x="3371" y="16022"/>
                </a:lnTo>
                <a:lnTo>
                  <a:pt x="3517" y="16071"/>
                </a:lnTo>
                <a:lnTo>
                  <a:pt x="7425" y="16071"/>
                </a:lnTo>
                <a:lnTo>
                  <a:pt x="7425" y="13458"/>
                </a:lnTo>
                <a:lnTo>
                  <a:pt x="7450" y="13165"/>
                </a:lnTo>
                <a:lnTo>
                  <a:pt x="7547" y="12896"/>
                </a:lnTo>
                <a:lnTo>
                  <a:pt x="7669" y="12652"/>
                </a:lnTo>
                <a:lnTo>
                  <a:pt x="7840" y="12457"/>
                </a:lnTo>
                <a:lnTo>
                  <a:pt x="8060" y="12286"/>
                </a:lnTo>
                <a:lnTo>
                  <a:pt x="8280" y="12164"/>
                </a:lnTo>
                <a:lnTo>
                  <a:pt x="8549" y="12066"/>
                </a:lnTo>
                <a:lnTo>
                  <a:pt x="8842" y="12041"/>
                </a:lnTo>
                <a:lnTo>
                  <a:pt x="9574" y="12041"/>
                </a:lnTo>
                <a:lnTo>
                  <a:pt x="9867" y="12066"/>
                </a:lnTo>
                <a:lnTo>
                  <a:pt x="10136" y="12164"/>
                </a:lnTo>
                <a:lnTo>
                  <a:pt x="10356" y="12286"/>
                </a:lnTo>
                <a:lnTo>
                  <a:pt x="10576" y="12457"/>
                </a:lnTo>
                <a:lnTo>
                  <a:pt x="10747" y="12652"/>
                </a:lnTo>
                <a:lnTo>
                  <a:pt x="10869" y="12896"/>
                </a:lnTo>
                <a:lnTo>
                  <a:pt x="10967" y="13165"/>
                </a:lnTo>
                <a:lnTo>
                  <a:pt x="10991" y="13458"/>
                </a:lnTo>
                <a:lnTo>
                  <a:pt x="10991" y="16071"/>
                </a:lnTo>
                <a:lnTo>
                  <a:pt x="14899" y="16071"/>
                </a:lnTo>
                <a:lnTo>
                  <a:pt x="15045" y="16022"/>
                </a:lnTo>
                <a:lnTo>
                  <a:pt x="15192" y="15949"/>
                </a:lnTo>
                <a:lnTo>
                  <a:pt x="15314" y="15851"/>
                </a:lnTo>
                <a:lnTo>
                  <a:pt x="15387" y="15729"/>
                </a:lnTo>
                <a:lnTo>
                  <a:pt x="15460" y="15607"/>
                </a:lnTo>
                <a:lnTo>
                  <a:pt x="15509" y="15461"/>
                </a:lnTo>
                <a:lnTo>
                  <a:pt x="15534" y="15290"/>
                </a:lnTo>
                <a:lnTo>
                  <a:pt x="15534" y="8866"/>
                </a:lnTo>
                <a:lnTo>
                  <a:pt x="18416" y="8866"/>
                </a:lnTo>
                <a:lnTo>
                  <a:pt x="9208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90" name="Google Shape;4390;p48"/>
          <p:cNvGrpSpPr/>
          <p:nvPr/>
        </p:nvGrpSpPr>
        <p:grpSpPr>
          <a:xfrm>
            <a:off x="4796082" y="395424"/>
            <a:ext cx="336908" cy="330262"/>
            <a:chOff x="5983625" y="301625"/>
            <a:chExt cx="403000" cy="395050"/>
          </a:xfrm>
        </p:grpSpPr>
        <p:sp>
          <p:nvSpPr>
            <p:cNvPr id="4391" name="Google Shape;4391;p48"/>
            <p:cNvSpPr/>
            <p:nvPr/>
          </p:nvSpPr>
          <p:spPr>
            <a:xfrm>
              <a:off x="5983625" y="319925"/>
              <a:ext cx="403000" cy="67200"/>
            </a:xfrm>
            <a:custGeom>
              <a:avLst/>
              <a:gdLst/>
              <a:ahLst/>
              <a:cxnLst/>
              <a:rect l="l" t="t" r="r" b="b"/>
              <a:pathLst>
                <a:path w="16120" h="2688" extrusionOk="0">
                  <a:moveTo>
                    <a:pt x="3102" y="416"/>
                  </a:moveTo>
                  <a:lnTo>
                    <a:pt x="3273" y="465"/>
                  </a:lnTo>
                  <a:lnTo>
                    <a:pt x="3444" y="562"/>
                  </a:lnTo>
                  <a:lnTo>
                    <a:pt x="3566" y="660"/>
                  </a:lnTo>
                  <a:lnTo>
                    <a:pt x="3688" y="807"/>
                  </a:lnTo>
                  <a:lnTo>
                    <a:pt x="3762" y="953"/>
                  </a:lnTo>
                  <a:lnTo>
                    <a:pt x="3810" y="1124"/>
                  </a:lnTo>
                  <a:lnTo>
                    <a:pt x="3835" y="1320"/>
                  </a:lnTo>
                  <a:lnTo>
                    <a:pt x="3810" y="1491"/>
                  </a:lnTo>
                  <a:lnTo>
                    <a:pt x="3762" y="1661"/>
                  </a:lnTo>
                  <a:lnTo>
                    <a:pt x="3688" y="1808"/>
                  </a:lnTo>
                  <a:lnTo>
                    <a:pt x="3566" y="1955"/>
                  </a:lnTo>
                  <a:lnTo>
                    <a:pt x="3444" y="2052"/>
                  </a:lnTo>
                  <a:lnTo>
                    <a:pt x="3273" y="2150"/>
                  </a:lnTo>
                  <a:lnTo>
                    <a:pt x="3102" y="2199"/>
                  </a:lnTo>
                  <a:lnTo>
                    <a:pt x="2931" y="2223"/>
                  </a:lnTo>
                  <a:lnTo>
                    <a:pt x="2760" y="2199"/>
                  </a:lnTo>
                  <a:lnTo>
                    <a:pt x="2589" y="2150"/>
                  </a:lnTo>
                  <a:lnTo>
                    <a:pt x="2418" y="2052"/>
                  </a:lnTo>
                  <a:lnTo>
                    <a:pt x="2296" y="1955"/>
                  </a:lnTo>
                  <a:lnTo>
                    <a:pt x="2174" y="1808"/>
                  </a:lnTo>
                  <a:lnTo>
                    <a:pt x="2101" y="1661"/>
                  </a:lnTo>
                  <a:lnTo>
                    <a:pt x="2052" y="1491"/>
                  </a:lnTo>
                  <a:lnTo>
                    <a:pt x="2028" y="1320"/>
                  </a:lnTo>
                  <a:lnTo>
                    <a:pt x="2052" y="1124"/>
                  </a:lnTo>
                  <a:lnTo>
                    <a:pt x="2101" y="953"/>
                  </a:lnTo>
                  <a:lnTo>
                    <a:pt x="2174" y="807"/>
                  </a:lnTo>
                  <a:lnTo>
                    <a:pt x="2296" y="660"/>
                  </a:lnTo>
                  <a:lnTo>
                    <a:pt x="2418" y="562"/>
                  </a:lnTo>
                  <a:lnTo>
                    <a:pt x="2589" y="465"/>
                  </a:lnTo>
                  <a:lnTo>
                    <a:pt x="2760" y="416"/>
                  </a:lnTo>
                  <a:close/>
                  <a:moveTo>
                    <a:pt x="13360" y="416"/>
                  </a:moveTo>
                  <a:lnTo>
                    <a:pt x="13531" y="465"/>
                  </a:lnTo>
                  <a:lnTo>
                    <a:pt x="13702" y="562"/>
                  </a:lnTo>
                  <a:lnTo>
                    <a:pt x="13824" y="660"/>
                  </a:lnTo>
                  <a:lnTo>
                    <a:pt x="13946" y="807"/>
                  </a:lnTo>
                  <a:lnTo>
                    <a:pt x="14019" y="953"/>
                  </a:lnTo>
                  <a:lnTo>
                    <a:pt x="14068" y="1124"/>
                  </a:lnTo>
                  <a:lnTo>
                    <a:pt x="14093" y="1320"/>
                  </a:lnTo>
                  <a:lnTo>
                    <a:pt x="14068" y="1491"/>
                  </a:lnTo>
                  <a:lnTo>
                    <a:pt x="14019" y="1661"/>
                  </a:lnTo>
                  <a:lnTo>
                    <a:pt x="13946" y="1808"/>
                  </a:lnTo>
                  <a:lnTo>
                    <a:pt x="13824" y="1955"/>
                  </a:lnTo>
                  <a:lnTo>
                    <a:pt x="13702" y="2052"/>
                  </a:lnTo>
                  <a:lnTo>
                    <a:pt x="13531" y="2150"/>
                  </a:lnTo>
                  <a:lnTo>
                    <a:pt x="13360" y="2199"/>
                  </a:lnTo>
                  <a:lnTo>
                    <a:pt x="13189" y="2223"/>
                  </a:lnTo>
                  <a:lnTo>
                    <a:pt x="13018" y="2199"/>
                  </a:lnTo>
                  <a:lnTo>
                    <a:pt x="12847" y="2150"/>
                  </a:lnTo>
                  <a:lnTo>
                    <a:pt x="12676" y="2052"/>
                  </a:lnTo>
                  <a:lnTo>
                    <a:pt x="12554" y="1955"/>
                  </a:lnTo>
                  <a:lnTo>
                    <a:pt x="12432" y="1808"/>
                  </a:lnTo>
                  <a:lnTo>
                    <a:pt x="12359" y="1661"/>
                  </a:lnTo>
                  <a:lnTo>
                    <a:pt x="12310" y="1491"/>
                  </a:lnTo>
                  <a:lnTo>
                    <a:pt x="12285" y="1320"/>
                  </a:lnTo>
                  <a:lnTo>
                    <a:pt x="12310" y="1124"/>
                  </a:lnTo>
                  <a:lnTo>
                    <a:pt x="12359" y="953"/>
                  </a:lnTo>
                  <a:lnTo>
                    <a:pt x="12432" y="807"/>
                  </a:lnTo>
                  <a:lnTo>
                    <a:pt x="12554" y="660"/>
                  </a:lnTo>
                  <a:lnTo>
                    <a:pt x="12676" y="562"/>
                  </a:lnTo>
                  <a:lnTo>
                    <a:pt x="12847" y="465"/>
                  </a:lnTo>
                  <a:lnTo>
                    <a:pt x="13018" y="416"/>
                  </a:lnTo>
                  <a:close/>
                  <a:moveTo>
                    <a:pt x="0" y="1"/>
                  </a:moveTo>
                  <a:lnTo>
                    <a:pt x="0" y="2687"/>
                  </a:lnTo>
                  <a:lnTo>
                    <a:pt x="16120" y="2687"/>
                  </a:lnTo>
                  <a:lnTo>
                    <a:pt x="161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2" name="Google Shape;4392;p48"/>
            <p:cNvSpPr/>
            <p:nvPr/>
          </p:nvSpPr>
          <p:spPr>
            <a:xfrm>
              <a:off x="5983625" y="664900"/>
              <a:ext cx="403000" cy="31775"/>
            </a:xfrm>
            <a:custGeom>
              <a:avLst/>
              <a:gdLst/>
              <a:ahLst/>
              <a:cxnLst/>
              <a:rect l="l" t="t" r="r" b="b"/>
              <a:pathLst>
                <a:path w="16120" h="1271" extrusionOk="0">
                  <a:moveTo>
                    <a:pt x="0" y="1"/>
                  </a:moveTo>
                  <a:lnTo>
                    <a:pt x="0" y="489"/>
                  </a:lnTo>
                  <a:lnTo>
                    <a:pt x="25" y="660"/>
                  </a:lnTo>
                  <a:lnTo>
                    <a:pt x="74" y="807"/>
                  </a:lnTo>
                  <a:lnTo>
                    <a:pt x="147" y="929"/>
                  </a:lnTo>
                  <a:lnTo>
                    <a:pt x="220" y="1051"/>
                  </a:lnTo>
                  <a:lnTo>
                    <a:pt x="342" y="1149"/>
                  </a:lnTo>
                  <a:lnTo>
                    <a:pt x="489" y="1222"/>
                  </a:lnTo>
                  <a:lnTo>
                    <a:pt x="635" y="1271"/>
                  </a:lnTo>
                  <a:lnTo>
                    <a:pt x="15485" y="1271"/>
                  </a:lnTo>
                  <a:lnTo>
                    <a:pt x="15631" y="1222"/>
                  </a:lnTo>
                  <a:lnTo>
                    <a:pt x="15778" y="1149"/>
                  </a:lnTo>
                  <a:lnTo>
                    <a:pt x="15900" y="1051"/>
                  </a:lnTo>
                  <a:lnTo>
                    <a:pt x="15973" y="929"/>
                  </a:lnTo>
                  <a:lnTo>
                    <a:pt x="16046" y="807"/>
                  </a:lnTo>
                  <a:lnTo>
                    <a:pt x="16095" y="660"/>
                  </a:lnTo>
                  <a:lnTo>
                    <a:pt x="16120" y="489"/>
                  </a:lnTo>
                  <a:lnTo>
                    <a:pt x="16120" y="1"/>
                  </a:lnTo>
                  <a:lnTo>
                    <a:pt x="16095" y="172"/>
                  </a:lnTo>
                  <a:lnTo>
                    <a:pt x="16046" y="318"/>
                  </a:lnTo>
                  <a:lnTo>
                    <a:pt x="15973" y="440"/>
                  </a:lnTo>
                  <a:lnTo>
                    <a:pt x="15900" y="562"/>
                  </a:lnTo>
                  <a:lnTo>
                    <a:pt x="15778" y="660"/>
                  </a:lnTo>
                  <a:lnTo>
                    <a:pt x="15631" y="733"/>
                  </a:lnTo>
                  <a:lnTo>
                    <a:pt x="15485" y="782"/>
                  </a:lnTo>
                  <a:lnTo>
                    <a:pt x="635" y="782"/>
                  </a:lnTo>
                  <a:lnTo>
                    <a:pt x="489" y="733"/>
                  </a:lnTo>
                  <a:lnTo>
                    <a:pt x="342" y="660"/>
                  </a:lnTo>
                  <a:lnTo>
                    <a:pt x="220" y="562"/>
                  </a:lnTo>
                  <a:lnTo>
                    <a:pt x="147" y="440"/>
                  </a:lnTo>
                  <a:lnTo>
                    <a:pt x="74" y="318"/>
                  </a:lnTo>
                  <a:lnTo>
                    <a:pt x="25" y="1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3" name="Google Shape;4393;p48"/>
            <p:cNvSpPr/>
            <p:nvPr/>
          </p:nvSpPr>
          <p:spPr>
            <a:xfrm>
              <a:off x="6041025" y="3016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3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0" y="391"/>
                  </a:lnTo>
                  <a:lnTo>
                    <a:pt x="0" y="488"/>
                  </a:lnTo>
                  <a:lnTo>
                    <a:pt x="0" y="2052"/>
                  </a:lnTo>
                  <a:lnTo>
                    <a:pt x="0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3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79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099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099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79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4" name="Google Shape;4394;p48"/>
            <p:cNvSpPr/>
            <p:nvPr/>
          </p:nvSpPr>
          <p:spPr>
            <a:xfrm>
              <a:off x="6297450" y="3016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5" name="Google Shape;4395;p48"/>
            <p:cNvSpPr/>
            <p:nvPr/>
          </p:nvSpPr>
          <p:spPr>
            <a:xfrm>
              <a:off x="609720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0" y="1"/>
                  </a:moveTo>
                  <a:lnTo>
                    <a:pt x="0" y="2150"/>
                  </a:lnTo>
                  <a:lnTo>
                    <a:pt x="2027" y="2150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6" name="Google Shape;4396;p48"/>
            <p:cNvSpPr/>
            <p:nvPr/>
          </p:nvSpPr>
          <p:spPr>
            <a:xfrm>
              <a:off x="609720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7" y="1954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7" name="Google Shape;4397;p48"/>
            <p:cNvSpPr/>
            <p:nvPr/>
          </p:nvSpPr>
          <p:spPr>
            <a:xfrm>
              <a:off x="609720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7" y="1954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8" name="Google Shape;4398;p48"/>
            <p:cNvSpPr/>
            <p:nvPr/>
          </p:nvSpPr>
          <p:spPr>
            <a:xfrm>
              <a:off x="6160075" y="575150"/>
              <a:ext cx="50100" cy="48875"/>
            </a:xfrm>
            <a:custGeom>
              <a:avLst/>
              <a:gdLst/>
              <a:ahLst/>
              <a:cxnLst/>
              <a:rect l="l" t="t" r="r" b="b"/>
              <a:pathLst>
                <a:path w="2004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03" y="1954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9" name="Google Shape;4399;p48"/>
            <p:cNvSpPr/>
            <p:nvPr/>
          </p:nvSpPr>
          <p:spPr>
            <a:xfrm>
              <a:off x="603430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1" y="1"/>
                  </a:moveTo>
                  <a:lnTo>
                    <a:pt x="1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0" name="Google Shape;4400;p48"/>
            <p:cNvSpPr/>
            <p:nvPr/>
          </p:nvSpPr>
          <p:spPr>
            <a:xfrm>
              <a:off x="603430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1" name="Google Shape;4401;p48"/>
            <p:cNvSpPr/>
            <p:nvPr/>
          </p:nvSpPr>
          <p:spPr>
            <a:xfrm>
              <a:off x="603430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2" name="Google Shape;4402;p48"/>
            <p:cNvSpPr/>
            <p:nvPr/>
          </p:nvSpPr>
          <p:spPr>
            <a:xfrm>
              <a:off x="6160075" y="509200"/>
              <a:ext cx="50100" cy="53775"/>
            </a:xfrm>
            <a:custGeom>
              <a:avLst/>
              <a:gdLst/>
              <a:ahLst/>
              <a:cxnLst/>
              <a:rect l="l" t="t" r="r" b="b"/>
              <a:pathLst>
                <a:path w="2004" h="2151" extrusionOk="0">
                  <a:moveTo>
                    <a:pt x="1" y="1"/>
                  </a:moveTo>
                  <a:lnTo>
                    <a:pt x="1" y="2150"/>
                  </a:lnTo>
                  <a:lnTo>
                    <a:pt x="2003" y="2150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3" name="Google Shape;4403;p48"/>
            <p:cNvSpPr/>
            <p:nvPr/>
          </p:nvSpPr>
          <p:spPr>
            <a:xfrm>
              <a:off x="5983625" y="399300"/>
              <a:ext cx="403000" cy="272950"/>
            </a:xfrm>
            <a:custGeom>
              <a:avLst/>
              <a:gdLst/>
              <a:ahLst/>
              <a:cxnLst/>
              <a:rect l="l" t="t" r="r" b="b"/>
              <a:pathLst>
                <a:path w="16120" h="10918" extrusionOk="0">
                  <a:moveTo>
                    <a:pt x="14434" y="1466"/>
                  </a:moveTo>
                  <a:lnTo>
                    <a:pt x="14508" y="1515"/>
                  </a:lnTo>
                  <a:lnTo>
                    <a:pt x="14557" y="1613"/>
                  </a:lnTo>
                  <a:lnTo>
                    <a:pt x="14581" y="1710"/>
                  </a:lnTo>
                  <a:lnTo>
                    <a:pt x="14581" y="9233"/>
                  </a:lnTo>
                  <a:lnTo>
                    <a:pt x="14557" y="9330"/>
                  </a:lnTo>
                  <a:lnTo>
                    <a:pt x="14508" y="9404"/>
                  </a:lnTo>
                  <a:lnTo>
                    <a:pt x="14434" y="9452"/>
                  </a:lnTo>
                  <a:lnTo>
                    <a:pt x="14337" y="9477"/>
                  </a:lnTo>
                  <a:lnTo>
                    <a:pt x="1783" y="9477"/>
                  </a:lnTo>
                  <a:lnTo>
                    <a:pt x="1686" y="9452"/>
                  </a:lnTo>
                  <a:lnTo>
                    <a:pt x="1612" y="9404"/>
                  </a:lnTo>
                  <a:lnTo>
                    <a:pt x="1564" y="9330"/>
                  </a:lnTo>
                  <a:lnTo>
                    <a:pt x="1539" y="9233"/>
                  </a:lnTo>
                  <a:lnTo>
                    <a:pt x="1539" y="1710"/>
                  </a:lnTo>
                  <a:lnTo>
                    <a:pt x="1564" y="1613"/>
                  </a:lnTo>
                  <a:lnTo>
                    <a:pt x="1612" y="1515"/>
                  </a:lnTo>
                  <a:lnTo>
                    <a:pt x="1686" y="1466"/>
                  </a:lnTo>
                  <a:close/>
                  <a:moveTo>
                    <a:pt x="0" y="1"/>
                  </a:moveTo>
                  <a:lnTo>
                    <a:pt x="0" y="10332"/>
                  </a:lnTo>
                  <a:lnTo>
                    <a:pt x="25" y="10429"/>
                  </a:lnTo>
                  <a:lnTo>
                    <a:pt x="74" y="10527"/>
                  </a:lnTo>
                  <a:lnTo>
                    <a:pt x="147" y="10625"/>
                  </a:lnTo>
                  <a:lnTo>
                    <a:pt x="220" y="10722"/>
                  </a:lnTo>
                  <a:lnTo>
                    <a:pt x="342" y="10796"/>
                  </a:lnTo>
                  <a:lnTo>
                    <a:pt x="489" y="10869"/>
                  </a:lnTo>
                  <a:lnTo>
                    <a:pt x="635" y="10918"/>
                  </a:lnTo>
                  <a:lnTo>
                    <a:pt x="15485" y="10918"/>
                  </a:lnTo>
                  <a:lnTo>
                    <a:pt x="15631" y="10869"/>
                  </a:lnTo>
                  <a:lnTo>
                    <a:pt x="15778" y="10796"/>
                  </a:lnTo>
                  <a:lnTo>
                    <a:pt x="15900" y="10698"/>
                  </a:lnTo>
                  <a:lnTo>
                    <a:pt x="15973" y="10576"/>
                  </a:lnTo>
                  <a:lnTo>
                    <a:pt x="16046" y="10454"/>
                  </a:lnTo>
                  <a:lnTo>
                    <a:pt x="16095" y="10307"/>
                  </a:lnTo>
                  <a:lnTo>
                    <a:pt x="16120" y="10136"/>
                  </a:lnTo>
                  <a:lnTo>
                    <a:pt x="161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4" name="Google Shape;4404;p48"/>
            <p:cNvSpPr/>
            <p:nvPr/>
          </p:nvSpPr>
          <p:spPr>
            <a:xfrm>
              <a:off x="628525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5" name="Google Shape;4405;p48"/>
            <p:cNvSpPr/>
            <p:nvPr/>
          </p:nvSpPr>
          <p:spPr>
            <a:xfrm>
              <a:off x="628525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0" y="1"/>
                  </a:moveTo>
                  <a:lnTo>
                    <a:pt x="0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6" name="Google Shape;4406;p48"/>
            <p:cNvSpPr/>
            <p:nvPr/>
          </p:nvSpPr>
          <p:spPr>
            <a:xfrm>
              <a:off x="628525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7" name="Google Shape;4407;p48"/>
            <p:cNvSpPr/>
            <p:nvPr/>
          </p:nvSpPr>
          <p:spPr>
            <a:xfrm>
              <a:off x="622235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8" name="Google Shape;4408;p48"/>
            <p:cNvSpPr/>
            <p:nvPr/>
          </p:nvSpPr>
          <p:spPr>
            <a:xfrm>
              <a:off x="6160075" y="448150"/>
              <a:ext cx="50100" cy="48875"/>
            </a:xfrm>
            <a:custGeom>
              <a:avLst/>
              <a:gdLst/>
              <a:ahLst/>
              <a:cxnLst/>
              <a:rect l="l" t="t" r="r" b="b"/>
              <a:pathLst>
                <a:path w="2004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03" y="1954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9" name="Google Shape;4409;p48"/>
            <p:cNvSpPr/>
            <p:nvPr/>
          </p:nvSpPr>
          <p:spPr>
            <a:xfrm>
              <a:off x="622235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1" y="1"/>
                  </a:moveTo>
                  <a:lnTo>
                    <a:pt x="1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0" name="Google Shape;4410;p48"/>
            <p:cNvSpPr/>
            <p:nvPr/>
          </p:nvSpPr>
          <p:spPr>
            <a:xfrm>
              <a:off x="622235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11" name="Google Shape;4411;p48"/>
          <p:cNvGrpSpPr/>
          <p:nvPr/>
        </p:nvGrpSpPr>
        <p:grpSpPr>
          <a:xfrm>
            <a:off x="5362158" y="392853"/>
            <a:ext cx="331808" cy="331307"/>
            <a:chOff x="6660750" y="298550"/>
            <a:chExt cx="396900" cy="396300"/>
          </a:xfrm>
        </p:grpSpPr>
        <p:sp>
          <p:nvSpPr>
            <p:cNvPr id="4412" name="Google Shape;4412;p48"/>
            <p:cNvSpPr/>
            <p:nvPr/>
          </p:nvSpPr>
          <p:spPr>
            <a:xfrm>
              <a:off x="6660750" y="298550"/>
              <a:ext cx="396900" cy="396300"/>
            </a:xfrm>
            <a:custGeom>
              <a:avLst/>
              <a:gdLst/>
              <a:ahLst/>
              <a:cxnLst/>
              <a:rect l="l" t="t" r="r" b="b"/>
              <a:pathLst>
                <a:path w="15876" h="15852" extrusionOk="0">
                  <a:moveTo>
                    <a:pt x="8304" y="978"/>
                  </a:moveTo>
                  <a:lnTo>
                    <a:pt x="8646" y="1002"/>
                  </a:lnTo>
                  <a:lnTo>
                    <a:pt x="8988" y="1051"/>
                  </a:lnTo>
                  <a:lnTo>
                    <a:pt x="9330" y="1100"/>
                  </a:lnTo>
                  <a:lnTo>
                    <a:pt x="9672" y="1198"/>
                  </a:lnTo>
                  <a:lnTo>
                    <a:pt x="10014" y="1271"/>
                  </a:lnTo>
                  <a:lnTo>
                    <a:pt x="10332" y="1393"/>
                  </a:lnTo>
                  <a:lnTo>
                    <a:pt x="10649" y="1515"/>
                  </a:lnTo>
                  <a:lnTo>
                    <a:pt x="10942" y="1662"/>
                  </a:lnTo>
                  <a:lnTo>
                    <a:pt x="11260" y="1808"/>
                  </a:lnTo>
                  <a:lnTo>
                    <a:pt x="11553" y="1979"/>
                  </a:lnTo>
                  <a:lnTo>
                    <a:pt x="11821" y="2150"/>
                  </a:lnTo>
                  <a:lnTo>
                    <a:pt x="12090" y="2346"/>
                  </a:lnTo>
                  <a:lnTo>
                    <a:pt x="12359" y="2565"/>
                  </a:lnTo>
                  <a:lnTo>
                    <a:pt x="12603" y="2785"/>
                  </a:lnTo>
                  <a:lnTo>
                    <a:pt x="12847" y="3005"/>
                  </a:lnTo>
                  <a:lnTo>
                    <a:pt x="13091" y="3249"/>
                  </a:lnTo>
                  <a:lnTo>
                    <a:pt x="13311" y="3493"/>
                  </a:lnTo>
                  <a:lnTo>
                    <a:pt x="13507" y="3762"/>
                  </a:lnTo>
                  <a:lnTo>
                    <a:pt x="13702" y="4031"/>
                  </a:lnTo>
                  <a:lnTo>
                    <a:pt x="13897" y="4324"/>
                  </a:lnTo>
                  <a:lnTo>
                    <a:pt x="14044" y="4617"/>
                  </a:lnTo>
                  <a:lnTo>
                    <a:pt x="14215" y="4910"/>
                  </a:lnTo>
                  <a:lnTo>
                    <a:pt x="14337" y="5227"/>
                  </a:lnTo>
                  <a:lnTo>
                    <a:pt x="14483" y="5545"/>
                  </a:lnTo>
                  <a:lnTo>
                    <a:pt x="14581" y="5862"/>
                  </a:lnTo>
                  <a:lnTo>
                    <a:pt x="14679" y="6180"/>
                  </a:lnTo>
                  <a:lnTo>
                    <a:pt x="14752" y="6522"/>
                  </a:lnTo>
                  <a:lnTo>
                    <a:pt x="14825" y="6864"/>
                  </a:lnTo>
                  <a:lnTo>
                    <a:pt x="14850" y="7206"/>
                  </a:lnTo>
                  <a:lnTo>
                    <a:pt x="14899" y="7572"/>
                  </a:lnTo>
                  <a:lnTo>
                    <a:pt x="14899" y="7938"/>
                  </a:lnTo>
                  <a:lnTo>
                    <a:pt x="14899" y="8280"/>
                  </a:lnTo>
                  <a:lnTo>
                    <a:pt x="14850" y="8647"/>
                  </a:lnTo>
                  <a:lnTo>
                    <a:pt x="14825" y="8989"/>
                  </a:lnTo>
                  <a:lnTo>
                    <a:pt x="14752" y="9331"/>
                  </a:lnTo>
                  <a:lnTo>
                    <a:pt x="14679" y="9672"/>
                  </a:lnTo>
                  <a:lnTo>
                    <a:pt x="14581" y="9990"/>
                  </a:lnTo>
                  <a:lnTo>
                    <a:pt x="14483" y="10307"/>
                  </a:lnTo>
                  <a:lnTo>
                    <a:pt x="14337" y="10625"/>
                  </a:lnTo>
                  <a:lnTo>
                    <a:pt x="14215" y="10942"/>
                  </a:lnTo>
                  <a:lnTo>
                    <a:pt x="14044" y="11236"/>
                  </a:lnTo>
                  <a:lnTo>
                    <a:pt x="13897" y="11529"/>
                  </a:lnTo>
                  <a:lnTo>
                    <a:pt x="13702" y="11822"/>
                  </a:lnTo>
                  <a:lnTo>
                    <a:pt x="13507" y="12090"/>
                  </a:lnTo>
                  <a:lnTo>
                    <a:pt x="13311" y="12359"/>
                  </a:lnTo>
                  <a:lnTo>
                    <a:pt x="13091" y="12603"/>
                  </a:lnTo>
                  <a:lnTo>
                    <a:pt x="12847" y="12847"/>
                  </a:lnTo>
                  <a:lnTo>
                    <a:pt x="12603" y="13067"/>
                  </a:lnTo>
                  <a:lnTo>
                    <a:pt x="12359" y="13287"/>
                  </a:lnTo>
                  <a:lnTo>
                    <a:pt x="12090" y="13507"/>
                  </a:lnTo>
                  <a:lnTo>
                    <a:pt x="11821" y="13702"/>
                  </a:lnTo>
                  <a:lnTo>
                    <a:pt x="11553" y="13873"/>
                  </a:lnTo>
                  <a:lnTo>
                    <a:pt x="11260" y="14044"/>
                  </a:lnTo>
                  <a:lnTo>
                    <a:pt x="10942" y="14191"/>
                  </a:lnTo>
                  <a:lnTo>
                    <a:pt x="10649" y="14337"/>
                  </a:lnTo>
                  <a:lnTo>
                    <a:pt x="10332" y="14459"/>
                  </a:lnTo>
                  <a:lnTo>
                    <a:pt x="10014" y="14581"/>
                  </a:lnTo>
                  <a:lnTo>
                    <a:pt x="9672" y="14655"/>
                  </a:lnTo>
                  <a:lnTo>
                    <a:pt x="9330" y="14752"/>
                  </a:lnTo>
                  <a:lnTo>
                    <a:pt x="8988" y="14801"/>
                  </a:lnTo>
                  <a:lnTo>
                    <a:pt x="8646" y="14850"/>
                  </a:lnTo>
                  <a:lnTo>
                    <a:pt x="8304" y="14875"/>
                  </a:lnTo>
                  <a:lnTo>
                    <a:pt x="7572" y="14875"/>
                  </a:lnTo>
                  <a:lnTo>
                    <a:pt x="7230" y="14850"/>
                  </a:lnTo>
                  <a:lnTo>
                    <a:pt x="6888" y="14801"/>
                  </a:lnTo>
                  <a:lnTo>
                    <a:pt x="6546" y="14752"/>
                  </a:lnTo>
                  <a:lnTo>
                    <a:pt x="6204" y="14655"/>
                  </a:lnTo>
                  <a:lnTo>
                    <a:pt x="5862" y="14581"/>
                  </a:lnTo>
                  <a:lnTo>
                    <a:pt x="5545" y="14459"/>
                  </a:lnTo>
                  <a:lnTo>
                    <a:pt x="5227" y="14337"/>
                  </a:lnTo>
                  <a:lnTo>
                    <a:pt x="4934" y="14191"/>
                  </a:lnTo>
                  <a:lnTo>
                    <a:pt x="4617" y="14044"/>
                  </a:lnTo>
                  <a:lnTo>
                    <a:pt x="4324" y="13873"/>
                  </a:lnTo>
                  <a:lnTo>
                    <a:pt x="4055" y="13702"/>
                  </a:lnTo>
                  <a:lnTo>
                    <a:pt x="3786" y="13507"/>
                  </a:lnTo>
                  <a:lnTo>
                    <a:pt x="3518" y="13287"/>
                  </a:lnTo>
                  <a:lnTo>
                    <a:pt x="3273" y="13067"/>
                  </a:lnTo>
                  <a:lnTo>
                    <a:pt x="3029" y="12847"/>
                  </a:lnTo>
                  <a:lnTo>
                    <a:pt x="2785" y="12603"/>
                  </a:lnTo>
                  <a:lnTo>
                    <a:pt x="2565" y="12359"/>
                  </a:lnTo>
                  <a:lnTo>
                    <a:pt x="2370" y="12090"/>
                  </a:lnTo>
                  <a:lnTo>
                    <a:pt x="2174" y="11822"/>
                  </a:lnTo>
                  <a:lnTo>
                    <a:pt x="1979" y="11529"/>
                  </a:lnTo>
                  <a:lnTo>
                    <a:pt x="1832" y="11236"/>
                  </a:lnTo>
                  <a:lnTo>
                    <a:pt x="1661" y="10942"/>
                  </a:lnTo>
                  <a:lnTo>
                    <a:pt x="1539" y="10625"/>
                  </a:lnTo>
                  <a:lnTo>
                    <a:pt x="1393" y="10307"/>
                  </a:lnTo>
                  <a:lnTo>
                    <a:pt x="1295" y="9990"/>
                  </a:lnTo>
                  <a:lnTo>
                    <a:pt x="1197" y="9672"/>
                  </a:lnTo>
                  <a:lnTo>
                    <a:pt x="1124" y="9331"/>
                  </a:lnTo>
                  <a:lnTo>
                    <a:pt x="1051" y="8989"/>
                  </a:lnTo>
                  <a:lnTo>
                    <a:pt x="1026" y="8647"/>
                  </a:lnTo>
                  <a:lnTo>
                    <a:pt x="978" y="8280"/>
                  </a:lnTo>
                  <a:lnTo>
                    <a:pt x="978" y="7938"/>
                  </a:lnTo>
                  <a:lnTo>
                    <a:pt x="978" y="7572"/>
                  </a:lnTo>
                  <a:lnTo>
                    <a:pt x="1026" y="7206"/>
                  </a:lnTo>
                  <a:lnTo>
                    <a:pt x="1051" y="6864"/>
                  </a:lnTo>
                  <a:lnTo>
                    <a:pt x="1124" y="6522"/>
                  </a:lnTo>
                  <a:lnTo>
                    <a:pt x="1197" y="6180"/>
                  </a:lnTo>
                  <a:lnTo>
                    <a:pt x="1295" y="5862"/>
                  </a:lnTo>
                  <a:lnTo>
                    <a:pt x="1393" y="5545"/>
                  </a:lnTo>
                  <a:lnTo>
                    <a:pt x="1539" y="5227"/>
                  </a:lnTo>
                  <a:lnTo>
                    <a:pt x="1661" y="4910"/>
                  </a:lnTo>
                  <a:lnTo>
                    <a:pt x="1832" y="4617"/>
                  </a:lnTo>
                  <a:lnTo>
                    <a:pt x="1979" y="4324"/>
                  </a:lnTo>
                  <a:lnTo>
                    <a:pt x="2174" y="4031"/>
                  </a:lnTo>
                  <a:lnTo>
                    <a:pt x="2370" y="3762"/>
                  </a:lnTo>
                  <a:lnTo>
                    <a:pt x="2565" y="3493"/>
                  </a:lnTo>
                  <a:lnTo>
                    <a:pt x="2785" y="3249"/>
                  </a:lnTo>
                  <a:lnTo>
                    <a:pt x="3029" y="3005"/>
                  </a:lnTo>
                  <a:lnTo>
                    <a:pt x="3273" y="2785"/>
                  </a:lnTo>
                  <a:lnTo>
                    <a:pt x="3518" y="2565"/>
                  </a:lnTo>
                  <a:lnTo>
                    <a:pt x="3786" y="2346"/>
                  </a:lnTo>
                  <a:lnTo>
                    <a:pt x="4055" y="2150"/>
                  </a:lnTo>
                  <a:lnTo>
                    <a:pt x="4324" y="1979"/>
                  </a:lnTo>
                  <a:lnTo>
                    <a:pt x="4617" y="1808"/>
                  </a:lnTo>
                  <a:lnTo>
                    <a:pt x="4934" y="1662"/>
                  </a:lnTo>
                  <a:lnTo>
                    <a:pt x="5227" y="1515"/>
                  </a:lnTo>
                  <a:lnTo>
                    <a:pt x="5545" y="1393"/>
                  </a:lnTo>
                  <a:lnTo>
                    <a:pt x="5862" y="1271"/>
                  </a:lnTo>
                  <a:lnTo>
                    <a:pt x="6204" y="1198"/>
                  </a:lnTo>
                  <a:lnTo>
                    <a:pt x="6546" y="1100"/>
                  </a:lnTo>
                  <a:lnTo>
                    <a:pt x="6888" y="1051"/>
                  </a:lnTo>
                  <a:lnTo>
                    <a:pt x="7230" y="1002"/>
                  </a:lnTo>
                  <a:lnTo>
                    <a:pt x="7572" y="978"/>
                  </a:lnTo>
                  <a:close/>
                  <a:moveTo>
                    <a:pt x="7523" y="1"/>
                  </a:moveTo>
                  <a:lnTo>
                    <a:pt x="7132" y="25"/>
                  </a:lnTo>
                  <a:lnTo>
                    <a:pt x="6741" y="74"/>
                  </a:lnTo>
                  <a:lnTo>
                    <a:pt x="6351" y="147"/>
                  </a:lnTo>
                  <a:lnTo>
                    <a:pt x="5960" y="245"/>
                  </a:lnTo>
                  <a:lnTo>
                    <a:pt x="5569" y="343"/>
                  </a:lnTo>
                  <a:lnTo>
                    <a:pt x="5203" y="465"/>
                  </a:lnTo>
                  <a:lnTo>
                    <a:pt x="4861" y="611"/>
                  </a:lnTo>
                  <a:lnTo>
                    <a:pt x="4494" y="782"/>
                  </a:lnTo>
                  <a:lnTo>
                    <a:pt x="4153" y="953"/>
                  </a:lnTo>
                  <a:lnTo>
                    <a:pt x="3835" y="1149"/>
                  </a:lnTo>
                  <a:lnTo>
                    <a:pt x="3493" y="1344"/>
                  </a:lnTo>
                  <a:lnTo>
                    <a:pt x="3200" y="1564"/>
                  </a:lnTo>
                  <a:lnTo>
                    <a:pt x="2883" y="1808"/>
                  </a:lnTo>
                  <a:lnTo>
                    <a:pt x="2614" y="2052"/>
                  </a:lnTo>
                  <a:lnTo>
                    <a:pt x="2321" y="2321"/>
                  </a:lnTo>
                  <a:lnTo>
                    <a:pt x="2077" y="2590"/>
                  </a:lnTo>
                  <a:lnTo>
                    <a:pt x="1808" y="2883"/>
                  </a:lnTo>
                  <a:lnTo>
                    <a:pt x="1588" y="3176"/>
                  </a:lnTo>
                  <a:lnTo>
                    <a:pt x="1368" y="3493"/>
                  </a:lnTo>
                  <a:lnTo>
                    <a:pt x="1149" y="3811"/>
                  </a:lnTo>
                  <a:lnTo>
                    <a:pt x="953" y="4153"/>
                  </a:lnTo>
                  <a:lnTo>
                    <a:pt x="782" y="4495"/>
                  </a:lnTo>
                  <a:lnTo>
                    <a:pt x="636" y="4837"/>
                  </a:lnTo>
                  <a:lnTo>
                    <a:pt x="489" y="5203"/>
                  </a:lnTo>
                  <a:lnTo>
                    <a:pt x="367" y="5569"/>
                  </a:lnTo>
                  <a:lnTo>
                    <a:pt x="245" y="5936"/>
                  </a:lnTo>
                  <a:lnTo>
                    <a:pt x="172" y="6326"/>
                  </a:lnTo>
                  <a:lnTo>
                    <a:pt x="98" y="6717"/>
                  </a:lnTo>
                  <a:lnTo>
                    <a:pt x="49" y="7108"/>
                  </a:lnTo>
                  <a:lnTo>
                    <a:pt x="25" y="7523"/>
                  </a:lnTo>
                  <a:lnTo>
                    <a:pt x="1" y="7938"/>
                  </a:lnTo>
                  <a:lnTo>
                    <a:pt x="25" y="8329"/>
                  </a:lnTo>
                  <a:lnTo>
                    <a:pt x="49" y="8744"/>
                  </a:lnTo>
                  <a:lnTo>
                    <a:pt x="98" y="9135"/>
                  </a:lnTo>
                  <a:lnTo>
                    <a:pt x="172" y="9526"/>
                  </a:lnTo>
                  <a:lnTo>
                    <a:pt x="245" y="9917"/>
                  </a:lnTo>
                  <a:lnTo>
                    <a:pt x="367" y="10283"/>
                  </a:lnTo>
                  <a:lnTo>
                    <a:pt x="489" y="10649"/>
                  </a:lnTo>
                  <a:lnTo>
                    <a:pt x="636" y="11016"/>
                  </a:lnTo>
                  <a:lnTo>
                    <a:pt x="782" y="11358"/>
                  </a:lnTo>
                  <a:lnTo>
                    <a:pt x="953" y="11700"/>
                  </a:lnTo>
                  <a:lnTo>
                    <a:pt x="1149" y="12041"/>
                  </a:lnTo>
                  <a:lnTo>
                    <a:pt x="1368" y="12359"/>
                  </a:lnTo>
                  <a:lnTo>
                    <a:pt x="1588" y="12676"/>
                  </a:lnTo>
                  <a:lnTo>
                    <a:pt x="1808" y="12970"/>
                  </a:lnTo>
                  <a:lnTo>
                    <a:pt x="2077" y="13263"/>
                  </a:lnTo>
                  <a:lnTo>
                    <a:pt x="2321" y="13531"/>
                  </a:lnTo>
                  <a:lnTo>
                    <a:pt x="2614" y="13800"/>
                  </a:lnTo>
                  <a:lnTo>
                    <a:pt x="2883" y="14044"/>
                  </a:lnTo>
                  <a:lnTo>
                    <a:pt x="3200" y="14288"/>
                  </a:lnTo>
                  <a:lnTo>
                    <a:pt x="3493" y="14508"/>
                  </a:lnTo>
                  <a:lnTo>
                    <a:pt x="3835" y="14704"/>
                  </a:lnTo>
                  <a:lnTo>
                    <a:pt x="4153" y="14899"/>
                  </a:lnTo>
                  <a:lnTo>
                    <a:pt x="4494" y="15070"/>
                  </a:lnTo>
                  <a:lnTo>
                    <a:pt x="4861" y="15241"/>
                  </a:lnTo>
                  <a:lnTo>
                    <a:pt x="5203" y="15387"/>
                  </a:lnTo>
                  <a:lnTo>
                    <a:pt x="5569" y="15510"/>
                  </a:lnTo>
                  <a:lnTo>
                    <a:pt x="5960" y="15607"/>
                  </a:lnTo>
                  <a:lnTo>
                    <a:pt x="6351" y="15705"/>
                  </a:lnTo>
                  <a:lnTo>
                    <a:pt x="6741" y="15778"/>
                  </a:lnTo>
                  <a:lnTo>
                    <a:pt x="7132" y="15827"/>
                  </a:lnTo>
                  <a:lnTo>
                    <a:pt x="7523" y="15851"/>
                  </a:lnTo>
                  <a:lnTo>
                    <a:pt x="8353" y="15851"/>
                  </a:lnTo>
                  <a:lnTo>
                    <a:pt x="8744" y="15827"/>
                  </a:lnTo>
                  <a:lnTo>
                    <a:pt x="9135" y="15778"/>
                  </a:lnTo>
                  <a:lnTo>
                    <a:pt x="9526" y="15705"/>
                  </a:lnTo>
                  <a:lnTo>
                    <a:pt x="9916" y="15607"/>
                  </a:lnTo>
                  <a:lnTo>
                    <a:pt x="10307" y="15510"/>
                  </a:lnTo>
                  <a:lnTo>
                    <a:pt x="10673" y="15387"/>
                  </a:lnTo>
                  <a:lnTo>
                    <a:pt x="11015" y="15241"/>
                  </a:lnTo>
                  <a:lnTo>
                    <a:pt x="11382" y="15070"/>
                  </a:lnTo>
                  <a:lnTo>
                    <a:pt x="11724" y="14899"/>
                  </a:lnTo>
                  <a:lnTo>
                    <a:pt x="12041" y="14704"/>
                  </a:lnTo>
                  <a:lnTo>
                    <a:pt x="12383" y="14508"/>
                  </a:lnTo>
                  <a:lnTo>
                    <a:pt x="12676" y="14288"/>
                  </a:lnTo>
                  <a:lnTo>
                    <a:pt x="12994" y="14044"/>
                  </a:lnTo>
                  <a:lnTo>
                    <a:pt x="13262" y="13800"/>
                  </a:lnTo>
                  <a:lnTo>
                    <a:pt x="13555" y="13531"/>
                  </a:lnTo>
                  <a:lnTo>
                    <a:pt x="13800" y="13263"/>
                  </a:lnTo>
                  <a:lnTo>
                    <a:pt x="14068" y="12970"/>
                  </a:lnTo>
                  <a:lnTo>
                    <a:pt x="14288" y="12676"/>
                  </a:lnTo>
                  <a:lnTo>
                    <a:pt x="14508" y="12359"/>
                  </a:lnTo>
                  <a:lnTo>
                    <a:pt x="14728" y="12041"/>
                  </a:lnTo>
                  <a:lnTo>
                    <a:pt x="14923" y="11700"/>
                  </a:lnTo>
                  <a:lnTo>
                    <a:pt x="15094" y="11358"/>
                  </a:lnTo>
                  <a:lnTo>
                    <a:pt x="15241" y="11016"/>
                  </a:lnTo>
                  <a:lnTo>
                    <a:pt x="15387" y="10649"/>
                  </a:lnTo>
                  <a:lnTo>
                    <a:pt x="15509" y="10283"/>
                  </a:lnTo>
                  <a:lnTo>
                    <a:pt x="15631" y="9917"/>
                  </a:lnTo>
                  <a:lnTo>
                    <a:pt x="15705" y="9526"/>
                  </a:lnTo>
                  <a:lnTo>
                    <a:pt x="15778" y="9135"/>
                  </a:lnTo>
                  <a:lnTo>
                    <a:pt x="15827" y="8744"/>
                  </a:lnTo>
                  <a:lnTo>
                    <a:pt x="15851" y="8329"/>
                  </a:lnTo>
                  <a:lnTo>
                    <a:pt x="15876" y="7938"/>
                  </a:lnTo>
                  <a:lnTo>
                    <a:pt x="15851" y="7523"/>
                  </a:lnTo>
                  <a:lnTo>
                    <a:pt x="15827" y="7108"/>
                  </a:lnTo>
                  <a:lnTo>
                    <a:pt x="15778" y="6717"/>
                  </a:lnTo>
                  <a:lnTo>
                    <a:pt x="15705" y="6326"/>
                  </a:lnTo>
                  <a:lnTo>
                    <a:pt x="15631" y="5936"/>
                  </a:lnTo>
                  <a:lnTo>
                    <a:pt x="15509" y="5569"/>
                  </a:lnTo>
                  <a:lnTo>
                    <a:pt x="15387" y="5203"/>
                  </a:lnTo>
                  <a:lnTo>
                    <a:pt x="15241" y="4837"/>
                  </a:lnTo>
                  <a:lnTo>
                    <a:pt x="15094" y="4495"/>
                  </a:lnTo>
                  <a:lnTo>
                    <a:pt x="14923" y="4153"/>
                  </a:lnTo>
                  <a:lnTo>
                    <a:pt x="14728" y="3811"/>
                  </a:lnTo>
                  <a:lnTo>
                    <a:pt x="14508" y="3493"/>
                  </a:lnTo>
                  <a:lnTo>
                    <a:pt x="14288" y="3176"/>
                  </a:lnTo>
                  <a:lnTo>
                    <a:pt x="14068" y="2883"/>
                  </a:lnTo>
                  <a:lnTo>
                    <a:pt x="13800" y="2590"/>
                  </a:lnTo>
                  <a:lnTo>
                    <a:pt x="13555" y="2321"/>
                  </a:lnTo>
                  <a:lnTo>
                    <a:pt x="13262" y="2052"/>
                  </a:lnTo>
                  <a:lnTo>
                    <a:pt x="12994" y="1808"/>
                  </a:lnTo>
                  <a:lnTo>
                    <a:pt x="12676" y="1564"/>
                  </a:lnTo>
                  <a:lnTo>
                    <a:pt x="12383" y="1344"/>
                  </a:lnTo>
                  <a:lnTo>
                    <a:pt x="12041" y="1149"/>
                  </a:lnTo>
                  <a:lnTo>
                    <a:pt x="11724" y="953"/>
                  </a:lnTo>
                  <a:lnTo>
                    <a:pt x="11382" y="782"/>
                  </a:lnTo>
                  <a:lnTo>
                    <a:pt x="11015" y="611"/>
                  </a:lnTo>
                  <a:lnTo>
                    <a:pt x="10673" y="465"/>
                  </a:lnTo>
                  <a:lnTo>
                    <a:pt x="10307" y="343"/>
                  </a:lnTo>
                  <a:lnTo>
                    <a:pt x="9916" y="245"/>
                  </a:lnTo>
                  <a:lnTo>
                    <a:pt x="9526" y="147"/>
                  </a:lnTo>
                  <a:lnTo>
                    <a:pt x="9135" y="74"/>
                  </a:lnTo>
                  <a:lnTo>
                    <a:pt x="8744" y="25"/>
                  </a:lnTo>
                  <a:lnTo>
                    <a:pt x="835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3" name="Google Shape;4413;p48"/>
            <p:cNvSpPr/>
            <p:nvPr/>
          </p:nvSpPr>
          <p:spPr>
            <a:xfrm>
              <a:off x="6697400" y="335200"/>
              <a:ext cx="323625" cy="323025"/>
            </a:xfrm>
            <a:custGeom>
              <a:avLst/>
              <a:gdLst/>
              <a:ahLst/>
              <a:cxnLst/>
              <a:rect l="l" t="t" r="r" b="b"/>
              <a:pathLst>
                <a:path w="12945" h="12921" extrusionOk="0">
                  <a:moveTo>
                    <a:pt x="6472" y="1319"/>
                  </a:moveTo>
                  <a:lnTo>
                    <a:pt x="6545" y="1344"/>
                  </a:lnTo>
                  <a:lnTo>
                    <a:pt x="6619" y="1368"/>
                  </a:lnTo>
                  <a:lnTo>
                    <a:pt x="6741" y="1441"/>
                  </a:lnTo>
                  <a:lnTo>
                    <a:pt x="6838" y="1563"/>
                  </a:lnTo>
                  <a:lnTo>
                    <a:pt x="6863" y="1637"/>
                  </a:lnTo>
                  <a:lnTo>
                    <a:pt x="6863" y="1710"/>
                  </a:lnTo>
                  <a:lnTo>
                    <a:pt x="6863" y="6301"/>
                  </a:lnTo>
                  <a:lnTo>
                    <a:pt x="9061" y="8475"/>
                  </a:lnTo>
                  <a:lnTo>
                    <a:pt x="9110" y="8548"/>
                  </a:lnTo>
                  <a:lnTo>
                    <a:pt x="9134" y="8622"/>
                  </a:lnTo>
                  <a:lnTo>
                    <a:pt x="9159" y="8768"/>
                  </a:lnTo>
                  <a:lnTo>
                    <a:pt x="9134" y="8915"/>
                  </a:lnTo>
                  <a:lnTo>
                    <a:pt x="9110" y="8988"/>
                  </a:lnTo>
                  <a:lnTo>
                    <a:pt x="9061" y="9037"/>
                  </a:lnTo>
                  <a:lnTo>
                    <a:pt x="8988" y="9086"/>
                  </a:lnTo>
                  <a:lnTo>
                    <a:pt x="8914" y="9135"/>
                  </a:lnTo>
                  <a:lnTo>
                    <a:pt x="8768" y="9159"/>
                  </a:lnTo>
                  <a:lnTo>
                    <a:pt x="8621" y="9135"/>
                  </a:lnTo>
                  <a:lnTo>
                    <a:pt x="8548" y="9086"/>
                  </a:lnTo>
                  <a:lnTo>
                    <a:pt x="8499" y="9037"/>
                  </a:lnTo>
                  <a:lnTo>
                    <a:pt x="6203" y="6741"/>
                  </a:lnTo>
                  <a:lnTo>
                    <a:pt x="6130" y="6595"/>
                  </a:lnTo>
                  <a:lnTo>
                    <a:pt x="6081" y="6472"/>
                  </a:lnTo>
                  <a:lnTo>
                    <a:pt x="6081" y="1710"/>
                  </a:lnTo>
                  <a:lnTo>
                    <a:pt x="6081" y="1637"/>
                  </a:lnTo>
                  <a:lnTo>
                    <a:pt x="6106" y="1563"/>
                  </a:lnTo>
                  <a:lnTo>
                    <a:pt x="6203" y="1441"/>
                  </a:lnTo>
                  <a:lnTo>
                    <a:pt x="6326" y="1368"/>
                  </a:lnTo>
                  <a:lnTo>
                    <a:pt x="6399" y="1344"/>
                  </a:lnTo>
                  <a:lnTo>
                    <a:pt x="6472" y="1319"/>
                  </a:lnTo>
                  <a:close/>
                  <a:moveTo>
                    <a:pt x="6228" y="0"/>
                  </a:moveTo>
                  <a:lnTo>
                    <a:pt x="5862" y="25"/>
                  </a:lnTo>
                  <a:lnTo>
                    <a:pt x="5495" y="74"/>
                  </a:lnTo>
                  <a:lnTo>
                    <a:pt x="5129" y="122"/>
                  </a:lnTo>
                  <a:lnTo>
                    <a:pt x="4787" y="220"/>
                  </a:lnTo>
                  <a:lnTo>
                    <a:pt x="4445" y="318"/>
                  </a:lnTo>
                  <a:lnTo>
                    <a:pt x="4103" y="440"/>
                  </a:lnTo>
                  <a:lnTo>
                    <a:pt x="3761" y="586"/>
                  </a:lnTo>
                  <a:lnTo>
                    <a:pt x="3444" y="733"/>
                  </a:lnTo>
                  <a:lnTo>
                    <a:pt x="3639" y="1050"/>
                  </a:lnTo>
                  <a:lnTo>
                    <a:pt x="3663" y="1148"/>
                  </a:lnTo>
                  <a:lnTo>
                    <a:pt x="3663" y="1246"/>
                  </a:lnTo>
                  <a:lnTo>
                    <a:pt x="3615" y="1344"/>
                  </a:lnTo>
                  <a:lnTo>
                    <a:pt x="3541" y="1392"/>
                  </a:lnTo>
                  <a:lnTo>
                    <a:pt x="3493" y="1417"/>
                  </a:lnTo>
                  <a:lnTo>
                    <a:pt x="3370" y="1417"/>
                  </a:lnTo>
                  <a:lnTo>
                    <a:pt x="3297" y="1392"/>
                  </a:lnTo>
                  <a:lnTo>
                    <a:pt x="3248" y="1368"/>
                  </a:lnTo>
                  <a:lnTo>
                    <a:pt x="3224" y="1295"/>
                  </a:lnTo>
                  <a:lnTo>
                    <a:pt x="3028" y="977"/>
                  </a:lnTo>
                  <a:lnTo>
                    <a:pt x="2735" y="1197"/>
                  </a:lnTo>
                  <a:lnTo>
                    <a:pt x="2442" y="1417"/>
                  </a:lnTo>
                  <a:lnTo>
                    <a:pt x="2174" y="1637"/>
                  </a:lnTo>
                  <a:lnTo>
                    <a:pt x="1905" y="1881"/>
                  </a:lnTo>
                  <a:lnTo>
                    <a:pt x="1661" y="2150"/>
                  </a:lnTo>
                  <a:lnTo>
                    <a:pt x="1417" y="2418"/>
                  </a:lnTo>
                  <a:lnTo>
                    <a:pt x="1197" y="2711"/>
                  </a:lnTo>
                  <a:lnTo>
                    <a:pt x="1001" y="3029"/>
                  </a:lnTo>
                  <a:lnTo>
                    <a:pt x="1319" y="3200"/>
                  </a:lnTo>
                  <a:lnTo>
                    <a:pt x="1392" y="3273"/>
                  </a:lnTo>
                  <a:lnTo>
                    <a:pt x="1441" y="3346"/>
                  </a:lnTo>
                  <a:lnTo>
                    <a:pt x="1441" y="3444"/>
                  </a:lnTo>
                  <a:lnTo>
                    <a:pt x="1417" y="3542"/>
                  </a:lnTo>
                  <a:lnTo>
                    <a:pt x="1368" y="3590"/>
                  </a:lnTo>
                  <a:lnTo>
                    <a:pt x="1319" y="3639"/>
                  </a:lnTo>
                  <a:lnTo>
                    <a:pt x="1246" y="3664"/>
                  </a:lnTo>
                  <a:lnTo>
                    <a:pt x="1123" y="3664"/>
                  </a:lnTo>
                  <a:lnTo>
                    <a:pt x="1075" y="3639"/>
                  </a:lnTo>
                  <a:lnTo>
                    <a:pt x="757" y="3444"/>
                  </a:lnTo>
                  <a:lnTo>
                    <a:pt x="586" y="3761"/>
                  </a:lnTo>
                  <a:lnTo>
                    <a:pt x="464" y="4079"/>
                  </a:lnTo>
                  <a:lnTo>
                    <a:pt x="342" y="4421"/>
                  </a:lnTo>
                  <a:lnTo>
                    <a:pt x="220" y="4763"/>
                  </a:lnTo>
                  <a:lnTo>
                    <a:pt x="147" y="5129"/>
                  </a:lnTo>
                  <a:lnTo>
                    <a:pt x="73" y="5471"/>
                  </a:lnTo>
                  <a:lnTo>
                    <a:pt x="24" y="5837"/>
                  </a:lnTo>
                  <a:lnTo>
                    <a:pt x="0" y="6228"/>
                  </a:lnTo>
                  <a:lnTo>
                    <a:pt x="659" y="6228"/>
                  </a:lnTo>
                  <a:lnTo>
                    <a:pt x="757" y="6277"/>
                  </a:lnTo>
                  <a:lnTo>
                    <a:pt x="806" y="6375"/>
                  </a:lnTo>
                  <a:lnTo>
                    <a:pt x="806" y="6472"/>
                  </a:lnTo>
                  <a:lnTo>
                    <a:pt x="806" y="6546"/>
                  </a:lnTo>
                  <a:lnTo>
                    <a:pt x="757" y="6643"/>
                  </a:lnTo>
                  <a:lnTo>
                    <a:pt x="659" y="6692"/>
                  </a:lnTo>
                  <a:lnTo>
                    <a:pt x="562" y="6717"/>
                  </a:lnTo>
                  <a:lnTo>
                    <a:pt x="0" y="6717"/>
                  </a:lnTo>
                  <a:lnTo>
                    <a:pt x="24" y="7083"/>
                  </a:lnTo>
                  <a:lnTo>
                    <a:pt x="73" y="7449"/>
                  </a:lnTo>
                  <a:lnTo>
                    <a:pt x="147" y="7791"/>
                  </a:lnTo>
                  <a:lnTo>
                    <a:pt x="220" y="8158"/>
                  </a:lnTo>
                  <a:lnTo>
                    <a:pt x="342" y="8500"/>
                  </a:lnTo>
                  <a:lnTo>
                    <a:pt x="464" y="8841"/>
                  </a:lnTo>
                  <a:lnTo>
                    <a:pt x="586" y="9159"/>
                  </a:lnTo>
                  <a:lnTo>
                    <a:pt x="757" y="9476"/>
                  </a:lnTo>
                  <a:lnTo>
                    <a:pt x="1075" y="9305"/>
                  </a:lnTo>
                  <a:lnTo>
                    <a:pt x="1172" y="9257"/>
                  </a:lnTo>
                  <a:lnTo>
                    <a:pt x="1270" y="9281"/>
                  </a:lnTo>
                  <a:lnTo>
                    <a:pt x="1343" y="9305"/>
                  </a:lnTo>
                  <a:lnTo>
                    <a:pt x="1417" y="9379"/>
                  </a:lnTo>
                  <a:lnTo>
                    <a:pt x="1441" y="9476"/>
                  </a:lnTo>
                  <a:lnTo>
                    <a:pt x="1441" y="9574"/>
                  </a:lnTo>
                  <a:lnTo>
                    <a:pt x="1392" y="9647"/>
                  </a:lnTo>
                  <a:lnTo>
                    <a:pt x="1319" y="9721"/>
                  </a:lnTo>
                  <a:lnTo>
                    <a:pt x="1001" y="9892"/>
                  </a:lnTo>
                  <a:lnTo>
                    <a:pt x="1197" y="10209"/>
                  </a:lnTo>
                  <a:lnTo>
                    <a:pt x="1417" y="10502"/>
                  </a:lnTo>
                  <a:lnTo>
                    <a:pt x="1661" y="10771"/>
                  </a:lnTo>
                  <a:lnTo>
                    <a:pt x="1905" y="11040"/>
                  </a:lnTo>
                  <a:lnTo>
                    <a:pt x="2174" y="11284"/>
                  </a:lnTo>
                  <a:lnTo>
                    <a:pt x="2442" y="11504"/>
                  </a:lnTo>
                  <a:lnTo>
                    <a:pt x="2735" y="11723"/>
                  </a:lnTo>
                  <a:lnTo>
                    <a:pt x="3028" y="11943"/>
                  </a:lnTo>
                  <a:lnTo>
                    <a:pt x="3224" y="11626"/>
                  </a:lnTo>
                  <a:lnTo>
                    <a:pt x="3273" y="11552"/>
                  </a:lnTo>
                  <a:lnTo>
                    <a:pt x="3370" y="11504"/>
                  </a:lnTo>
                  <a:lnTo>
                    <a:pt x="3468" y="11504"/>
                  </a:lnTo>
                  <a:lnTo>
                    <a:pt x="3541" y="11528"/>
                  </a:lnTo>
                  <a:lnTo>
                    <a:pt x="3615" y="11601"/>
                  </a:lnTo>
                  <a:lnTo>
                    <a:pt x="3663" y="11675"/>
                  </a:lnTo>
                  <a:lnTo>
                    <a:pt x="3663" y="11772"/>
                  </a:lnTo>
                  <a:lnTo>
                    <a:pt x="3639" y="11870"/>
                  </a:lnTo>
                  <a:lnTo>
                    <a:pt x="3444" y="12187"/>
                  </a:lnTo>
                  <a:lnTo>
                    <a:pt x="3761" y="12334"/>
                  </a:lnTo>
                  <a:lnTo>
                    <a:pt x="4103" y="12480"/>
                  </a:lnTo>
                  <a:lnTo>
                    <a:pt x="4445" y="12603"/>
                  </a:lnTo>
                  <a:lnTo>
                    <a:pt x="4787" y="12700"/>
                  </a:lnTo>
                  <a:lnTo>
                    <a:pt x="5129" y="12798"/>
                  </a:lnTo>
                  <a:lnTo>
                    <a:pt x="5495" y="12847"/>
                  </a:lnTo>
                  <a:lnTo>
                    <a:pt x="5862" y="12896"/>
                  </a:lnTo>
                  <a:lnTo>
                    <a:pt x="6228" y="12920"/>
                  </a:lnTo>
                  <a:lnTo>
                    <a:pt x="6228" y="12358"/>
                  </a:lnTo>
                  <a:lnTo>
                    <a:pt x="6252" y="12261"/>
                  </a:lnTo>
                  <a:lnTo>
                    <a:pt x="6301" y="12187"/>
                  </a:lnTo>
                  <a:lnTo>
                    <a:pt x="6374" y="12139"/>
                  </a:lnTo>
                  <a:lnTo>
                    <a:pt x="6472" y="12114"/>
                  </a:lnTo>
                  <a:lnTo>
                    <a:pt x="6570" y="12139"/>
                  </a:lnTo>
                  <a:lnTo>
                    <a:pt x="6643" y="12187"/>
                  </a:lnTo>
                  <a:lnTo>
                    <a:pt x="6692" y="12261"/>
                  </a:lnTo>
                  <a:lnTo>
                    <a:pt x="6716" y="12358"/>
                  </a:lnTo>
                  <a:lnTo>
                    <a:pt x="6716" y="12920"/>
                  </a:lnTo>
                  <a:lnTo>
                    <a:pt x="7083" y="12896"/>
                  </a:lnTo>
                  <a:lnTo>
                    <a:pt x="7449" y="12847"/>
                  </a:lnTo>
                  <a:lnTo>
                    <a:pt x="7815" y="12798"/>
                  </a:lnTo>
                  <a:lnTo>
                    <a:pt x="8157" y="12700"/>
                  </a:lnTo>
                  <a:lnTo>
                    <a:pt x="8499" y="12603"/>
                  </a:lnTo>
                  <a:lnTo>
                    <a:pt x="8841" y="12480"/>
                  </a:lnTo>
                  <a:lnTo>
                    <a:pt x="9183" y="12334"/>
                  </a:lnTo>
                  <a:lnTo>
                    <a:pt x="9501" y="12187"/>
                  </a:lnTo>
                  <a:lnTo>
                    <a:pt x="9305" y="11870"/>
                  </a:lnTo>
                  <a:lnTo>
                    <a:pt x="9281" y="11772"/>
                  </a:lnTo>
                  <a:lnTo>
                    <a:pt x="9281" y="11675"/>
                  </a:lnTo>
                  <a:lnTo>
                    <a:pt x="9330" y="11601"/>
                  </a:lnTo>
                  <a:lnTo>
                    <a:pt x="9403" y="11528"/>
                  </a:lnTo>
                  <a:lnTo>
                    <a:pt x="9476" y="11504"/>
                  </a:lnTo>
                  <a:lnTo>
                    <a:pt x="9574" y="11504"/>
                  </a:lnTo>
                  <a:lnTo>
                    <a:pt x="9672" y="11552"/>
                  </a:lnTo>
                  <a:lnTo>
                    <a:pt x="9720" y="11626"/>
                  </a:lnTo>
                  <a:lnTo>
                    <a:pt x="9916" y="11943"/>
                  </a:lnTo>
                  <a:lnTo>
                    <a:pt x="10209" y="11723"/>
                  </a:lnTo>
                  <a:lnTo>
                    <a:pt x="10502" y="11504"/>
                  </a:lnTo>
                  <a:lnTo>
                    <a:pt x="10771" y="11284"/>
                  </a:lnTo>
                  <a:lnTo>
                    <a:pt x="11039" y="11040"/>
                  </a:lnTo>
                  <a:lnTo>
                    <a:pt x="11283" y="10771"/>
                  </a:lnTo>
                  <a:lnTo>
                    <a:pt x="11528" y="10502"/>
                  </a:lnTo>
                  <a:lnTo>
                    <a:pt x="11747" y="10209"/>
                  </a:lnTo>
                  <a:lnTo>
                    <a:pt x="11943" y="9892"/>
                  </a:lnTo>
                  <a:lnTo>
                    <a:pt x="11625" y="9721"/>
                  </a:lnTo>
                  <a:lnTo>
                    <a:pt x="11552" y="9647"/>
                  </a:lnTo>
                  <a:lnTo>
                    <a:pt x="11503" y="9574"/>
                  </a:lnTo>
                  <a:lnTo>
                    <a:pt x="11503" y="9476"/>
                  </a:lnTo>
                  <a:lnTo>
                    <a:pt x="11528" y="9379"/>
                  </a:lnTo>
                  <a:lnTo>
                    <a:pt x="11601" y="9305"/>
                  </a:lnTo>
                  <a:lnTo>
                    <a:pt x="11674" y="9281"/>
                  </a:lnTo>
                  <a:lnTo>
                    <a:pt x="11772" y="9257"/>
                  </a:lnTo>
                  <a:lnTo>
                    <a:pt x="11870" y="9305"/>
                  </a:lnTo>
                  <a:lnTo>
                    <a:pt x="12187" y="9476"/>
                  </a:lnTo>
                  <a:lnTo>
                    <a:pt x="12358" y="9159"/>
                  </a:lnTo>
                  <a:lnTo>
                    <a:pt x="12480" y="8841"/>
                  </a:lnTo>
                  <a:lnTo>
                    <a:pt x="12602" y="8500"/>
                  </a:lnTo>
                  <a:lnTo>
                    <a:pt x="12724" y="8158"/>
                  </a:lnTo>
                  <a:lnTo>
                    <a:pt x="12798" y="7791"/>
                  </a:lnTo>
                  <a:lnTo>
                    <a:pt x="12871" y="7449"/>
                  </a:lnTo>
                  <a:lnTo>
                    <a:pt x="12920" y="7083"/>
                  </a:lnTo>
                  <a:lnTo>
                    <a:pt x="12944" y="6717"/>
                  </a:lnTo>
                  <a:lnTo>
                    <a:pt x="12382" y="6717"/>
                  </a:lnTo>
                  <a:lnTo>
                    <a:pt x="12285" y="6692"/>
                  </a:lnTo>
                  <a:lnTo>
                    <a:pt x="12187" y="6643"/>
                  </a:lnTo>
                  <a:lnTo>
                    <a:pt x="12138" y="6546"/>
                  </a:lnTo>
                  <a:lnTo>
                    <a:pt x="12138" y="6472"/>
                  </a:lnTo>
                  <a:lnTo>
                    <a:pt x="12138" y="6375"/>
                  </a:lnTo>
                  <a:lnTo>
                    <a:pt x="12187" y="6277"/>
                  </a:lnTo>
                  <a:lnTo>
                    <a:pt x="12285" y="6228"/>
                  </a:lnTo>
                  <a:lnTo>
                    <a:pt x="12944" y="6228"/>
                  </a:lnTo>
                  <a:lnTo>
                    <a:pt x="12920" y="5837"/>
                  </a:lnTo>
                  <a:lnTo>
                    <a:pt x="12871" y="5471"/>
                  </a:lnTo>
                  <a:lnTo>
                    <a:pt x="12798" y="5129"/>
                  </a:lnTo>
                  <a:lnTo>
                    <a:pt x="12724" y="4763"/>
                  </a:lnTo>
                  <a:lnTo>
                    <a:pt x="12602" y="4421"/>
                  </a:lnTo>
                  <a:lnTo>
                    <a:pt x="12480" y="4079"/>
                  </a:lnTo>
                  <a:lnTo>
                    <a:pt x="12358" y="3761"/>
                  </a:lnTo>
                  <a:lnTo>
                    <a:pt x="12187" y="3444"/>
                  </a:lnTo>
                  <a:lnTo>
                    <a:pt x="11870" y="3639"/>
                  </a:lnTo>
                  <a:lnTo>
                    <a:pt x="11821" y="3664"/>
                  </a:lnTo>
                  <a:lnTo>
                    <a:pt x="11699" y="3664"/>
                  </a:lnTo>
                  <a:lnTo>
                    <a:pt x="11625" y="3639"/>
                  </a:lnTo>
                  <a:lnTo>
                    <a:pt x="11577" y="3590"/>
                  </a:lnTo>
                  <a:lnTo>
                    <a:pt x="11528" y="3542"/>
                  </a:lnTo>
                  <a:lnTo>
                    <a:pt x="11503" y="3444"/>
                  </a:lnTo>
                  <a:lnTo>
                    <a:pt x="11503" y="3346"/>
                  </a:lnTo>
                  <a:lnTo>
                    <a:pt x="11552" y="3273"/>
                  </a:lnTo>
                  <a:lnTo>
                    <a:pt x="11625" y="3200"/>
                  </a:lnTo>
                  <a:lnTo>
                    <a:pt x="11943" y="3029"/>
                  </a:lnTo>
                  <a:lnTo>
                    <a:pt x="11747" y="2711"/>
                  </a:lnTo>
                  <a:lnTo>
                    <a:pt x="11528" y="2418"/>
                  </a:lnTo>
                  <a:lnTo>
                    <a:pt x="11283" y="2150"/>
                  </a:lnTo>
                  <a:lnTo>
                    <a:pt x="11039" y="1881"/>
                  </a:lnTo>
                  <a:lnTo>
                    <a:pt x="10771" y="1637"/>
                  </a:lnTo>
                  <a:lnTo>
                    <a:pt x="10502" y="1417"/>
                  </a:lnTo>
                  <a:lnTo>
                    <a:pt x="10209" y="1197"/>
                  </a:lnTo>
                  <a:lnTo>
                    <a:pt x="9916" y="977"/>
                  </a:lnTo>
                  <a:lnTo>
                    <a:pt x="9720" y="1295"/>
                  </a:lnTo>
                  <a:lnTo>
                    <a:pt x="9696" y="1368"/>
                  </a:lnTo>
                  <a:lnTo>
                    <a:pt x="9647" y="1392"/>
                  </a:lnTo>
                  <a:lnTo>
                    <a:pt x="9574" y="1417"/>
                  </a:lnTo>
                  <a:lnTo>
                    <a:pt x="9452" y="1417"/>
                  </a:lnTo>
                  <a:lnTo>
                    <a:pt x="9403" y="1392"/>
                  </a:lnTo>
                  <a:lnTo>
                    <a:pt x="9330" y="1344"/>
                  </a:lnTo>
                  <a:lnTo>
                    <a:pt x="9281" y="1246"/>
                  </a:lnTo>
                  <a:lnTo>
                    <a:pt x="9281" y="1148"/>
                  </a:lnTo>
                  <a:lnTo>
                    <a:pt x="9305" y="1050"/>
                  </a:lnTo>
                  <a:lnTo>
                    <a:pt x="9501" y="733"/>
                  </a:lnTo>
                  <a:lnTo>
                    <a:pt x="9183" y="586"/>
                  </a:lnTo>
                  <a:lnTo>
                    <a:pt x="8841" y="440"/>
                  </a:lnTo>
                  <a:lnTo>
                    <a:pt x="8499" y="318"/>
                  </a:lnTo>
                  <a:lnTo>
                    <a:pt x="8157" y="220"/>
                  </a:lnTo>
                  <a:lnTo>
                    <a:pt x="7815" y="122"/>
                  </a:lnTo>
                  <a:lnTo>
                    <a:pt x="7449" y="74"/>
                  </a:lnTo>
                  <a:lnTo>
                    <a:pt x="7083" y="25"/>
                  </a:lnTo>
                  <a:lnTo>
                    <a:pt x="6716" y="0"/>
                  </a:lnTo>
                  <a:lnTo>
                    <a:pt x="6716" y="562"/>
                  </a:lnTo>
                  <a:lnTo>
                    <a:pt x="6692" y="660"/>
                  </a:lnTo>
                  <a:lnTo>
                    <a:pt x="6643" y="733"/>
                  </a:lnTo>
                  <a:lnTo>
                    <a:pt x="6570" y="782"/>
                  </a:lnTo>
                  <a:lnTo>
                    <a:pt x="6472" y="806"/>
                  </a:lnTo>
                  <a:lnTo>
                    <a:pt x="6374" y="782"/>
                  </a:lnTo>
                  <a:lnTo>
                    <a:pt x="6301" y="733"/>
                  </a:lnTo>
                  <a:lnTo>
                    <a:pt x="6252" y="660"/>
                  </a:lnTo>
                  <a:lnTo>
                    <a:pt x="6228" y="562"/>
                  </a:lnTo>
                  <a:lnTo>
                    <a:pt x="622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14" name="Google Shape;4414;p48"/>
          <p:cNvGrpSpPr/>
          <p:nvPr/>
        </p:nvGrpSpPr>
        <p:grpSpPr>
          <a:xfrm>
            <a:off x="282768" y="914538"/>
            <a:ext cx="347107" cy="420111"/>
            <a:chOff x="584925" y="922575"/>
            <a:chExt cx="415200" cy="502525"/>
          </a:xfrm>
        </p:grpSpPr>
        <p:sp>
          <p:nvSpPr>
            <p:cNvPr id="4415" name="Google Shape;4415;p48"/>
            <p:cNvSpPr/>
            <p:nvPr/>
          </p:nvSpPr>
          <p:spPr>
            <a:xfrm>
              <a:off x="584925" y="961025"/>
              <a:ext cx="378575" cy="464075"/>
            </a:xfrm>
            <a:custGeom>
              <a:avLst/>
              <a:gdLst/>
              <a:ahLst/>
              <a:cxnLst/>
              <a:rect l="l" t="t" r="r" b="b"/>
              <a:pathLst>
                <a:path w="15143" h="18563" extrusionOk="0">
                  <a:moveTo>
                    <a:pt x="782" y="1"/>
                  </a:moveTo>
                  <a:lnTo>
                    <a:pt x="635" y="25"/>
                  </a:lnTo>
                  <a:lnTo>
                    <a:pt x="489" y="50"/>
                  </a:lnTo>
                  <a:lnTo>
                    <a:pt x="342" y="123"/>
                  </a:lnTo>
                  <a:lnTo>
                    <a:pt x="220" y="196"/>
                  </a:lnTo>
                  <a:lnTo>
                    <a:pt x="122" y="294"/>
                  </a:lnTo>
                  <a:lnTo>
                    <a:pt x="73" y="416"/>
                  </a:lnTo>
                  <a:lnTo>
                    <a:pt x="24" y="563"/>
                  </a:lnTo>
                  <a:lnTo>
                    <a:pt x="0" y="709"/>
                  </a:lnTo>
                  <a:lnTo>
                    <a:pt x="0" y="17708"/>
                  </a:lnTo>
                  <a:lnTo>
                    <a:pt x="24" y="17879"/>
                  </a:lnTo>
                  <a:lnTo>
                    <a:pt x="73" y="18025"/>
                  </a:lnTo>
                  <a:lnTo>
                    <a:pt x="122" y="18172"/>
                  </a:lnTo>
                  <a:lnTo>
                    <a:pt x="220" y="18294"/>
                  </a:lnTo>
                  <a:lnTo>
                    <a:pt x="342" y="18416"/>
                  </a:lnTo>
                  <a:lnTo>
                    <a:pt x="489" y="18489"/>
                  </a:lnTo>
                  <a:lnTo>
                    <a:pt x="635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8"/>
                  </a:lnTo>
                  <a:lnTo>
                    <a:pt x="14654" y="18489"/>
                  </a:lnTo>
                  <a:lnTo>
                    <a:pt x="14800" y="18416"/>
                  </a:lnTo>
                  <a:lnTo>
                    <a:pt x="14923" y="18294"/>
                  </a:lnTo>
                  <a:lnTo>
                    <a:pt x="15020" y="18172"/>
                  </a:lnTo>
                  <a:lnTo>
                    <a:pt x="15069" y="18025"/>
                  </a:lnTo>
                  <a:lnTo>
                    <a:pt x="15118" y="17879"/>
                  </a:lnTo>
                  <a:lnTo>
                    <a:pt x="15142" y="17708"/>
                  </a:lnTo>
                  <a:lnTo>
                    <a:pt x="15142" y="17586"/>
                  </a:lnTo>
                  <a:lnTo>
                    <a:pt x="1759" y="17586"/>
                  </a:lnTo>
                  <a:lnTo>
                    <a:pt x="1612" y="17561"/>
                  </a:lnTo>
                  <a:lnTo>
                    <a:pt x="1465" y="17512"/>
                  </a:lnTo>
                  <a:lnTo>
                    <a:pt x="1319" y="17439"/>
                  </a:lnTo>
                  <a:lnTo>
                    <a:pt x="1197" y="17317"/>
                  </a:lnTo>
                  <a:lnTo>
                    <a:pt x="1099" y="17195"/>
                  </a:lnTo>
                  <a:lnTo>
                    <a:pt x="1050" y="17048"/>
                  </a:lnTo>
                  <a:lnTo>
                    <a:pt x="1001" y="16902"/>
                  </a:lnTo>
                  <a:lnTo>
                    <a:pt x="977" y="16731"/>
                  </a:lnTo>
                  <a:lnTo>
                    <a:pt x="97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6" name="Google Shape;4416;p48"/>
            <p:cNvSpPr/>
            <p:nvPr/>
          </p:nvSpPr>
          <p:spPr>
            <a:xfrm>
              <a:off x="621550" y="92257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13140" y="6472"/>
                  </a:moveTo>
                  <a:lnTo>
                    <a:pt x="13238" y="6497"/>
                  </a:lnTo>
                  <a:lnTo>
                    <a:pt x="13311" y="6546"/>
                  </a:lnTo>
                  <a:lnTo>
                    <a:pt x="13360" y="6619"/>
                  </a:lnTo>
                  <a:lnTo>
                    <a:pt x="13384" y="6717"/>
                  </a:lnTo>
                  <a:lnTo>
                    <a:pt x="13360" y="6814"/>
                  </a:lnTo>
                  <a:lnTo>
                    <a:pt x="13311" y="6888"/>
                  </a:lnTo>
                  <a:lnTo>
                    <a:pt x="13238" y="6936"/>
                  </a:lnTo>
                  <a:lnTo>
                    <a:pt x="13140" y="6961"/>
                  </a:lnTo>
                  <a:lnTo>
                    <a:pt x="2003" y="6961"/>
                  </a:lnTo>
                  <a:lnTo>
                    <a:pt x="1905" y="6936"/>
                  </a:lnTo>
                  <a:lnTo>
                    <a:pt x="1832" y="6888"/>
                  </a:lnTo>
                  <a:lnTo>
                    <a:pt x="1783" y="6814"/>
                  </a:lnTo>
                  <a:lnTo>
                    <a:pt x="1759" y="6717"/>
                  </a:lnTo>
                  <a:lnTo>
                    <a:pt x="1783" y="6619"/>
                  </a:lnTo>
                  <a:lnTo>
                    <a:pt x="1832" y="6546"/>
                  </a:lnTo>
                  <a:lnTo>
                    <a:pt x="1905" y="6497"/>
                  </a:lnTo>
                  <a:lnTo>
                    <a:pt x="2003" y="6472"/>
                  </a:lnTo>
                  <a:close/>
                  <a:moveTo>
                    <a:pt x="13238" y="8793"/>
                  </a:moveTo>
                  <a:lnTo>
                    <a:pt x="13311" y="8866"/>
                  </a:lnTo>
                  <a:lnTo>
                    <a:pt x="13360" y="8939"/>
                  </a:lnTo>
                  <a:lnTo>
                    <a:pt x="13384" y="9037"/>
                  </a:lnTo>
                  <a:lnTo>
                    <a:pt x="13360" y="9135"/>
                  </a:lnTo>
                  <a:lnTo>
                    <a:pt x="13311" y="9208"/>
                  </a:lnTo>
                  <a:lnTo>
                    <a:pt x="13238" y="9257"/>
                  </a:lnTo>
                  <a:lnTo>
                    <a:pt x="13140" y="9281"/>
                  </a:lnTo>
                  <a:lnTo>
                    <a:pt x="2003" y="9281"/>
                  </a:lnTo>
                  <a:lnTo>
                    <a:pt x="1905" y="9257"/>
                  </a:lnTo>
                  <a:lnTo>
                    <a:pt x="1832" y="9208"/>
                  </a:lnTo>
                  <a:lnTo>
                    <a:pt x="1783" y="9135"/>
                  </a:lnTo>
                  <a:lnTo>
                    <a:pt x="1759" y="9037"/>
                  </a:lnTo>
                  <a:lnTo>
                    <a:pt x="1783" y="8939"/>
                  </a:lnTo>
                  <a:lnTo>
                    <a:pt x="1832" y="8866"/>
                  </a:lnTo>
                  <a:lnTo>
                    <a:pt x="1905" y="8793"/>
                  </a:lnTo>
                  <a:close/>
                  <a:moveTo>
                    <a:pt x="13140" y="11088"/>
                  </a:moveTo>
                  <a:lnTo>
                    <a:pt x="13238" y="11113"/>
                  </a:lnTo>
                  <a:lnTo>
                    <a:pt x="13311" y="11162"/>
                  </a:lnTo>
                  <a:lnTo>
                    <a:pt x="13360" y="11235"/>
                  </a:lnTo>
                  <a:lnTo>
                    <a:pt x="13384" y="11333"/>
                  </a:lnTo>
                  <a:lnTo>
                    <a:pt x="13360" y="11430"/>
                  </a:lnTo>
                  <a:lnTo>
                    <a:pt x="13311" y="11504"/>
                  </a:lnTo>
                  <a:lnTo>
                    <a:pt x="13238" y="11552"/>
                  </a:lnTo>
                  <a:lnTo>
                    <a:pt x="13140" y="11577"/>
                  </a:lnTo>
                  <a:lnTo>
                    <a:pt x="2003" y="11577"/>
                  </a:lnTo>
                  <a:lnTo>
                    <a:pt x="1905" y="11552"/>
                  </a:lnTo>
                  <a:lnTo>
                    <a:pt x="1832" y="11504"/>
                  </a:lnTo>
                  <a:lnTo>
                    <a:pt x="1783" y="11430"/>
                  </a:lnTo>
                  <a:lnTo>
                    <a:pt x="1759" y="11333"/>
                  </a:lnTo>
                  <a:lnTo>
                    <a:pt x="1783" y="11235"/>
                  </a:lnTo>
                  <a:lnTo>
                    <a:pt x="1832" y="11162"/>
                  </a:lnTo>
                  <a:lnTo>
                    <a:pt x="1905" y="11113"/>
                  </a:lnTo>
                  <a:lnTo>
                    <a:pt x="2003" y="11088"/>
                  </a:lnTo>
                  <a:close/>
                  <a:moveTo>
                    <a:pt x="8255" y="13409"/>
                  </a:moveTo>
                  <a:lnTo>
                    <a:pt x="8353" y="13433"/>
                  </a:lnTo>
                  <a:lnTo>
                    <a:pt x="8426" y="13482"/>
                  </a:lnTo>
                  <a:lnTo>
                    <a:pt x="8475" y="13555"/>
                  </a:lnTo>
                  <a:lnTo>
                    <a:pt x="8500" y="13653"/>
                  </a:lnTo>
                  <a:lnTo>
                    <a:pt x="8475" y="13750"/>
                  </a:lnTo>
                  <a:lnTo>
                    <a:pt x="8426" y="13824"/>
                  </a:lnTo>
                  <a:lnTo>
                    <a:pt x="8353" y="13873"/>
                  </a:lnTo>
                  <a:lnTo>
                    <a:pt x="8255" y="13897"/>
                  </a:lnTo>
                  <a:lnTo>
                    <a:pt x="2003" y="13897"/>
                  </a:lnTo>
                  <a:lnTo>
                    <a:pt x="1905" y="13873"/>
                  </a:lnTo>
                  <a:lnTo>
                    <a:pt x="1832" y="13824"/>
                  </a:lnTo>
                  <a:lnTo>
                    <a:pt x="1783" y="13750"/>
                  </a:lnTo>
                  <a:lnTo>
                    <a:pt x="1759" y="13653"/>
                  </a:lnTo>
                  <a:lnTo>
                    <a:pt x="1783" y="13555"/>
                  </a:lnTo>
                  <a:lnTo>
                    <a:pt x="1832" y="13482"/>
                  </a:lnTo>
                  <a:lnTo>
                    <a:pt x="1905" y="13433"/>
                  </a:lnTo>
                  <a:lnTo>
                    <a:pt x="2003" y="13409"/>
                  </a:lnTo>
                  <a:close/>
                  <a:moveTo>
                    <a:pt x="635" y="0"/>
                  </a:moveTo>
                  <a:lnTo>
                    <a:pt x="489" y="49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3" y="342"/>
                  </a:lnTo>
                  <a:lnTo>
                    <a:pt x="74" y="464"/>
                  </a:lnTo>
                  <a:lnTo>
                    <a:pt x="25" y="611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5" y="17927"/>
                  </a:lnTo>
                  <a:lnTo>
                    <a:pt x="74" y="18073"/>
                  </a:lnTo>
                  <a:lnTo>
                    <a:pt x="123" y="18195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95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5" y="3835"/>
                  </a:lnTo>
                  <a:lnTo>
                    <a:pt x="12065" y="3761"/>
                  </a:lnTo>
                  <a:lnTo>
                    <a:pt x="11846" y="3639"/>
                  </a:lnTo>
                  <a:lnTo>
                    <a:pt x="11650" y="3468"/>
                  </a:lnTo>
                  <a:lnTo>
                    <a:pt x="11504" y="3297"/>
                  </a:lnTo>
                  <a:lnTo>
                    <a:pt x="11382" y="3078"/>
                  </a:lnTo>
                  <a:lnTo>
                    <a:pt x="11308" y="2833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7" name="Google Shape;4417;p48"/>
            <p:cNvSpPr/>
            <p:nvPr/>
          </p:nvSpPr>
          <p:spPr>
            <a:xfrm>
              <a:off x="915850" y="922575"/>
              <a:ext cx="84275" cy="84275"/>
            </a:xfrm>
            <a:custGeom>
              <a:avLst/>
              <a:gdLst/>
              <a:ahLst/>
              <a:cxnLst/>
              <a:rect l="l" t="t" r="r" b="b"/>
              <a:pathLst>
                <a:path w="3371" h="3371" extrusionOk="0">
                  <a:moveTo>
                    <a:pt x="0" y="0"/>
                  </a:moveTo>
                  <a:lnTo>
                    <a:pt x="0" y="2589"/>
                  </a:lnTo>
                  <a:lnTo>
                    <a:pt x="0" y="2736"/>
                  </a:lnTo>
                  <a:lnTo>
                    <a:pt x="49" y="2882"/>
                  </a:lnTo>
                  <a:lnTo>
                    <a:pt x="122" y="3029"/>
                  </a:lnTo>
                  <a:lnTo>
                    <a:pt x="220" y="3126"/>
                  </a:lnTo>
                  <a:lnTo>
                    <a:pt x="342" y="3224"/>
                  </a:lnTo>
                  <a:lnTo>
                    <a:pt x="464" y="3297"/>
                  </a:lnTo>
                  <a:lnTo>
                    <a:pt x="611" y="3346"/>
                  </a:lnTo>
                  <a:lnTo>
                    <a:pt x="782" y="3371"/>
                  </a:lnTo>
                  <a:lnTo>
                    <a:pt x="3371" y="33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18" name="Google Shape;4418;p48"/>
          <p:cNvGrpSpPr/>
          <p:nvPr/>
        </p:nvGrpSpPr>
        <p:grpSpPr>
          <a:xfrm>
            <a:off x="836075" y="904841"/>
            <a:ext cx="367547" cy="437980"/>
            <a:chOff x="1246775" y="910975"/>
            <a:chExt cx="439650" cy="523900"/>
          </a:xfrm>
        </p:grpSpPr>
        <p:sp>
          <p:nvSpPr>
            <p:cNvPr id="4419" name="Google Shape;4419;p48"/>
            <p:cNvSpPr/>
            <p:nvPr/>
          </p:nvSpPr>
          <p:spPr>
            <a:xfrm>
              <a:off x="1246775" y="970800"/>
              <a:ext cx="378575" cy="464075"/>
            </a:xfrm>
            <a:custGeom>
              <a:avLst/>
              <a:gdLst/>
              <a:ahLst/>
              <a:cxnLst/>
              <a:rect l="l" t="t" r="r" b="b"/>
              <a:pathLst>
                <a:path w="15143" h="18563" extrusionOk="0">
                  <a:moveTo>
                    <a:pt x="782" y="1"/>
                  </a:moveTo>
                  <a:lnTo>
                    <a:pt x="636" y="25"/>
                  </a:lnTo>
                  <a:lnTo>
                    <a:pt x="489" y="50"/>
                  </a:lnTo>
                  <a:lnTo>
                    <a:pt x="343" y="123"/>
                  </a:lnTo>
                  <a:lnTo>
                    <a:pt x="220" y="221"/>
                  </a:lnTo>
                  <a:lnTo>
                    <a:pt x="123" y="318"/>
                  </a:lnTo>
                  <a:lnTo>
                    <a:pt x="74" y="465"/>
                  </a:lnTo>
                  <a:lnTo>
                    <a:pt x="25" y="587"/>
                  </a:lnTo>
                  <a:lnTo>
                    <a:pt x="1" y="758"/>
                  </a:lnTo>
                  <a:lnTo>
                    <a:pt x="1" y="17756"/>
                  </a:lnTo>
                  <a:lnTo>
                    <a:pt x="25" y="17903"/>
                  </a:lnTo>
                  <a:lnTo>
                    <a:pt x="74" y="18049"/>
                  </a:lnTo>
                  <a:lnTo>
                    <a:pt x="123" y="18196"/>
                  </a:lnTo>
                  <a:lnTo>
                    <a:pt x="220" y="18318"/>
                  </a:lnTo>
                  <a:lnTo>
                    <a:pt x="343" y="18416"/>
                  </a:lnTo>
                  <a:lnTo>
                    <a:pt x="489" y="18489"/>
                  </a:lnTo>
                  <a:lnTo>
                    <a:pt x="636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8"/>
                  </a:lnTo>
                  <a:lnTo>
                    <a:pt x="14654" y="18489"/>
                  </a:lnTo>
                  <a:lnTo>
                    <a:pt x="14801" y="18416"/>
                  </a:lnTo>
                  <a:lnTo>
                    <a:pt x="14923" y="18318"/>
                  </a:lnTo>
                  <a:lnTo>
                    <a:pt x="15021" y="18196"/>
                  </a:lnTo>
                  <a:lnTo>
                    <a:pt x="15070" y="18049"/>
                  </a:lnTo>
                  <a:lnTo>
                    <a:pt x="15118" y="17903"/>
                  </a:lnTo>
                  <a:lnTo>
                    <a:pt x="15143" y="17756"/>
                  </a:lnTo>
                  <a:lnTo>
                    <a:pt x="15143" y="16608"/>
                  </a:lnTo>
                  <a:lnTo>
                    <a:pt x="2736" y="16608"/>
                  </a:lnTo>
                  <a:lnTo>
                    <a:pt x="2589" y="16584"/>
                  </a:lnTo>
                  <a:lnTo>
                    <a:pt x="2443" y="16535"/>
                  </a:lnTo>
                  <a:lnTo>
                    <a:pt x="2296" y="16462"/>
                  </a:lnTo>
                  <a:lnTo>
                    <a:pt x="2174" y="16364"/>
                  </a:lnTo>
                  <a:lnTo>
                    <a:pt x="2077" y="16242"/>
                  </a:lnTo>
                  <a:lnTo>
                    <a:pt x="2028" y="16096"/>
                  </a:lnTo>
                  <a:lnTo>
                    <a:pt x="1979" y="15949"/>
                  </a:lnTo>
                  <a:lnTo>
                    <a:pt x="1954" y="15802"/>
                  </a:lnTo>
                  <a:lnTo>
                    <a:pt x="195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0" name="Google Shape;4420;p48"/>
            <p:cNvSpPr/>
            <p:nvPr/>
          </p:nvSpPr>
          <p:spPr>
            <a:xfrm>
              <a:off x="1307825" y="910975"/>
              <a:ext cx="378600" cy="464050"/>
            </a:xfrm>
            <a:custGeom>
              <a:avLst/>
              <a:gdLst/>
              <a:ahLst/>
              <a:cxnLst/>
              <a:rect l="l" t="t" r="r" b="b"/>
              <a:pathLst>
                <a:path w="15144" h="18562" extrusionOk="0">
                  <a:moveTo>
                    <a:pt x="782" y="0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4"/>
                  </a:lnTo>
                  <a:lnTo>
                    <a:pt x="123" y="342"/>
                  </a:lnTo>
                  <a:lnTo>
                    <a:pt x="74" y="489"/>
                  </a:lnTo>
                  <a:lnTo>
                    <a:pt x="25" y="635"/>
                  </a:lnTo>
                  <a:lnTo>
                    <a:pt x="1" y="782"/>
                  </a:lnTo>
                  <a:lnTo>
                    <a:pt x="1" y="17780"/>
                  </a:lnTo>
                  <a:lnTo>
                    <a:pt x="25" y="17951"/>
                  </a:lnTo>
                  <a:lnTo>
                    <a:pt x="74" y="18098"/>
                  </a:lnTo>
                  <a:lnTo>
                    <a:pt x="123" y="18220"/>
                  </a:lnTo>
                  <a:lnTo>
                    <a:pt x="221" y="18342"/>
                  </a:lnTo>
                  <a:lnTo>
                    <a:pt x="343" y="18440"/>
                  </a:lnTo>
                  <a:lnTo>
                    <a:pt x="489" y="18513"/>
                  </a:lnTo>
                  <a:lnTo>
                    <a:pt x="636" y="18562"/>
                  </a:lnTo>
                  <a:lnTo>
                    <a:pt x="14508" y="18562"/>
                  </a:lnTo>
                  <a:lnTo>
                    <a:pt x="14655" y="18513"/>
                  </a:lnTo>
                  <a:lnTo>
                    <a:pt x="14801" y="18440"/>
                  </a:lnTo>
                  <a:lnTo>
                    <a:pt x="14923" y="18342"/>
                  </a:lnTo>
                  <a:lnTo>
                    <a:pt x="15021" y="18220"/>
                  </a:lnTo>
                  <a:lnTo>
                    <a:pt x="15070" y="18098"/>
                  </a:lnTo>
                  <a:lnTo>
                    <a:pt x="15119" y="17951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6" y="3835"/>
                  </a:lnTo>
                  <a:lnTo>
                    <a:pt x="12066" y="3761"/>
                  </a:lnTo>
                  <a:lnTo>
                    <a:pt x="11846" y="3664"/>
                  </a:lnTo>
                  <a:lnTo>
                    <a:pt x="11651" y="3493"/>
                  </a:lnTo>
                  <a:lnTo>
                    <a:pt x="11504" y="3297"/>
                  </a:lnTo>
                  <a:lnTo>
                    <a:pt x="11382" y="3102"/>
                  </a:lnTo>
                  <a:lnTo>
                    <a:pt x="11309" y="2858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1" name="Google Shape;4421;p48"/>
            <p:cNvSpPr/>
            <p:nvPr/>
          </p:nvSpPr>
          <p:spPr>
            <a:xfrm>
              <a:off x="1602125" y="910975"/>
              <a:ext cx="84300" cy="84275"/>
            </a:xfrm>
            <a:custGeom>
              <a:avLst/>
              <a:gdLst/>
              <a:ahLst/>
              <a:cxnLst/>
              <a:rect l="l" t="t" r="r" b="b"/>
              <a:pathLst>
                <a:path w="3372" h="3371" extrusionOk="0">
                  <a:moveTo>
                    <a:pt x="1" y="0"/>
                  </a:moveTo>
                  <a:lnTo>
                    <a:pt x="1" y="2589"/>
                  </a:lnTo>
                  <a:lnTo>
                    <a:pt x="1" y="2760"/>
                  </a:lnTo>
                  <a:lnTo>
                    <a:pt x="50" y="2907"/>
                  </a:lnTo>
                  <a:lnTo>
                    <a:pt x="123" y="3029"/>
                  </a:lnTo>
                  <a:lnTo>
                    <a:pt x="221" y="3151"/>
                  </a:lnTo>
                  <a:lnTo>
                    <a:pt x="343" y="3249"/>
                  </a:lnTo>
                  <a:lnTo>
                    <a:pt x="465" y="3322"/>
                  </a:lnTo>
                  <a:lnTo>
                    <a:pt x="611" y="3371"/>
                  </a:lnTo>
                  <a:lnTo>
                    <a:pt x="3371" y="337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22" name="Google Shape;4422;p48"/>
          <p:cNvGrpSpPr/>
          <p:nvPr/>
        </p:nvGrpSpPr>
        <p:grpSpPr>
          <a:xfrm>
            <a:off x="1404200" y="975274"/>
            <a:ext cx="358351" cy="298118"/>
            <a:chOff x="1926350" y="995225"/>
            <a:chExt cx="428650" cy="356600"/>
          </a:xfrm>
        </p:grpSpPr>
        <p:sp>
          <p:nvSpPr>
            <p:cNvPr id="4423" name="Google Shape;4423;p48"/>
            <p:cNvSpPr/>
            <p:nvPr/>
          </p:nvSpPr>
          <p:spPr>
            <a:xfrm>
              <a:off x="1926350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0" y="0"/>
                  </a:moveTo>
                  <a:lnTo>
                    <a:pt x="0" y="489"/>
                  </a:lnTo>
                  <a:lnTo>
                    <a:pt x="25" y="635"/>
                  </a:lnTo>
                  <a:lnTo>
                    <a:pt x="74" y="758"/>
                  </a:lnTo>
                  <a:lnTo>
                    <a:pt x="147" y="855"/>
                  </a:lnTo>
                  <a:lnTo>
                    <a:pt x="245" y="953"/>
                  </a:lnTo>
                  <a:lnTo>
                    <a:pt x="391" y="1026"/>
                  </a:lnTo>
                  <a:lnTo>
                    <a:pt x="562" y="1051"/>
                  </a:lnTo>
                  <a:lnTo>
                    <a:pt x="733" y="1026"/>
                  </a:lnTo>
                  <a:lnTo>
                    <a:pt x="1295" y="855"/>
                  </a:lnTo>
                  <a:lnTo>
                    <a:pt x="1661" y="782"/>
                  </a:lnTo>
                  <a:lnTo>
                    <a:pt x="2076" y="684"/>
                  </a:lnTo>
                  <a:lnTo>
                    <a:pt x="2540" y="611"/>
                  </a:lnTo>
                  <a:lnTo>
                    <a:pt x="3029" y="562"/>
                  </a:lnTo>
                  <a:lnTo>
                    <a:pt x="3591" y="513"/>
                  </a:lnTo>
                  <a:lnTo>
                    <a:pt x="4177" y="489"/>
                  </a:lnTo>
                  <a:lnTo>
                    <a:pt x="4616" y="513"/>
                  </a:lnTo>
                  <a:lnTo>
                    <a:pt x="5032" y="538"/>
                  </a:lnTo>
                  <a:lnTo>
                    <a:pt x="5422" y="611"/>
                  </a:lnTo>
                  <a:lnTo>
                    <a:pt x="5789" y="684"/>
                  </a:lnTo>
                  <a:lnTo>
                    <a:pt x="6131" y="782"/>
                  </a:lnTo>
                  <a:lnTo>
                    <a:pt x="6448" y="880"/>
                  </a:lnTo>
                  <a:lnTo>
                    <a:pt x="6717" y="1002"/>
                  </a:lnTo>
                  <a:lnTo>
                    <a:pt x="6985" y="1124"/>
                  </a:lnTo>
                  <a:lnTo>
                    <a:pt x="7205" y="1246"/>
                  </a:lnTo>
                  <a:lnTo>
                    <a:pt x="7425" y="1393"/>
                  </a:lnTo>
                  <a:lnTo>
                    <a:pt x="7791" y="1661"/>
                  </a:lnTo>
                  <a:lnTo>
                    <a:pt x="8084" y="1930"/>
                  </a:lnTo>
                  <a:lnTo>
                    <a:pt x="8329" y="2150"/>
                  </a:lnTo>
                  <a:lnTo>
                    <a:pt x="8329" y="1661"/>
                  </a:lnTo>
                  <a:lnTo>
                    <a:pt x="8084" y="1441"/>
                  </a:lnTo>
                  <a:lnTo>
                    <a:pt x="7791" y="1173"/>
                  </a:lnTo>
                  <a:lnTo>
                    <a:pt x="7425" y="904"/>
                  </a:lnTo>
                  <a:lnTo>
                    <a:pt x="7205" y="758"/>
                  </a:lnTo>
                  <a:lnTo>
                    <a:pt x="6985" y="635"/>
                  </a:lnTo>
                  <a:lnTo>
                    <a:pt x="6717" y="513"/>
                  </a:lnTo>
                  <a:lnTo>
                    <a:pt x="6448" y="391"/>
                  </a:lnTo>
                  <a:lnTo>
                    <a:pt x="6131" y="294"/>
                  </a:lnTo>
                  <a:lnTo>
                    <a:pt x="5789" y="196"/>
                  </a:lnTo>
                  <a:lnTo>
                    <a:pt x="5422" y="123"/>
                  </a:lnTo>
                  <a:lnTo>
                    <a:pt x="5032" y="49"/>
                  </a:lnTo>
                  <a:lnTo>
                    <a:pt x="4616" y="25"/>
                  </a:lnTo>
                  <a:lnTo>
                    <a:pt x="4177" y="0"/>
                  </a:lnTo>
                  <a:lnTo>
                    <a:pt x="3591" y="25"/>
                  </a:lnTo>
                  <a:lnTo>
                    <a:pt x="3029" y="74"/>
                  </a:lnTo>
                  <a:lnTo>
                    <a:pt x="2540" y="123"/>
                  </a:lnTo>
                  <a:lnTo>
                    <a:pt x="2076" y="196"/>
                  </a:lnTo>
                  <a:lnTo>
                    <a:pt x="1661" y="294"/>
                  </a:lnTo>
                  <a:lnTo>
                    <a:pt x="1295" y="367"/>
                  </a:lnTo>
                  <a:lnTo>
                    <a:pt x="733" y="538"/>
                  </a:lnTo>
                  <a:lnTo>
                    <a:pt x="562" y="562"/>
                  </a:lnTo>
                  <a:lnTo>
                    <a:pt x="391" y="538"/>
                  </a:lnTo>
                  <a:lnTo>
                    <a:pt x="245" y="465"/>
                  </a:lnTo>
                  <a:lnTo>
                    <a:pt x="147" y="367"/>
                  </a:lnTo>
                  <a:lnTo>
                    <a:pt x="74" y="269"/>
                  </a:lnTo>
                  <a:lnTo>
                    <a:pt x="25" y="1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4" name="Google Shape;4424;p48"/>
            <p:cNvSpPr/>
            <p:nvPr/>
          </p:nvSpPr>
          <p:spPr>
            <a:xfrm>
              <a:off x="2146775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4152" y="0"/>
                  </a:moveTo>
                  <a:lnTo>
                    <a:pt x="3712" y="25"/>
                  </a:lnTo>
                  <a:lnTo>
                    <a:pt x="3297" y="49"/>
                  </a:lnTo>
                  <a:lnTo>
                    <a:pt x="2907" y="123"/>
                  </a:lnTo>
                  <a:lnTo>
                    <a:pt x="2540" y="196"/>
                  </a:lnTo>
                  <a:lnTo>
                    <a:pt x="2198" y="294"/>
                  </a:lnTo>
                  <a:lnTo>
                    <a:pt x="1881" y="391"/>
                  </a:lnTo>
                  <a:lnTo>
                    <a:pt x="1612" y="513"/>
                  </a:lnTo>
                  <a:lnTo>
                    <a:pt x="1343" y="635"/>
                  </a:lnTo>
                  <a:lnTo>
                    <a:pt x="1124" y="758"/>
                  </a:lnTo>
                  <a:lnTo>
                    <a:pt x="904" y="904"/>
                  </a:lnTo>
                  <a:lnTo>
                    <a:pt x="537" y="1173"/>
                  </a:lnTo>
                  <a:lnTo>
                    <a:pt x="244" y="1441"/>
                  </a:lnTo>
                  <a:lnTo>
                    <a:pt x="0" y="1661"/>
                  </a:lnTo>
                  <a:lnTo>
                    <a:pt x="0" y="2150"/>
                  </a:lnTo>
                  <a:lnTo>
                    <a:pt x="244" y="1930"/>
                  </a:lnTo>
                  <a:lnTo>
                    <a:pt x="537" y="1661"/>
                  </a:lnTo>
                  <a:lnTo>
                    <a:pt x="904" y="1393"/>
                  </a:lnTo>
                  <a:lnTo>
                    <a:pt x="1124" y="1246"/>
                  </a:lnTo>
                  <a:lnTo>
                    <a:pt x="1343" y="1124"/>
                  </a:lnTo>
                  <a:lnTo>
                    <a:pt x="1612" y="1002"/>
                  </a:lnTo>
                  <a:lnTo>
                    <a:pt x="1881" y="880"/>
                  </a:lnTo>
                  <a:lnTo>
                    <a:pt x="2198" y="782"/>
                  </a:lnTo>
                  <a:lnTo>
                    <a:pt x="2540" y="684"/>
                  </a:lnTo>
                  <a:lnTo>
                    <a:pt x="2907" y="611"/>
                  </a:lnTo>
                  <a:lnTo>
                    <a:pt x="3297" y="538"/>
                  </a:lnTo>
                  <a:lnTo>
                    <a:pt x="3712" y="513"/>
                  </a:lnTo>
                  <a:lnTo>
                    <a:pt x="4152" y="489"/>
                  </a:lnTo>
                  <a:lnTo>
                    <a:pt x="4738" y="513"/>
                  </a:lnTo>
                  <a:lnTo>
                    <a:pt x="5300" y="562"/>
                  </a:lnTo>
                  <a:lnTo>
                    <a:pt x="5788" y="611"/>
                  </a:lnTo>
                  <a:lnTo>
                    <a:pt x="6252" y="684"/>
                  </a:lnTo>
                  <a:lnTo>
                    <a:pt x="6668" y="782"/>
                  </a:lnTo>
                  <a:lnTo>
                    <a:pt x="7034" y="855"/>
                  </a:lnTo>
                  <a:lnTo>
                    <a:pt x="7596" y="1026"/>
                  </a:lnTo>
                  <a:lnTo>
                    <a:pt x="7767" y="1051"/>
                  </a:lnTo>
                  <a:lnTo>
                    <a:pt x="7938" y="1026"/>
                  </a:lnTo>
                  <a:lnTo>
                    <a:pt x="8084" y="953"/>
                  </a:lnTo>
                  <a:lnTo>
                    <a:pt x="8182" y="855"/>
                  </a:lnTo>
                  <a:lnTo>
                    <a:pt x="8255" y="758"/>
                  </a:lnTo>
                  <a:lnTo>
                    <a:pt x="8304" y="635"/>
                  </a:lnTo>
                  <a:lnTo>
                    <a:pt x="8328" y="489"/>
                  </a:lnTo>
                  <a:lnTo>
                    <a:pt x="8328" y="0"/>
                  </a:lnTo>
                  <a:lnTo>
                    <a:pt x="8304" y="147"/>
                  </a:lnTo>
                  <a:lnTo>
                    <a:pt x="8255" y="269"/>
                  </a:lnTo>
                  <a:lnTo>
                    <a:pt x="8182" y="367"/>
                  </a:lnTo>
                  <a:lnTo>
                    <a:pt x="8084" y="465"/>
                  </a:lnTo>
                  <a:lnTo>
                    <a:pt x="7938" y="538"/>
                  </a:lnTo>
                  <a:lnTo>
                    <a:pt x="7767" y="562"/>
                  </a:lnTo>
                  <a:lnTo>
                    <a:pt x="7596" y="538"/>
                  </a:lnTo>
                  <a:lnTo>
                    <a:pt x="7034" y="367"/>
                  </a:lnTo>
                  <a:lnTo>
                    <a:pt x="6668" y="294"/>
                  </a:lnTo>
                  <a:lnTo>
                    <a:pt x="6252" y="196"/>
                  </a:lnTo>
                  <a:lnTo>
                    <a:pt x="5788" y="123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5" name="Google Shape;4425;p48"/>
            <p:cNvSpPr/>
            <p:nvPr/>
          </p:nvSpPr>
          <p:spPr>
            <a:xfrm>
              <a:off x="1926350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4177" y="1"/>
                  </a:moveTo>
                  <a:lnTo>
                    <a:pt x="3591" y="25"/>
                  </a:lnTo>
                  <a:lnTo>
                    <a:pt x="3029" y="74"/>
                  </a:lnTo>
                  <a:lnTo>
                    <a:pt x="2467" y="196"/>
                  </a:lnTo>
                  <a:lnTo>
                    <a:pt x="1905" y="343"/>
                  </a:lnTo>
                  <a:lnTo>
                    <a:pt x="1393" y="538"/>
                  </a:lnTo>
                  <a:lnTo>
                    <a:pt x="929" y="758"/>
                  </a:lnTo>
                  <a:lnTo>
                    <a:pt x="513" y="978"/>
                  </a:lnTo>
                  <a:lnTo>
                    <a:pt x="342" y="1124"/>
                  </a:lnTo>
                  <a:lnTo>
                    <a:pt x="196" y="1246"/>
                  </a:lnTo>
                  <a:lnTo>
                    <a:pt x="123" y="1319"/>
                  </a:lnTo>
                  <a:lnTo>
                    <a:pt x="49" y="1442"/>
                  </a:lnTo>
                  <a:lnTo>
                    <a:pt x="25" y="1539"/>
                  </a:lnTo>
                  <a:lnTo>
                    <a:pt x="0" y="1661"/>
                  </a:lnTo>
                  <a:lnTo>
                    <a:pt x="0" y="11626"/>
                  </a:lnTo>
                  <a:lnTo>
                    <a:pt x="25" y="11773"/>
                  </a:lnTo>
                  <a:lnTo>
                    <a:pt x="74" y="11895"/>
                  </a:lnTo>
                  <a:lnTo>
                    <a:pt x="147" y="11992"/>
                  </a:lnTo>
                  <a:lnTo>
                    <a:pt x="245" y="12090"/>
                  </a:lnTo>
                  <a:lnTo>
                    <a:pt x="391" y="12163"/>
                  </a:lnTo>
                  <a:lnTo>
                    <a:pt x="562" y="12188"/>
                  </a:lnTo>
                  <a:lnTo>
                    <a:pt x="733" y="12163"/>
                  </a:lnTo>
                  <a:lnTo>
                    <a:pt x="1295" y="11992"/>
                  </a:lnTo>
                  <a:lnTo>
                    <a:pt x="1661" y="11919"/>
                  </a:lnTo>
                  <a:lnTo>
                    <a:pt x="2076" y="11821"/>
                  </a:lnTo>
                  <a:lnTo>
                    <a:pt x="2540" y="11748"/>
                  </a:lnTo>
                  <a:lnTo>
                    <a:pt x="3029" y="11699"/>
                  </a:lnTo>
                  <a:lnTo>
                    <a:pt x="3591" y="11650"/>
                  </a:lnTo>
                  <a:lnTo>
                    <a:pt x="4177" y="11626"/>
                  </a:lnTo>
                  <a:lnTo>
                    <a:pt x="4616" y="11650"/>
                  </a:lnTo>
                  <a:lnTo>
                    <a:pt x="5032" y="11675"/>
                  </a:lnTo>
                  <a:lnTo>
                    <a:pt x="5422" y="11748"/>
                  </a:lnTo>
                  <a:lnTo>
                    <a:pt x="5789" y="11821"/>
                  </a:lnTo>
                  <a:lnTo>
                    <a:pt x="6131" y="11919"/>
                  </a:lnTo>
                  <a:lnTo>
                    <a:pt x="6448" y="12017"/>
                  </a:lnTo>
                  <a:lnTo>
                    <a:pt x="6717" y="12139"/>
                  </a:lnTo>
                  <a:lnTo>
                    <a:pt x="6985" y="12261"/>
                  </a:lnTo>
                  <a:lnTo>
                    <a:pt x="7205" y="12383"/>
                  </a:lnTo>
                  <a:lnTo>
                    <a:pt x="7425" y="12530"/>
                  </a:lnTo>
                  <a:lnTo>
                    <a:pt x="7791" y="12798"/>
                  </a:lnTo>
                  <a:lnTo>
                    <a:pt x="8084" y="13067"/>
                  </a:lnTo>
                  <a:lnTo>
                    <a:pt x="8329" y="13287"/>
                  </a:lnTo>
                  <a:lnTo>
                    <a:pt x="8329" y="2199"/>
                  </a:lnTo>
                  <a:lnTo>
                    <a:pt x="8329" y="2101"/>
                  </a:lnTo>
                  <a:lnTo>
                    <a:pt x="8280" y="1979"/>
                  </a:lnTo>
                  <a:lnTo>
                    <a:pt x="8231" y="1881"/>
                  </a:lnTo>
                  <a:lnTo>
                    <a:pt x="8158" y="1808"/>
                  </a:lnTo>
                  <a:lnTo>
                    <a:pt x="8036" y="1686"/>
                  </a:lnTo>
                  <a:lnTo>
                    <a:pt x="7767" y="1442"/>
                  </a:lnTo>
                  <a:lnTo>
                    <a:pt x="7449" y="1173"/>
                  </a:lnTo>
                  <a:lnTo>
                    <a:pt x="7083" y="904"/>
                  </a:lnTo>
                  <a:lnTo>
                    <a:pt x="6644" y="611"/>
                  </a:lnTo>
                  <a:lnTo>
                    <a:pt x="6375" y="489"/>
                  </a:lnTo>
                  <a:lnTo>
                    <a:pt x="6131" y="367"/>
                  </a:lnTo>
                  <a:lnTo>
                    <a:pt x="5838" y="269"/>
                  </a:lnTo>
                  <a:lnTo>
                    <a:pt x="5544" y="172"/>
                  </a:lnTo>
                  <a:lnTo>
                    <a:pt x="5227" y="98"/>
                  </a:lnTo>
                  <a:lnTo>
                    <a:pt x="4885" y="49"/>
                  </a:lnTo>
                  <a:lnTo>
                    <a:pt x="454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6" name="Google Shape;4426;p48"/>
            <p:cNvSpPr/>
            <p:nvPr/>
          </p:nvSpPr>
          <p:spPr>
            <a:xfrm>
              <a:off x="2146775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3786" y="1"/>
                  </a:moveTo>
                  <a:lnTo>
                    <a:pt x="3444" y="49"/>
                  </a:lnTo>
                  <a:lnTo>
                    <a:pt x="3102" y="98"/>
                  </a:lnTo>
                  <a:lnTo>
                    <a:pt x="2784" y="172"/>
                  </a:lnTo>
                  <a:lnTo>
                    <a:pt x="2491" y="269"/>
                  </a:lnTo>
                  <a:lnTo>
                    <a:pt x="2198" y="367"/>
                  </a:lnTo>
                  <a:lnTo>
                    <a:pt x="1954" y="489"/>
                  </a:lnTo>
                  <a:lnTo>
                    <a:pt x="1685" y="611"/>
                  </a:lnTo>
                  <a:lnTo>
                    <a:pt x="1246" y="904"/>
                  </a:lnTo>
                  <a:lnTo>
                    <a:pt x="879" y="1173"/>
                  </a:lnTo>
                  <a:lnTo>
                    <a:pt x="562" y="1442"/>
                  </a:lnTo>
                  <a:lnTo>
                    <a:pt x="293" y="1686"/>
                  </a:lnTo>
                  <a:lnTo>
                    <a:pt x="171" y="1808"/>
                  </a:lnTo>
                  <a:lnTo>
                    <a:pt x="98" y="1881"/>
                  </a:lnTo>
                  <a:lnTo>
                    <a:pt x="49" y="1979"/>
                  </a:lnTo>
                  <a:lnTo>
                    <a:pt x="0" y="2101"/>
                  </a:lnTo>
                  <a:lnTo>
                    <a:pt x="0" y="2199"/>
                  </a:lnTo>
                  <a:lnTo>
                    <a:pt x="0" y="13287"/>
                  </a:lnTo>
                  <a:lnTo>
                    <a:pt x="244" y="13067"/>
                  </a:lnTo>
                  <a:lnTo>
                    <a:pt x="537" y="12798"/>
                  </a:lnTo>
                  <a:lnTo>
                    <a:pt x="904" y="12530"/>
                  </a:lnTo>
                  <a:lnTo>
                    <a:pt x="1124" y="12383"/>
                  </a:lnTo>
                  <a:lnTo>
                    <a:pt x="1343" y="12261"/>
                  </a:lnTo>
                  <a:lnTo>
                    <a:pt x="1612" y="12139"/>
                  </a:lnTo>
                  <a:lnTo>
                    <a:pt x="1881" y="12017"/>
                  </a:lnTo>
                  <a:lnTo>
                    <a:pt x="2198" y="11919"/>
                  </a:lnTo>
                  <a:lnTo>
                    <a:pt x="2540" y="11821"/>
                  </a:lnTo>
                  <a:lnTo>
                    <a:pt x="2907" y="11748"/>
                  </a:lnTo>
                  <a:lnTo>
                    <a:pt x="3297" y="11675"/>
                  </a:lnTo>
                  <a:lnTo>
                    <a:pt x="3712" y="11650"/>
                  </a:lnTo>
                  <a:lnTo>
                    <a:pt x="4152" y="11626"/>
                  </a:lnTo>
                  <a:lnTo>
                    <a:pt x="4738" y="11650"/>
                  </a:lnTo>
                  <a:lnTo>
                    <a:pt x="5300" y="11699"/>
                  </a:lnTo>
                  <a:lnTo>
                    <a:pt x="5788" y="11748"/>
                  </a:lnTo>
                  <a:lnTo>
                    <a:pt x="6252" y="11821"/>
                  </a:lnTo>
                  <a:lnTo>
                    <a:pt x="6668" y="11919"/>
                  </a:lnTo>
                  <a:lnTo>
                    <a:pt x="7034" y="11992"/>
                  </a:lnTo>
                  <a:lnTo>
                    <a:pt x="7596" y="12163"/>
                  </a:lnTo>
                  <a:lnTo>
                    <a:pt x="7767" y="12188"/>
                  </a:lnTo>
                  <a:lnTo>
                    <a:pt x="7938" y="12163"/>
                  </a:lnTo>
                  <a:lnTo>
                    <a:pt x="8084" y="12090"/>
                  </a:lnTo>
                  <a:lnTo>
                    <a:pt x="8182" y="11992"/>
                  </a:lnTo>
                  <a:lnTo>
                    <a:pt x="8255" y="11895"/>
                  </a:lnTo>
                  <a:lnTo>
                    <a:pt x="8304" y="11773"/>
                  </a:lnTo>
                  <a:lnTo>
                    <a:pt x="8328" y="11626"/>
                  </a:lnTo>
                  <a:lnTo>
                    <a:pt x="8328" y="1661"/>
                  </a:lnTo>
                  <a:lnTo>
                    <a:pt x="8304" y="1539"/>
                  </a:lnTo>
                  <a:lnTo>
                    <a:pt x="8280" y="1442"/>
                  </a:lnTo>
                  <a:lnTo>
                    <a:pt x="8206" y="1319"/>
                  </a:lnTo>
                  <a:lnTo>
                    <a:pt x="8133" y="1246"/>
                  </a:lnTo>
                  <a:lnTo>
                    <a:pt x="7987" y="1124"/>
                  </a:lnTo>
                  <a:lnTo>
                    <a:pt x="7816" y="978"/>
                  </a:lnTo>
                  <a:lnTo>
                    <a:pt x="7400" y="758"/>
                  </a:lnTo>
                  <a:lnTo>
                    <a:pt x="6936" y="538"/>
                  </a:lnTo>
                  <a:lnTo>
                    <a:pt x="6423" y="343"/>
                  </a:lnTo>
                  <a:lnTo>
                    <a:pt x="5862" y="196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27" name="Google Shape;4427;p48"/>
          <p:cNvSpPr/>
          <p:nvPr/>
        </p:nvSpPr>
        <p:spPr>
          <a:xfrm>
            <a:off x="1971885" y="950288"/>
            <a:ext cx="350200" cy="348152"/>
          </a:xfrm>
          <a:custGeom>
            <a:avLst/>
            <a:gdLst/>
            <a:ahLst/>
            <a:cxnLst/>
            <a:rect l="l" t="t" r="r" b="b"/>
            <a:pathLst>
              <a:path w="16756" h="16658" extrusionOk="0">
                <a:moveTo>
                  <a:pt x="13287" y="2565"/>
                </a:moveTo>
                <a:lnTo>
                  <a:pt x="13482" y="2590"/>
                </a:lnTo>
                <a:lnTo>
                  <a:pt x="13653" y="2663"/>
                </a:lnTo>
                <a:lnTo>
                  <a:pt x="13800" y="2736"/>
                </a:lnTo>
                <a:lnTo>
                  <a:pt x="13922" y="2858"/>
                </a:lnTo>
                <a:lnTo>
                  <a:pt x="14069" y="3005"/>
                </a:lnTo>
                <a:lnTo>
                  <a:pt x="14142" y="3176"/>
                </a:lnTo>
                <a:lnTo>
                  <a:pt x="14191" y="3371"/>
                </a:lnTo>
                <a:lnTo>
                  <a:pt x="14215" y="3567"/>
                </a:lnTo>
                <a:lnTo>
                  <a:pt x="14191" y="3738"/>
                </a:lnTo>
                <a:lnTo>
                  <a:pt x="14142" y="3884"/>
                </a:lnTo>
                <a:lnTo>
                  <a:pt x="14069" y="4055"/>
                </a:lnTo>
                <a:lnTo>
                  <a:pt x="13922" y="4202"/>
                </a:lnTo>
                <a:lnTo>
                  <a:pt x="13800" y="4348"/>
                </a:lnTo>
                <a:lnTo>
                  <a:pt x="13653" y="4446"/>
                </a:lnTo>
                <a:lnTo>
                  <a:pt x="13482" y="4495"/>
                </a:lnTo>
                <a:lnTo>
                  <a:pt x="13067" y="4495"/>
                </a:lnTo>
                <a:lnTo>
                  <a:pt x="12896" y="4446"/>
                </a:lnTo>
                <a:lnTo>
                  <a:pt x="12725" y="4348"/>
                </a:lnTo>
                <a:lnTo>
                  <a:pt x="12554" y="4202"/>
                </a:lnTo>
                <a:lnTo>
                  <a:pt x="12481" y="4055"/>
                </a:lnTo>
                <a:lnTo>
                  <a:pt x="12408" y="3884"/>
                </a:lnTo>
                <a:lnTo>
                  <a:pt x="12359" y="3738"/>
                </a:lnTo>
                <a:lnTo>
                  <a:pt x="12359" y="3567"/>
                </a:lnTo>
                <a:lnTo>
                  <a:pt x="12359" y="3371"/>
                </a:lnTo>
                <a:lnTo>
                  <a:pt x="12408" y="3176"/>
                </a:lnTo>
                <a:lnTo>
                  <a:pt x="12481" y="3005"/>
                </a:lnTo>
                <a:lnTo>
                  <a:pt x="12554" y="2858"/>
                </a:lnTo>
                <a:lnTo>
                  <a:pt x="12725" y="2736"/>
                </a:lnTo>
                <a:lnTo>
                  <a:pt x="12896" y="2663"/>
                </a:lnTo>
                <a:lnTo>
                  <a:pt x="13067" y="2590"/>
                </a:lnTo>
                <a:lnTo>
                  <a:pt x="13287" y="2565"/>
                </a:lnTo>
                <a:close/>
                <a:moveTo>
                  <a:pt x="10845" y="1"/>
                </a:moveTo>
                <a:lnTo>
                  <a:pt x="10527" y="25"/>
                </a:lnTo>
                <a:lnTo>
                  <a:pt x="10210" y="74"/>
                </a:lnTo>
                <a:lnTo>
                  <a:pt x="9868" y="172"/>
                </a:lnTo>
                <a:lnTo>
                  <a:pt x="9477" y="318"/>
                </a:lnTo>
                <a:lnTo>
                  <a:pt x="9184" y="489"/>
                </a:lnTo>
                <a:lnTo>
                  <a:pt x="8891" y="660"/>
                </a:lnTo>
                <a:lnTo>
                  <a:pt x="8622" y="831"/>
                </a:lnTo>
                <a:lnTo>
                  <a:pt x="8525" y="953"/>
                </a:lnTo>
                <a:lnTo>
                  <a:pt x="8427" y="1051"/>
                </a:lnTo>
                <a:lnTo>
                  <a:pt x="416" y="8866"/>
                </a:lnTo>
                <a:lnTo>
                  <a:pt x="270" y="9086"/>
                </a:lnTo>
                <a:lnTo>
                  <a:pt x="123" y="9355"/>
                </a:lnTo>
                <a:lnTo>
                  <a:pt x="25" y="9624"/>
                </a:lnTo>
                <a:lnTo>
                  <a:pt x="1" y="9746"/>
                </a:lnTo>
                <a:lnTo>
                  <a:pt x="1" y="9917"/>
                </a:lnTo>
                <a:lnTo>
                  <a:pt x="1" y="10039"/>
                </a:lnTo>
                <a:lnTo>
                  <a:pt x="25" y="10136"/>
                </a:lnTo>
                <a:lnTo>
                  <a:pt x="123" y="10381"/>
                </a:lnTo>
                <a:lnTo>
                  <a:pt x="270" y="10625"/>
                </a:lnTo>
                <a:lnTo>
                  <a:pt x="416" y="10869"/>
                </a:lnTo>
                <a:lnTo>
                  <a:pt x="5911" y="16242"/>
                </a:lnTo>
                <a:lnTo>
                  <a:pt x="6009" y="16340"/>
                </a:lnTo>
                <a:lnTo>
                  <a:pt x="6131" y="16438"/>
                </a:lnTo>
                <a:lnTo>
                  <a:pt x="6253" y="16511"/>
                </a:lnTo>
                <a:lnTo>
                  <a:pt x="6400" y="16560"/>
                </a:lnTo>
                <a:lnTo>
                  <a:pt x="6522" y="16609"/>
                </a:lnTo>
                <a:lnTo>
                  <a:pt x="6668" y="16633"/>
                </a:lnTo>
                <a:lnTo>
                  <a:pt x="6961" y="16657"/>
                </a:lnTo>
                <a:lnTo>
                  <a:pt x="7206" y="16633"/>
                </a:lnTo>
                <a:lnTo>
                  <a:pt x="7474" y="16560"/>
                </a:lnTo>
                <a:lnTo>
                  <a:pt x="7596" y="16511"/>
                </a:lnTo>
                <a:lnTo>
                  <a:pt x="7719" y="16438"/>
                </a:lnTo>
                <a:lnTo>
                  <a:pt x="7816" y="16340"/>
                </a:lnTo>
                <a:lnTo>
                  <a:pt x="7914" y="16242"/>
                </a:lnTo>
                <a:lnTo>
                  <a:pt x="15803" y="8427"/>
                </a:lnTo>
                <a:lnTo>
                  <a:pt x="15974" y="8183"/>
                </a:lnTo>
                <a:lnTo>
                  <a:pt x="16169" y="7938"/>
                </a:lnTo>
                <a:lnTo>
                  <a:pt x="16242" y="7792"/>
                </a:lnTo>
                <a:lnTo>
                  <a:pt x="16340" y="7645"/>
                </a:lnTo>
                <a:lnTo>
                  <a:pt x="16389" y="7474"/>
                </a:lnTo>
                <a:lnTo>
                  <a:pt x="16438" y="7279"/>
                </a:lnTo>
                <a:lnTo>
                  <a:pt x="16584" y="6961"/>
                </a:lnTo>
                <a:lnTo>
                  <a:pt x="16682" y="6644"/>
                </a:lnTo>
                <a:lnTo>
                  <a:pt x="16731" y="6326"/>
                </a:lnTo>
                <a:lnTo>
                  <a:pt x="16755" y="6009"/>
                </a:lnTo>
                <a:lnTo>
                  <a:pt x="16755" y="1491"/>
                </a:lnTo>
                <a:lnTo>
                  <a:pt x="16731" y="1173"/>
                </a:lnTo>
                <a:lnTo>
                  <a:pt x="16706" y="1051"/>
                </a:lnTo>
                <a:lnTo>
                  <a:pt x="16657" y="905"/>
                </a:lnTo>
                <a:lnTo>
                  <a:pt x="16609" y="782"/>
                </a:lnTo>
                <a:lnTo>
                  <a:pt x="16535" y="660"/>
                </a:lnTo>
                <a:lnTo>
                  <a:pt x="16438" y="538"/>
                </a:lnTo>
                <a:lnTo>
                  <a:pt x="16340" y="416"/>
                </a:lnTo>
                <a:lnTo>
                  <a:pt x="16144" y="270"/>
                </a:lnTo>
                <a:lnTo>
                  <a:pt x="15900" y="123"/>
                </a:lnTo>
                <a:lnTo>
                  <a:pt x="15632" y="50"/>
                </a:lnTo>
                <a:lnTo>
                  <a:pt x="15509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8" name="Google Shape;4428;p48"/>
          <p:cNvSpPr/>
          <p:nvPr/>
        </p:nvSpPr>
        <p:spPr>
          <a:xfrm>
            <a:off x="2535956" y="967656"/>
            <a:ext cx="349155" cy="313437"/>
          </a:xfrm>
          <a:custGeom>
            <a:avLst/>
            <a:gdLst/>
            <a:ahLst/>
            <a:cxnLst/>
            <a:rect l="l" t="t" r="r" b="b"/>
            <a:pathLst>
              <a:path w="16706" h="14997" extrusionOk="0">
                <a:moveTo>
                  <a:pt x="4299" y="0"/>
                </a:moveTo>
                <a:lnTo>
                  <a:pt x="3859" y="25"/>
                </a:lnTo>
                <a:lnTo>
                  <a:pt x="3444" y="74"/>
                </a:lnTo>
                <a:lnTo>
                  <a:pt x="3029" y="196"/>
                </a:lnTo>
                <a:lnTo>
                  <a:pt x="2614" y="342"/>
                </a:lnTo>
                <a:lnTo>
                  <a:pt x="2247" y="513"/>
                </a:lnTo>
                <a:lnTo>
                  <a:pt x="1905" y="733"/>
                </a:lnTo>
                <a:lnTo>
                  <a:pt x="1563" y="977"/>
                </a:lnTo>
                <a:lnTo>
                  <a:pt x="1270" y="1246"/>
                </a:lnTo>
                <a:lnTo>
                  <a:pt x="977" y="1563"/>
                </a:lnTo>
                <a:lnTo>
                  <a:pt x="733" y="1881"/>
                </a:lnTo>
                <a:lnTo>
                  <a:pt x="513" y="2247"/>
                </a:lnTo>
                <a:lnTo>
                  <a:pt x="342" y="2614"/>
                </a:lnTo>
                <a:lnTo>
                  <a:pt x="196" y="3004"/>
                </a:lnTo>
                <a:lnTo>
                  <a:pt x="98" y="3420"/>
                </a:lnTo>
                <a:lnTo>
                  <a:pt x="25" y="3859"/>
                </a:lnTo>
                <a:lnTo>
                  <a:pt x="0" y="4299"/>
                </a:lnTo>
                <a:lnTo>
                  <a:pt x="0" y="4592"/>
                </a:lnTo>
                <a:lnTo>
                  <a:pt x="25" y="4885"/>
                </a:lnTo>
                <a:lnTo>
                  <a:pt x="122" y="5447"/>
                </a:lnTo>
                <a:lnTo>
                  <a:pt x="245" y="6008"/>
                </a:lnTo>
                <a:lnTo>
                  <a:pt x="440" y="6546"/>
                </a:lnTo>
                <a:lnTo>
                  <a:pt x="660" y="7059"/>
                </a:lnTo>
                <a:lnTo>
                  <a:pt x="928" y="7547"/>
                </a:lnTo>
                <a:lnTo>
                  <a:pt x="1197" y="8011"/>
                </a:lnTo>
                <a:lnTo>
                  <a:pt x="1515" y="8475"/>
                </a:lnTo>
                <a:lnTo>
                  <a:pt x="1856" y="8915"/>
                </a:lnTo>
                <a:lnTo>
                  <a:pt x="2198" y="9330"/>
                </a:lnTo>
                <a:lnTo>
                  <a:pt x="2565" y="9745"/>
                </a:lnTo>
                <a:lnTo>
                  <a:pt x="2931" y="10136"/>
                </a:lnTo>
                <a:lnTo>
                  <a:pt x="3639" y="10869"/>
                </a:lnTo>
                <a:lnTo>
                  <a:pt x="4299" y="11528"/>
                </a:lnTo>
                <a:lnTo>
                  <a:pt x="4861" y="12065"/>
                </a:lnTo>
                <a:lnTo>
                  <a:pt x="5496" y="12627"/>
                </a:lnTo>
                <a:lnTo>
                  <a:pt x="6839" y="13775"/>
                </a:lnTo>
                <a:lnTo>
                  <a:pt x="7913" y="14654"/>
                </a:lnTo>
                <a:lnTo>
                  <a:pt x="8353" y="14996"/>
                </a:lnTo>
                <a:lnTo>
                  <a:pt x="8793" y="14654"/>
                </a:lnTo>
                <a:lnTo>
                  <a:pt x="9843" y="13799"/>
                </a:lnTo>
                <a:lnTo>
                  <a:pt x="11186" y="12651"/>
                </a:lnTo>
                <a:lnTo>
                  <a:pt x="11821" y="12090"/>
                </a:lnTo>
                <a:lnTo>
                  <a:pt x="12407" y="11528"/>
                </a:lnTo>
                <a:lnTo>
                  <a:pt x="13067" y="10869"/>
                </a:lnTo>
                <a:lnTo>
                  <a:pt x="13775" y="10136"/>
                </a:lnTo>
                <a:lnTo>
                  <a:pt x="14141" y="9745"/>
                </a:lnTo>
                <a:lnTo>
                  <a:pt x="14508" y="9330"/>
                </a:lnTo>
                <a:lnTo>
                  <a:pt x="14850" y="8915"/>
                </a:lnTo>
                <a:lnTo>
                  <a:pt x="15191" y="8475"/>
                </a:lnTo>
                <a:lnTo>
                  <a:pt x="15509" y="8011"/>
                </a:lnTo>
                <a:lnTo>
                  <a:pt x="15778" y="7547"/>
                </a:lnTo>
                <a:lnTo>
                  <a:pt x="16046" y="7059"/>
                </a:lnTo>
                <a:lnTo>
                  <a:pt x="16266" y="6546"/>
                </a:lnTo>
                <a:lnTo>
                  <a:pt x="16461" y="6008"/>
                </a:lnTo>
                <a:lnTo>
                  <a:pt x="16584" y="5447"/>
                </a:lnTo>
                <a:lnTo>
                  <a:pt x="16681" y="4885"/>
                </a:lnTo>
                <a:lnTo>
                  <a:pt x="16706" y="4592"/>
                </a:lnTo>
                <a:lnTo>
                  <a:pt x="16706" y="4299"/>
                </a:lnTo>
                <a:lnTo>
                  <a:pt x="16681" y="3859"/>
                </a:lnTo>
                <a:lnTo>
                  <a:pt x="16608" y="3420"/>
                </a:lnTo>
                <a:lnTo>
                  <a:pt x="16510" y="3004"/>
                </a:lnTo>
                <a:lnTo>
                  <a:pt x="16364" y="2614"/>
                </a:lnTo>
                <a:lnTo>
                  <a:pt x="16193" y="2247"/>
                </a:lnTo>
                <a:lnTo>
                  <a:pt x="15973" y="1881"/>
                </a:lnTo>
                <a:lnTo>
                  <a:pt x="15729" y="1563"/>
                </a:lnTo>
                <a:lnTo>
                  <a:pt x="15436" y="1246"/>
                </a:lnTo>
                <a:lnTo>
                  <a:pt x="15143" y="977"/>
                </a:lnTo>
                <a:lnTo>
                  <a:pt x="14801" y="733"/>
                </a:lnTo>
                <a:lnTo>
                  <a:pt x="14459" y="513"/>
                </a:lnTo>
                <a:lnTo>
                  <a:pt x="14092" y="342"/>
                </a:lnTo>
                <a:lnTo>
                  <a:pt x="13677" y="196"/>
                </a:lnTo>
                <a:lnTo>
                  <a:pt x="13262" y="74"/>
                </a:lnTo>
                <a:lnTo>
                  <a:pt x="12847" y="25"/>
                </a:lnTo>
                <a:lnTo>
                  <a:pt x="12407" y="0"/>
                </a:lnTo>
                <a:lnTo>
                  <a:pt x="12065" y="0"/>
                </a:lnTo>
                <a:lnTo>
                  <a:pt x="11723" y="49"/>
                </a:lnTo>
                <a:lnTo>
                  <a:pt x="11381" y="122"/>
                </a:lnTo>
                <a:lnTo>
                  <a:pt x="11064" y="196"/>
                </a:lnTo>
                <a:lnTo>
                  <a:pt x="10746" y="318"/>
                </a:lnTo>
                <a:lnTo>
                  <a:pt x="10453" y="464"/>
                </a:lnTo>
                <a:lnTo>
                  <a:pt x="10160" y="611"/>
                </a:lnTo>
                <a:lnTo>
                  <a:pt x="9892" y="806"/>
                </a:lnTo>
                <a:lnTo>
                  <a:pt x="9647" y="1002"/>
                </a:lnTo>
                <a:lnTo>
                  <a:pt x="9403" y="1221"/>
                </a:lnTo>
                <a:lnTo>
                  <a:pt x="9183" y="1466"/>
                </a:lnTo>
                <a:lnTo>
                  <a:pt x="8964" y="1710"/>
                </a:lnTo>
                <a:lnTo>
                  <a:pt x="8793" y="1979"/>
                </a:lnTo>
                <a:lnTo>
                  <a:pt x="8622" y="2272"/>
                </a:lnTo>
                <a:lnTo>
                  <a:pt x="8475" y="2565"/>
                </a:lnTo>
                <a:lnTo>
                  <a:pt x="8353" y="2858"/>
                </a:lnTo>
                <a:lnTo>
                  <a:pt x="8231" y="2565"/>
                </a:lnTo>
                <a:lnTo>
                  <a:pt x="8084" y="2272"/>
                </a:lnTo>
                <a:lnTo>
                  <a:pt x="7913" y="1979"/>
                </a:lnTo>
                <a:lnTo>
                  <a:pt x="7742" y="1710"/>
                </a:lnTo>
                <a:lnTo>
                  <a:pt x="7523" y="1466"/>
                </a:lnTo>
                <a:lnTo>
                  <a:pt x="7303" y="1221"/>
                </a:lnTo>
                <a:lnTo>
                  <a:pt x="7059" y="1002"/>
                </a:lnTo>
                <a:lnTo>
                  <a:pt x="6814" y="806"/>
                </a:lnTo>
                <a:lnTo>
                  <a:pt x="6546" y="611"/>
                </a:lnTo>
                <a:lnTo>
                  <a:pt x="6253" y="464"/>
                </a:lnTo>
                <a:lnTo>
                  <a:pt x="5960" y="318"/>
                </a:lnTo>
                <a:lnTo>
                  <a:pt x="5642" y="196"/>
                </a:lnTo>
                <a:lnTo>
                  <a:pt x="5325" y="122"/>
                </a:lnTo>
                <a:lnTo>
                  <a:pt x="4983" y="49"/>
                </a:lnTo>
                <a:lnTo>
                  <a:pt x="4641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9" name="Google Shape;4429;p48"/>
          <p:cNvSpPr/>
          <p:nvPr/>
        </p:nvSpPr>
        <p:spPr>
          <a:xfrm>
            <a:off x="3104604" y="970206"/>
            <a:ext cx="338956" cy="308317"/>
          </a:xfrm>
          <a:custGeom>
            <a:avLst/>
            <a:gdLst/>
            <a:ahLst/>
            <a:cxnLst/>
            <a:rect l="l" t="t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0" name="Google Shape;4430;p48"/>
          <p:cNvSpPr/>
          <p:nvPr/>
        </p:nvSpPr>
        <p:spPr>
          <a:xfrm>
            <a:off x="3679376" y="973258"/>
            <a:ext cx="316510" cy="302214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31" name="Google Shape;4431;p48"/>
          <p:cNvGrpSpPr/>
          <p:nvPr/>
        </p:nvGrpSpPr>
        <p:grpSpPr>
          <a:xfrm>
            <a:off x="4226431" y="952827"/>
            <a:ext cx="349155" cy="349657"/>
            <a:chOff x="5302225" y="968375"/>
            <a:chExt cx="417650" cy="418250"/>
          </a:xfrm>
        </p:grpSpPr>
        <p:sp>
          <p:nvSpPr>
            <p:cNvPr id="4432" name="Google Shape;4432;p48"/>
            <p:cNvSpPr/>
            <p:nvPr/>
          </p:nvSpPr>
          <p:spPr>
            <a:xfrm>
              <a:off x="5333350" y="991575"/>
              <a:ext cx="152075" cy="155100"/>
            </a:xfrm>
            <a:custGeom>
              <a:avLst/>
              <a:gdLst/>
              <a:ahLst/>
              <a:cxnLst/>
              <a:rect l="l" t="t" r="r" b="b"/>
              <a:pathLst>
                <a:path w="6083" h="6204" extrusionOk="0">
                  <a:moveTo>
                    <a:pt x="2541" y="0"/>
                  </a:moveTo>
                  <a:lnTo>
                    <a:pt x="2468" y="25"/>
                  </a:lnTo>
                  <a:lnTo>
                    <a:pt x="2443" y="147"/>
                  </a:lnTo>
                  <a:lnTo>
                    <a:pt x="2101" y="1807"/>
                  </a:lnTo>
                  <a:lnTo>
                    <a:pt x="2052" y="1930"/>
                  </a:lnTo>
                  <a:lnTo>
                    <a:pt x="1979" y="2052"/>
                  </a:lnTo>
                  <a:lnTo>
                    <a:pt x="1857" y="2174"/>
                  </a:lnTo>
                  <a:lnTo>
                    <a:pt x="1735" y="2223"/>
                  </a:lnTo>
                  <a:lnTo>
                    <a:pt x="123" y="2760"/>
                  </a:lnTo>
                  <a:lnTo>
                    <a:pt x="25" y="2833"/>
                  </a:lnTo>
                  <a:lnTo>
                    <a:pt x="1" y="2882"/>
                  </a:lnTo>
                  <a:lnTo>
                    <a:pt x="25" y="2955"/>
                  </a:lnTo>
                  <a:lnTo>
                    <a:pt x="99" y="3029"/>
                  </a:lnTo>
                  <a:lnTo>
                    <a:pt x="1588" y="3859"/>
                  </a:lnTo>
                  <a:lnTo>
                    <a:pt x="1711" y="3932"/>
                  </a:lnTo>
                  <a:lnTo>
                    <a:pt x="1808" y="4054"/>
                  </a:lnTo>
                  <a:lnTo>
                    <a:pt x="1857" y="4201"/>
                  </a:lnTo>
                  <a:lnTo>
                    <a:pt x="1882" y="4323"/>
                  </a:lnTo>
                  <a:lnTo>
                    <a:pt x="1906" y="6033"/>
                  </a:lnTo>
                  <a:lnTo>
                    <a:pt x="1930" y="6130"/>
                  </a:lnTo>
                  <a:lnTo>
                    <a:pt x="1979" y="6204"/>
                  </a:lnTo>
                  <a:lnTo>
                    <a:pt x="2052" y="6204"/>
                  </a:lnTo>
                  <a:lnTo>
                    <a:pt x="2126" y="6130"/>
                  </a:lnTo>
                  <a:lnTo>
                    <a:pt x="3371" y="4982"/>
                  </a:lnTo>
                  <a:lnTo>
                    <a:pt x="3493" y="4885"/>
                  </a:lnTo>
                  <a:lnTo>
                    <a:pt x="3640" y="4836"/>
                  </a:lnTo>
                  <a:lnTo>
                    <a:pt x="3787" y="4836"/>
                  </a:lnTo>
                  <a:lnTo>
                    <a:pt x="3933" y="4860"/>
                  </a:lnTo>
                  <a:lnTo>
                    <a:pt x="5545" y="5349"/>
                  </a:lnTo>
                  <a:lnTo>
                    <a:pt x="5667" y="5373"/>
                  </a:lnTo>
                  <a:lnTo>
                    <a:pt x="5716" y="5349"/>
                  </a:lnTo>
                  <a:lnTo>
                    <a:pt x="5740" y="5275"/>
                  </a:lnTo>
                  <a:lnTo>
                    <a:pt x="5716" y="5178"/>
                  </a:lnTo>
                  <a:lnTo>
                    <a:pt x="5008" y="3615"/>
                  </a:lnTo>
                  <a:lnTo>
                    <a:pt x="4959" y="3493"/>
                  </a:lnTo>
                  <a:lnTo>
                    <a:pt x="4959" y="3346"/>
                  </a:lnTo>
                  <a:lnTo>
                    <a:pt x="4983" y="3200"/>
                  </a:lnTo>
                  <a:lnTo>
                    <a:pt x="5057" y="3077"/>
                  </a:lnTo>
                  <a:lnTo>
                    <a:pt x="6033" y="1685"/>
                  </a:lnTo>
                  <a:lnTo>
                    <a:pt x="6082" y="1588"/>
                  </a:lnTo>
                  <a:lnTo>
                    <a:pt x="6082" y="1514"/>
                  </a:lnTo>
                  <a:lnTo>
                    <a:pt x="6009" y="1465"/>
                  </a:lnTo>
                  <a:lnTo>
                    <a:pt x="5911" y="1465"/>
                  </a:lnTo>
                  <a:lnTo>
                    <a:pt x="4202" y="1661"/>
                  </a:lnTo>
                  <a:lnTo>
                    <a:pt x="4080" y="1661"/>
                  </a:lnTo>
                  <a:lnTo>
                    <a:pt x="3933" y="1612"/>
                  </a:lnTo>
                  <a:lnTo>
                    <a:pt x="3811" y="1539"/>
                  </a:lnTo>
                  <a:lnTo>
                    <a:pt x="3713" y="1441"/>
                  </a:lnTo>
                  <a:lnTo>
                    <a:pt x="2687" y="73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3" name="Google Shape;4433;p48"/>
            <p:cNvSpPr/>
            <p:nvPr/>
          </p:nvSpPr>
          <p:spPr>
            <a:xfrm>
              <a:off x="5302225" y="968375"/>
              <a:ext cx="417650" cy="418250"/>
            </a:xfrm>
            <a:custGeom>
              <a:avLst/>
              <a:gdLst/>
              <a:ahLst/>
              <a:cxnLst/>
              <a:rect l="l" t="t" r="r" b="b"/>
              <a:pathLst>
                <a:path w="16706" h="16730" extrusionOk="0">
                  <a:moveTo>
                    <a:pt x="10331" y="0"/>
                  </a:moveTo>
                  <a:lnTo>
                    <a:pt x="10747" y="513"/>
                  </a:lnTo>
                  <a:lnTo>
                    <a:pt x="10942" y="782"/>
                  </a:lnTo>
                  <a:lnTo>
                    <a:pt x="11137" y="1050"/>
                  </a:lnTo>
                  <a:lnTo>
                    <a:pt x="11284" y="1343"/>
                  </a:lnTo>
                  <a:lnTo>
                    <a:pt x="11455" y="1636"/>
                  </a:lnTo>
                  <a:lnTo>
                    <a:pt x="11577" y="1929"/>
                  </a:lnTo>
                  <a:lnTo>
                    <a:pt x="11723" y="2223"/>
                  </a:lnTo>
                  <a:lnTo>
                    <a:pt x="11821" y="2540"/>
                  </a:lnTo>
                  <a:lnTo>
                    <a:pt x="11919" y="2858"/>
                  </a:lnTo>
                  <a:lnTo>
                    <a:pt x="12017" y="3199"/>
                  </a:lnTo>
                  <a:lnTo>
                    <a:pt x="12090" y="3517"/>
                  </a:lnTo>
                  <a:lnTo>
                    <a:pt x="12139" y="3859"/>
                  </a:lnTo>
                  <a:lnTo>
                    <a:pt x="12187" y="4201"/>
                  </a:lnTo>
                  <a:lnTo>
                    <a:pt x="12212" y="4543"/>
                  </a:lnTo>
                  <a:lnTo>
                    <a:pt x="12212" y="4909"/>
                  </a:lnTo>
                  <a:lnTo>
                    <a:pt x="12212" y="5275"/>
                  </a:lnTo>
                  <a:lnTo>
                    <a:pt x="12187" y="5642"/>
                  </a:lnTo>
                  <a:lnTo>
                    <a:pt x="12139" y="6008"/>
                  </a:lnTo>
                  <a:lnTo>
                    <a:pt x="12065" y="6374"/>
                  </a:lnTo>
                  <a:lnTo>
                    <a:pt x="11992" y="6741"/>
                  </a:lnTo>
                  <a:lnTo>
                    <a:pt x="11894" y="7083"/>
                  </a:lnTo>
                  <a:lnTo>
                    <a:pt x="11772" y="7425"/>
                  </a:lnTo>
                  <a:lnTo>
                    <a:pt x="11650" y="7742"/>
                  </a:lnTo>
                  <a:lnTo>
                    <a:pt x="11504" y="8084"/>
                  </a:lnTo>
                  <a:lnTo>
                    <a:pt x="11333" y="8402"/>
                  </a:lnTo>
                  <a:lnTo>
                    <a:pt x="11162" y="8695"/>
                  </a:lnTo>
                  <a:lnTo>
                    <a:pt x="10966" y="8988"/>
                  </a:lnTo>
                  <a:lnTo>
                    <a:pt x="10771" y="9281"/>
                  </a:lnTo>
                  <a:lnTo>
                    <a:pt x="10551" y="9549"/>
                  </a:lnTo>
                  <a:lnTo>
                    <a:pt x="10307" y="9818"/>
                  </a:lnTo>
                  <a:lnTo>
                    <a:pt x="10063" y="10087"/>
                  </a:lnTo>
                  <a:lnTo>
                    <a:pt x="9818" y="10331"/>
                  </a:lnTo>
                  <a:lnTo>
                    <a:pt x="9550" y="10551"/>
                  </a:lnTo>
                  <a:lnTo>
                    <a:pt x="9281" y="10771"/>
                  </a:lnTo>
                  <a:lnTo>
                    <a:pt x="8988" y="10966"/>
                  </a:lnTo>
                  <a:lnTo>
                    <a:pt x="8695" y="11161"/>
                  </a:lnTo>
                  <a:lnTo>
                    <a:pt x="8377" y="11332"/>
                  </a:lnTo>
                  <a:lnTo>
                    <a:pt x="8060" y="11503"/>
                  </a:lnTo>
                  <a:lnTo>
                    <a:pt x="7742" y="11650"/>
                  </a:lnTo>
                  <a:lnTo>
                    <a:pt x="7401" y="11772"/>
                  </a:lnTo>
                  <a:lnTo>
                    <a:pt x="7059" y="11894"/>
                  </a:lnTo>
                  <a:lnTo>
                    <a:pt x="6717" y="11992"/>
                  </a:lnTo>
                  <a:lnTo>
                    <a:pt x="6375" y="12065"/>
                  </a:lnTo>
                  <a:lnTo>
                    <a:pt x="6008" y="12138"/>
                  </a:lnTo>
                  <a:lnTo>
                    <a:pt x="5642" y="12187"/>
                  </a:lnTo>
                  <a:lnTo>
                    <a:pt x="5276" y="12212"/>
                  </a:lnTo>
                  <a:lnTo>
                    <a:pt x="4885" y="12236"/>
                  </a:lnTo>
                  <a:lnTo>
                    <a:pt x="4543" y="12212"/>
                  </a:lnTo>
                  <a:lnTo>
                    <a:pt x="4201" y="12187"/>
                  </a:lnTo>
                  <a:lnTo>
                    <a:pt x="3859" y="12163"/>
                  </a:lnTo>
                  <a:lnTo>
                    <a:pt x="3517" y="12089"/>
                  </a:lnTo>
                  <a:lnTo>
                    <a:pt x="3175" y="12016"/>
                  </a:lnTo>
                  <a:lnTo>
                    <a:pt x="2858" y="11943"/>
                  </a:lnTo>
                  <a:lnTo>
                    <a:pt x="2540" y="11845"/>
                  </a:lnTo>
                  <a:lnTo>
                    <a:pt x="2223" y="11723"/>
                  </a:lnTo>
                  <a:lnTo>
                    <a:pt x="1905" y="11601"/>
                  </a:lnTo>
                  <a:lnTo>
                    <a:pt x="1612" y="11454"/>
                  </a:lnTo>
                  <a:lnTo>
                    <a:pt x="1319" y="11308"/>
                  </a:lnTo>
                  <a:lnTo>
                    <a:pt x="1051" y="11137"/>
                  </a:lnTo>
                  <a:lnTo>
                    <a:pt x="757" y="10966"/>
                  </a:lnTo>
                  <a:lnTo>
                    <a:pt x="489" y="10771"/>
                  </a:lnTo>
                  <a:lnTo>
                    <a:pt x="0" y="10355"/>
                  </a:lnTo>
                  <a:lnTo>
                    <a:pt x="98" y="10697"/>
                  </a:lnTo>
                  <a:lnTo>
                    <a:pt x="196" y="11015"/>
                  </a:lnTo>
                  <a:lnTo>
                    <a:pt x="464" y="11674"/>
                  </a:lnTo>
                  <a:lnTo>
                    <a:pt x="757" y="12309"/>
                  </a:lnTo>
                  <a:lnTo>
                    <a:pt x="1124" y="12895"/>
                  </a:lnTo>
                  <a:lnTo>
                    <a:pt x="1515" y="13457"/>
                  </a:lnTo>
                  <a:lnTo>
                    <a:pt x="1979" y="13970"/>
                  </a:lnTo>
                  <a:lnTo>
                    <a:pt x="2443" y="14458"/>
                  </a:lnTo>
                  <a:lnTo>
                    <a:pt x="2980" y="14898"/>
                  </a:lnTo>
                  <a:lnTo>
                    <a:pt x="3542" y="15313"/>
                  </a:lnTo>
                  <a:lnTo>
                    <a:pt x="4128" y="15680"/>
                  </a:lnTo>
                  <a:lnTo>
                    <a:pt x="4738" y="15973"/>
                  </a:lnTo>
                  <a:lnTo>
                    <a:pt x="5398" y="16241"/>
                  </a:lnTo>
                  <a:lnTo>
                    <a:pt x="5740" y="16339"/>
                  </a:lnTo>
                  <a:lnTo>
                    <a:pt x="6082" y="16437"/>
                  </a:lnTo>
                  <a:lnTo>
                    <a:pt x="6424" y="16534"/>
                  </a:lnTo>
                  <a:lnTo>
                    <a:pt x="6766" y="16608"/>
                  </a:lnTo>
                  <a:lnTo>
                    <a:pt x="7132" y="16657"/>
                  </a:lnTo>
                  <a:lnTo>
                    <a:pt x="7474" y="16681"/>
                  </a:lnTo>
                  <a:lnTo>
                    <a:pt x="7840" y="16705"/>
                  </a:lnTo>
                  <a:lnTo>
                    <a:pt x="8231" y="16730"/>
                  </a:lnTo>
                  <a:lnTo>
                    <a:pt x="8646" y="16705"/>
                  </a:lnTo>
                  <a:lnTo>
                    <a:pt x="9086" y="16681"/>
                  </a:lnTo>
                  <a:lnTo>
                    <a:pt x="9501" y="16632"/>
                  </a:lnTo>
                  <a:lnTo>
                    <a:pt x="9941" y="16559"/>
                  </a:lnTo>
                  <a:lnTo>
                    <a:pt x="10331" y="16461"/>
                  </a:lnTo>
                  <a:lnTo>
                    <a:pt x="10747" y="16339"/>
                  </a:lnTo>
                  <a:lnTo>
                    <a:pt x="11137" y="16217"/>
                  </a:lnTo>
                  <a:lnTo>
                    <a:pt x="11528" y="16046"/>
                  </a:lnTo>
                  <a:lnTo>
                    <a:pt x="11894" y="15875"/>
                  </a:lnTo>
                  <a:lnTo>
                    <a:pt x="12261" y="15704"/>
                  </a:lnTo>
                  <a:lnTo>
                    <a:pt x="12627" y="15484"/>
                  </a:lnTo>
                  <a:lnTo>
                    <a:pt x="12969" y="15264"/>
                  </a:lnTo>
                  <a:lnTo>
                    <a:pt x="13311" y="15045"/>
                  </a:lnTo>
                  <a:lnTo>
                    <a:pt x="13628" y="14776"/>
                  </a:lnTo>
                  <a:lnTo>
                    <a:pt x="13922" y="14507"/>
                  </a:lnTo>
                  <a:lnTo>
                    <a:pt x="14215" y="14239"/>
                  </a:lnTo>
                  <a:lnTo>
                    <a:pt x="14508" y="13946"/>
                  </a:lnTo>
                  <a:lnTo>
                    <a:pt x="14776" y="13628"/>
                  </a:lnTo>
                  <a:lnTo>
                    <a:pt x="15021" y="13311"/>
                  </a:lnTo>
                  <a:lnTo>
                    <a:pt x="15265" y="12969"/>
                  </a:lnTo>
                  <a:lnTo>
                    <a:pt x="15485" y="12627"/>
                  </a:lnTo>
                  <a:lnTo>
                    <a:pt x="15680" y="12285"/>
                  </a:lnTo>
                  <a:lnTo>
                    <a:pt x="15875" y="11918"/>
                  </a:lnTo>
                  <a:lnTo>
                    <a:pt x="16046" y="11528"/>
                  </a:lnTo>
                  <a:lnTo>
                    <a:pt x="16193" y="11161"/>
                  </a:lnTo>
                  <a:lnTo>
                    <a:pt x="16339" y="10746"/>
                  </a:lnTo>
                  <a:lnTo>
                    <a:pt x="16437" y="10355"/>
                  </a:lnTo>
                  <a:lnTo>
                    <a:pt x="16535" y="9940"/>
                  </a:lnTo>
                  <a:lnTo>
                    <a:pt x="16608" y="9525"/>
                  </a:lnTo>
                  <a:lnTo>
                    <a:pt x="16657" y="9085"/>
                  </a:lnTo>
                  <a:lnTo>
                    <a:pt x="16706" y="8670"/>
                  </a:lnTo>
                  <a:lnTo>
                    <a:pt x="16706" y="8231"/>
                  </a:lnTo>
                  <a:lnTo>
                    <a:pt x="16706" y="7864"/>
                  </a:lnTo>
                  <a:lnTo>
                    <a:pt x="16681" y="7498"/>
                  </a:lnTo>
                  <a:lnTo>
                    <a:pt x="16632" y="7132"/>
                  </a:lnTo>
                  <a:lnTo>
                    <a:pt x="16584" y="6790"/>
                  </a:lnTo>
                  <a:lnTo>
                    <a:pt x="16510" y="6423"/>
                  </a:lnTo>
                  <a:lnTo>
                    <a:pt x="16437" y="6081"/>
                  </a:lnTo>
                  <a:lnTo>
                    <a:pt x="16339" y="5739"/>
                  </a:lnTo>
                  <a:lnTo>
                    <a:pt x="16242" y="5398"/>
                  </a:lnTo>
                  <a:lnTo>
                    <a:pt x="15973" y="4763"/>
                  </a:lnTo>
                  <a:lnTo>
                    <a:pt x="15656" y="4128"/>
                  </a:lnTo>
                  <a:lnTo>
                    <a:pt x="15314" y="3541"/>
                  </a:lnTo>
                  <a:lnTo>
                    <a:pt x="14898" y="2980"/>
                  </a:lnTo>
                  <a:lnTo>
                    <a:pt x="14459" y="2467"/>
                  </a:lnTo>
                  <a:lnTo>
                    <a:pt x="13970" y="1978"/>
                  </a:lnTo>
                  <a:lnTo>
                    <a:pt x="13433" y="1539"/>
                  </a:lnTo>
                  <a:lnTo>
                    <a:pt x="12871" y="1123"/>
                  </a:lnTo>
                  <a:lnTo>
                    <a:pt x="12285" y="782"/>
                  </a:lnTo>
                  <a:lnTo>
                    <a:pt x="11675" y="464"/>
                  </a:lnTo>
                  <a:lnTo>
                    <a:pt x="11015" y="220"/>
                  </a:lnTo>
                  <a:lnTo>
                    <a:pt x="10673" y="98"/>
                  </a:lnTo>
                  <a:lnTo>
                    <a:pt x="1033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34" name="Google Shape;4434;p48"/>
          <p:cNvGrpSpPr/>
          <p:nvPr/>
        </p:nvGrpSpPr>
        <p:grpSpPr>
          <a:xfrm>
            <a:off x="4748095" y="913514"/>
            <a:ext cx="432881" cy="421637"/>
            <a:chOff x="5926225" y="921350"/>
            <a:chExt cx="517800" cy="504350"/>
          </a:xfrm>
        </p:grpSpPr>
        <p:sp>
          <p:nvSpPr>
            <p:cNvPr id="4435" name="Google Shape;4435;p48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6" name="Google Shape;4436;p48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37" name="Google Shape;4437;p48"/>
          <p:cNvGrpSpPr/>
          <p:nvPr/>
        </p:nvGrpSpPr>
        <p:grpSpPr>
          <a:xfrm>
            <a:off x="5325918" y="921686"/>
            <a:ext cx="404290" cy="405314"/>
            <a:chOff x="6617400" y="931125"/>
            <a:chExt cx="483600" cy="484825"/>
          </a:xfrm>
        </p:grpSpPr>
        <p:sp>
          <p:nvSpPr>
            <p:cNvPr id="4438" name="Google Shape;4438;p48"/>
            <p:cNvSpPr/>
            <p:nvPr/>
          </p:nvSpPr>
          <p:spPr>
            <a:xfrm>
              <a:off x="6843925" y="1183900"/>
              <a:ext cx="121525" cy="232050"/>
            </a:xfrm>
            <a:custGeom>
              <a:avLst/>
              <a:gdLst/>
              <a:ahLst/>
              <a:cxnLst/>
              <a:rect l="l" t="t" r="r" b="b"/>
              <a:pathLst>
                <a:path w="4861" h="9282" extrusionOk="0">
                  <a:moveTo>
                    <a:pt x="1" y="0"/>
                  </a:moveTo>
                  <a:lnTo>
                    <a:pt x="1" y="6863"/>
                  </a:lnTo>
                  <a:lnTo>
                    <a:pt x="25" y="7107"/>
                  </a:lnTo>
                  <a:lnTo>
                    <a:pt x="49" y="7327"/>
                  </a:lnTo>
                  <a:lnTo>
                    <a:pt x="123" y="7572"/>
                  </a:lnTo>
                  <a:lnTo>
                    <a:pt x="196" y="7791"/>
                  </a:lnTo>
                  <a:lnTo>
                    <a:pt x="294" y="8011"/>
                  </a:lnTo>
                  <a:lnTo>
                    <a:pt x="416" y="8207"/>
                  </a:lnTo>
                  <a:lnTo>
                    <a:pt x="562" y="8402"/>
                  </a:lnTo>
                  <a:lnTo>
                    <a:pt x="709" y="8573"/>
                  </a:lnTo>
                  <a:lnTo>
                    <a:pt x="880" y="8719"/>
                  </a:lnTo>
                  <a:lnTo>
                    <a:pt x="1075" y="8866"/>
                  </a:lnTo>
                  <a:lnTo>
                    <a:pt x="1271" y="8988"/>
                  </a:lnTo>
                  <a:lnTo>
                    <a:pt x="1490" y="9086"/>
                  </a:lnTo>
                  <a:lnTo>
                    <a:pt x="1710" y="9159"/>
                  </a:lnTo>
                  <a:lnTo>
                    <a:pt x="1930" y="9232"/>
                  </a:lnTo>
                  <a:lnTo>
                    <a:pt x="2174" y="9257"/>
                  </a:lnTo>
                  <a:lnTo>
                    <a:pt x="2418" y="9281"/>
                  </a:lnTo>
                  <a:lnTo>
                    <a:pt x="2663" y="9257"/>
                  </a:lnTo>
                  <a:lnTo>
                    <a:pt x="2907" y="9232"/>
                  </a:lnTo>
                  <a:lnTo>
                    <a:pt x="3151" y="9159"/>
                  </a:lnTo>
                  <a:lnTo>
                    <a:pt x="3371" y="9086"/>
                  </a:lnTo>
                  <a:lnTo>
                    <a:pt x="3591" y="8988"/>
                  </a:lnTo>
                  <a:lnTo>
                    <a:pt x="3786" y="8866"/>
                  </a:lnTo>
                  <a:lnTo>
                    <a:pt x="3957" y="8719"/>
                  </a:lnTo>
                  <a:lnTo>
                    <a:pt x="4128" y="8573"/>
                  </a:lnTo>
                  <a:lnTo>
                    <a:pt x="4299" y="8402"/>
                  </a:lnTo>
                  <a:lnTo>
                    <a:pt x="4446" y="8207"/>
                  </a:lnTo>
                  <a:lnTo>
                    <a:pt x="4568" y="8011"/>
                  </a:lnTo>
                  <a:lnTo>
                    <a:pt x="4665" y="7791"/>
                  </a:lnTo>
                  <a:lnTo>
                    <a:pt x="4739" y="7572"/>
                  </a:lnTo>
                  <a:lnTo>
                    <a:pt x="4812" y="7327"/>
                  </a:lnTo>
                  <a:lnTo>
                    <a:pt x="4836" y="7107"/>
                  </a:lnTo>
                  <a:lnTo>
                    <a:pt x="4861" y="6863"/>
                  </a:lnTo>
                  <a:lnTo>
                    <a:pt x="4836" y="6717"/>
                  </a:lnTo>
                  <a:lnTo>
                    <a:pt x="4812" y="6619"/>
                  </a:lnTo>
                  <a:lnTo>
                    <a:pt x="4739" y="6521"/>
                  </a:lnTo>
                  <a:lnTo>
                    <a:pt x="4665" y="6424"/>
                  </a:lnTo>
                  <a:lnTo>
                    <a:pt x="4592" y="6350"/>
                  </a:lnTo>
                  <a:lnTo>
                    <a:pt x="4470" y="6302"/>
                  </a:lnTo>
                  <a:lnTo>
                    <a:pt x="4372" y="6253"/>
                  </a:lnTo>
                  <a:lnTo>
                    <a:pt x="4128" y="6253"/>
                  </a:lnTo>
                  <a:lnTo>
                    <a:pt x="4006" y="6302"/>
                  </a:lnTo>
                  <a:lnTo>
                    <a:pt x="3908" y="6350"/>
                  </a:lnTo>
                  <a:lnTo>
                    <a:pt x="3811" y="6424"/>
                  </a:lnTo>
                  <a:lnTo>
                    <a:pt x="3737" y="6521"/>
                  </a:lnTo>
                  <a:lnTo>
                    <a:pt x="3688" y="6619"/>
                  </a:lnTo>
                  <a:lnTo>
                    <a:pt x="3640" y="6717"/>
                  </a:lnTo>
                  <a:lnTo>
                    <a:pt x="3640" y="6863"/>
                  </a:lnTo>
                  <a:lnTo>
                    <a:pt x="3615" y="7083"/>
                  </a:lnTo>
                  <a:lnTo>
                    <a:pt x="3542" y="7327"/>
                  </a:lnTo>
                  <a:lnTo>
                    <a:pt x="3420" y="7523"/>
                  </a:lnTo>
                  <a:lnTo>
                    <a:pt x="3273" y="7718"/>
                  </a:lnTo>
                  <a:lnTo>
                    <a:pt x="3102" y="7865"/>
                  </a:lnTo>
                  <a:lnTo>
                    <a:pt x="2907" y="7962"/>
                  </a:lnTo>
                  <a:lnTo>
                    <a:pt x="2663" y="8036"/>
                  </a:lnTo>
                  <a:lnTo>
                    <a:pt x="2418" y="8060"/>
                  </a:lnTo>
                  <a:lnTo>
                    <a:pt x="2174" y="8036"/>
                  </a:lnTo>
                  <a:lnTo>
                    <a:pt x="1954" y="7962"/>
                  </a:lnTo>
                  <a:lnTo>
                    <a:pt x="1759" y="7865"/>
                  </a:lnTo>
                  <a:lnTo>
                    <a:pt x="1564" y="7718"/>
                  </a:lnTo>
                  <a:lnTo>
                    <a:pt x="1417" y="7523"/>
                  </a:lnTo>
                  <a:lnTo>
                    <a:pt x="1319" y="7327"/>
                  </a:lnTo>
                  <a:lnTo>
                    <a:pt x="1246" y="7083"/>
                  </a:lnTo>
                  <a:lnTo>
                    <a:pt x="1222" y="6863"/>
                  </a:lnTo>
                  <a:lnTo>
                    <a:pt x="1222" y="0"/>
                  </a:lnTo>
                  <a:lnTo>
                    <a:pt x="953" y="220"/>
                  </a:lnTo>
                  <a:lnTo>
                    <a:pt x="880" y="293"/>
                  </a:lnTo>
                  <a:lnTo>
                    <a:pt x="806" y="342"/>
                  </a:lnTo>
                  <a:lnTo>
                    <a:pt x="709" y="367"/>
                  </a:lnTo>
                  <a:lnTo>
                    <a:pt x="513" y="367"/>
                  </a:lnTo>
                  <a:lnTo>
                    <a:pt x="416" y="342"/>
                  </a:lnTo>
                  <a:lnTo>
                    <a:pt x="342" y="293"/>
                  </a:lnTo>
                  <a:lnTo>
                    <a:pt x="269" y="2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9" name="Google Shape;4439;p48"/>
            <p:cNvSpPr/>
            <p:nvPr/>
          </p:nvSpPr>
          <p:spPr>
            <a:xfrm>
              <a:off x="6617400" y="931125"/>
              <a:ext cx="483600" cy="259500"/>
            </a:xfrm>
            <a:custGeom>
              <a:avLst/>
              <a:gdLst/>
              <a:ahLst/>
              <a:cxnLst/>
              <a:rect l="l" t="t" r="r" b="b"/>
              <a:pathLst>
                <a:path w="19344" h="10380" extrusionOk="0">
                  <a:moveTo>
                    <a:pt x="5252" y="9769"/>
                  </a:moveTo>
                  <a:lnTo>
                    <a:pt x="5252" y="9769"/>
                  </a:lnTo>
                  <a:lnTo>
                    <a:pt x="5252" y="9769"/>
                  </a:lnTo>
                  <a:close/>
                  <a:moveTo>
                    <a:pt x="9672" y="0"/>
                  </a:moveTo>
                  <a:lnTo>
                    <a:pt x="9550" y="25"/>
                  </a:lnTo>
                  <a:lnTo>
                    <a:pt x="9428" y="49"/>
                  </a:lnTo>
                  <a:lnTo>
                    <a:pt x="9330" y="122"/>
                  </a:lnTo>
                  <a:lnTo>
                    <a:pt x="9232" y="196"/>
                  </a:lnTo>
                  <a:lnTo>
                    <a:pt x="9159" y="269"/>
                  </a:lnTo>
                  <a:lnTo>
                    <a:pt x="9110" y="367"/>
                  </a:lnTo>
                  <a:lnTo>
                    <a:pt x="9086" y="489"/>
                  </a:lnTo>
                  <a:lnTo>
                    <a:pt x="9062" y="611"/>
                  </a:lnTo>
                  <a:lnTo>
                    <a:pt x="9062" y="1246"/>
                  </a:lnTo>
                  <a:lnTo>
                    <a:pt x="8622" y="1270"/>
                  </a:lnTo>
                  <a:lnTo>
                    <a:pt x="8182" y="1343"/>
                  </a:lnTo>
                  <a:lnTo>
                    <a:pt x="7767" y="1417"/>
                  </a:lnTo>
                  <a:lnTo>
                    <a:pt x="7328" y="1514"/>
                  </a:lnTo>
                  <a:lnTo>
                    <a:pt x="6912" y="1612"/>
                  </a:lnTo>
                  <a:lnTo>
                    <a:pt x="6497" y="1759"/>
                  </a:lnTo>
                  <a:lnTo>
                    <a:pt x="6082" y="1905"/>
                  </a:lnTo>
                  <a:lnTo>
                    <a:pt x="5691" y="2076"/>
                  </a:lnTo>
                  <a:lnTo>
                    <a:pt x="5300" y="2247"/>
                  </a:lnTo>
                  <a:lnTo>
                    <a:pt x="4910" y="2467"/>
                  </a:lnTo>
                  <a:lnTo>
                    <a:pt x="4543" y="2687"/>
                  </a:lnTo>
                  <a:lnTo>
                    <a:pt x="4177" y="2931"/>
                  </a:lnTo>
                  <a:lnTo>
                    <a:pt x="3811" y="3175"/>
                  </a:lnTo>
                  <a:lnTo>
                    <a:pt x="3469" y="3468"/>
                  </a:lnTo>
                  <a:lnTo>
                    <a:pt x="3151" y="3761"/>
                  </a:lnTo>
                  <a:lnTo>
                    <a:pt x="2834" y="4054"/>
                  </a:lnTo>
                  <a:lnTo>
                    <a:pt x="2516" y="4372"/>
                  </a:lnTo>
                  <a:lnTo>
                    <a:pt x="2223" y="4714"/>
                  </a:lnTo>
                  <a:lnTo>
                    <a:pt x="1930" y="5080"/>
                  </a:lnTo>
                  <a:lnTo>
                    <a:pt x="1686" y="5422"/>
                  </a:lnTo>
                  <a:lnTo>
                    <a:pt x="1442" y="5788"/>
                  </a:lnTo>
                  <a:lnTo>
                    <a:pt x="1222" y="6179"/>
                  </a:lnTo>
                  <a:lnTo>
                    <a:pt x="1002" y="6570"/>
                  </a:lnTo>
                  <a:lnTo>
                    <a:pt x="807" y="6961"/>
                  </a:lnTo>
                  <a:lnTo>
                    <a:pt x="660" y="7376"/>
                  </a:lnTo>
                  <a:lnTo>
                    <a:pt x="489" y="7791"/>
                  </a:lnTo>
                  <a:lnTo>
                    <a:pt x="367" y="8206"/>
                  </a:lnTo>
                  <a:lnTo>
                    <a:pt x="245" y="8622"/>
                  </a:lnTo>
                  <a:lnTo>
                    <a:pt x="172" y="9061"/>
                  </a:lnTo>
                  <a:lnTo>
                    <a:pt x="98" y="9501"/>
                  </a:lnTo>
                  <a:lnTo>
                    <a:pt x="25" y="9940"/>
                  </a:lnTo>
                  <a:lnTo>
                    <a:pt x="1" y="10380"/>
                  </a:lnTo>
                  <a:lnTo>
                    <a:pt x="196" y="10111"/>
                  </a:lnTo>
                  <a:lnTo>
                    <a:pt x="465" y="9867"/>
                  </a:lnTo>
                  <a:lnTo>
                    <a:pt x="758" y="9647"/>
                  </a:lnTo>
                  <a:lnTo>
                    <a:pt x="1075" y="9452"/>
                  </a:lnTo>
                  <a:lnTo>
                    <a:pt x="1442" y="9305"/>
                  </a:lnTo>
                  <a:lnTo>
                    <a:pt x="1808" y="9183"/>
                  </a:lnTo>
                  <a:lnTo>
                    <a:pt x="2223" y="9110"/>
                  </a:lnTo>
                  <a:lnTo>
                    <a:pt x="2638" y="9086"/>
                  </a:lnTo>
                  <a:lnTo>
                    <a:pt x="2956" y="9110"/>
                  </a:lnTo>
                  <a:lnTo>
                    <a:pt x="3249" y="9134"/>
                  </a:lnTo>
                  <a:lnTo>
                    <a:pt x="3542" y="9208"/>
                  </a:lnTo>
                  <a:lnTo>
                    <a:pt x="3811" y="9281"/>
                  </a:lnTo>
                  <a:lnTo>
                    <a:pt x="4079" y="9379"/>
                  </a:lnTo>
                  <a:lnTo>
                    <a:pt x="4323" y="9501"/>
                  </a:lnTo>
                  <a:lnTo>
                    <a:pt x="4543" y="9647"/>
                  </a:lnTo>
                  <a:lnTo>
                    <a:pt x="4763" y="9794"/>
                  </a:lnTo>
                  <a:lnTo>
                    <a:pt x="4812" y="9305"/>
                  </a:lnTo>
                  <a:lnTo>
                    <a:pt x="4934" y="8573"/>
                  </a:lnTo>
                  <a:lnTo>
                    <a:pt x="5007" y="8109"/>
                  </a:lnTo>
                  <a:lnTo>
                    <a:pt x="5129" y="7620"/>
                  </a:lnTo>
                  <a:lnTo>
                    <a:pt x="5276" y="7107"/>
                  </a:lnTo>
                  <a:lnTo>
                    <a:pt x="5447" y="6546"/>
                  </a:lnTo>
                  <a:lnTo>
                    <a:pt x="5642" y="5984"/>
                  </a:lnTo>
                  <a:lnTo>
                    <a:pt x="5887" y="5373"/>
                  </a:lnTo>
                  <a:lnTo>
                    <a:pt x="6180" y="4763"/>
                  </a:lnTo>
                  <a:lnTo>
                    <a:pt x="6522" y="4152"/>
                  </a:lnTo>
                  <a:lnTo>
                    <a:pt x="6888" y="3542"/>
                  </a:lnTo>
                  <a:lnTo>
                    <a:pt x="7303" y="2931"/>
                  </a:lnTo>
                  <a:lnTo>
                    <a:pt x="7792" y="2345"/>
                  </a:lnTo>
                  <a:lnTo>
                    <a:pt x="8329" y="1783"/>
                  </a:lnTo>
                  <a:lnTo>
                    <a:pt x="8402" y="1710"/>
                  </a:lnTo>
                  <a:lnTo>
                    <a:pt x="8597" y="1710"/>
                  </a:lnTo>
                  <a:lnTo>
                    <a:pt x="8671" y="1783"/>
                  </a:lnTo>
                  <a:lnTo>
                    <a:pt x="8720" y="1856"/>
                  </a:lnTo>
                  <a:lnTo>
                    <a:pt x="8744" y="1954"/>
                  </a:lnTo>
                  <a:lnTo>
                    <a:pt x="8720" y="2027"/>
                  </a:lnTo>
                  <a:lnTo>
                    <a:pt x="8671" y="2125"/>
                  </a:lnTo>
                  <a:lnTo>
                    <a:pt x="8182" y="2662"/>
                  </a:lnTo>
                  <a:lnTo>
                    <a:pt x="7718" y="3200"/>
                  </a:lnTo>
                  <a:lnTo>
                    <a:pt x="7328" y="3786"/>
                  </a:lnTo>
                  <a:lnTo>
                    <a:pt x="6961" y="4348"/>
                  </a:lnTo>
                  <a:lnTo>
                    <a:pt x="6668" y="4934"/>
                  </a:lnTo>
                  <a:lnTo>
                    <a:pt x="6375" y="5495"/>
                  </a:lnTo>
                  <a:lnTo>
                    <a:pt x="6155" y="6082"/>
                  </a:lnTo>
                  <a:lnTo>
                    <a:pt x="5960" y="6619"/>
                  </a:lnTo>
                  <a:lnTo>
                    <a:pt x="5789" y="7156"/>
                  </a:lnTo>
                  <a:lnTo>
                    <a:pt x="5642" y="7645"/>
                  </a:lnTo>
                  <a:lnTo>
                    <a:pt x="5520" y="8109"/>
                  </a:lnTo>
                  <a:lnTo>
                    <a:pt x="5423" y="8548"/>
                  </a:lnTo>
                  <a:lnTo>
                    <a:pt x="5300" y="9257"/>
                  </a:lnTo>
                  <a:lnTo>
                    <a:pt x="5252" y="9769"/>
                  </a:lnTo>
                  <a:lnTo>
                    <a:pt x="5471" y="9623"/>
                  </a:lnTo>
                  <a:lnTo>
                    <a:pt x="5691" y="9476"/>
                  </a:lnTo>
                  <a:lnTo>
                    <a:pt x="5935" y="9379"/>
                  </a:lnTo>
                  <a:lnTo>
                    <a:pt x="6180" y="9281"/>
                  </a:lnTo>
                  <a:lnTo>
                    <a:pt x="6448" y="9208"/>
                  </a:lnTo>
                  <a:lnTo>
                    <a:pt x="6741" y="9134"/>
                  </a:lnTo>
                  <a:lnTo>
                    <a:pt x="7034" y="9110"/>
                  </a:lnTo>
                  <a:lnTo>
                    <a:pt x="7328" y="9086"/>
                  </a:lnTo>
                  <a:lnTo>
                    <a:pt x="7645" y="9110"/>
                  </a:lnTo>
                  <a:lnTo>
                    <a:pt x="7938" y="9134"/>
                  </a:lnTo>
                  <a:lnTo>
                    <a:pt x="8207" y="9208"/>
                  </a:lnTo>
                  <a:lnTo>
                    <a:pt x="8475" y="9281"/>
                  </a:lnTo>
                  <a:lnTo>
                    <a:pt x="8744" y="9379"/>
                  </a:lnTo>
                  <a:lnTo>
                    <a:pt x="8988" y="9501"/>
                  </a:lnTo>
                  <a:lnTo>
                    <a:pt x="9208" y="9623"/>
                  </a:lnTo>
                  <a:lnTo>
                    <a:pt x="9428" y="9794"/>
                  </a:lnTo>
                  <a:lnTo>
                    <a:pt x="9428" y="1954"/>
                  </a:lnTo>
                  <a:lnTo>
                    <a:pt x="9452" y="1856"/>
                  </a:lnTo>
                  <a:lnTo>
                    <a:pt x="9501" y="1783"/>
                  </a:lnTo>
                  <a:lnTo>
                    <a:pt x="9574" y="1710"/>
                  </a:lnTo>
                  <a:lnTo>
                    <a:pt x="9770" y="1710"/>
                  </a:lnTo>
                  <a:lnTo>
                    <a:pt x="9843" y="1783"/>
                  </a:lnTo>
                  <a:lnTo>
                    <a:pt x="9892" y="1856"/>
                  </a:lnTo>
                  <a:lnTo>
                    <a:pt x="9916" y="1954"/>
                  </a:lnTo>
                  <a:lnTo>
                    <a:pt x="9916" y="9794"/>
                  </a:lnTo>
                  <a:lnTo>
                    <a:pt x="10136" y="9623"/>
                  </a:lnTo>
                  <a:lnTo>
                    <a:pt x="10356" y="9501"/>
                  </a:lnTo>
                  <a:lnTo>
                    <a:pt x="10600" y="9379"/>
                  </a:lnTo>
                  <a:lnTo>
                    <a:pt x="10869" y="9281"/>
                  </a:lnTo>
                  <a:lnTo>
                    <a:pt x="11137" y="9208"/>
                  </a:lnTo>
                  <a:lnTo>
                    <a:pt x="11406" y="9134"/>
                  </a:lnTo>
                  <a:lnTo>
                    <a:pt x="11699" y="9110"/>
                  </a:lnTo>
                  <a:lnTo>
                    <a:pt x="12017" y="9086"/>
                  </a:lnTo>
                  <a:lnTo>
                    <a:pt x="12310" y="9110"/>
                  </a:lnTo>
                  <a:lnTo>
                    <a:pt x="12603" y="9134"/>
                  </a:lnTo>
                  <a:lnTo>
                    <a:pt x="12896" y="9208"/>
                  </a:lnTo>
                  <a:lnTo>
                    <a:pt x="13165" y="9281"/>
                  </a:lnTo>
                  <a:lnTo>
                    <a:pt x="13409" y="9379"/>
                  </a:lnTo>
                  <a:lnTo>
                    <a:pt x="13653" y="9476"/>
                  </a:lnTo>
                  <a:lnTo>
                    <a:pt x="13873" y="9623"/>
                  </a:lnTo>
                  <a:lnTo>
                    <a:pt x="14093" y="9769"/>
                  </a:lnTo>
                  <a:lnTo>
                    <a:pt x="14019" y="9257"/>
                  </a:lnTo>
                  <a:lnTo>
                    <a:pt x="13897" y="8548"/>
                  </a:lnTo>
                  <a:lnTo>
                    <a:pt x="13824" y="8109"/>
                  </a:lnTo>
                  <a:lnTo>
                    <a:pt x="13702" y="7645"/>
                  </a:lnTo>
                  <a:lnTo>
                    <a:pt x="13555" y="7132"/>
                  </a:lnTo>
                  <a:lnTo>
                    <a:pt x="13384" y="6619"/>
                  </a:lnTo>
                  <a:lnTo>
                    <a:pt x="13189" y="6057"/>
                  </a:lnTo>
                  <a:lnTo>
                    <a:pt x="12945" y="5495"/>
                  </a:lnTo>
                  <a:lnTo>
                    <a:pt x="12676" y="4934"/>
                  </a:lnTo>
                  <a:lnTo>
                    <a:pt x="12359" y="4348"/>
                  </a:lnTo>
                  <a:lnTo>
                    <a:pt x="12017" y="3786"/>
                  </a:lnTo>
                  <a:lnTo>
                    <a:pt x="11626" y="3200"/>
                  </a:lnTo>
                  <a:lnTo>
                    <a:pt x="11162" y="2662"/>
                  </a:lnTo>
                  <a:lnTo>
                    <a:pt x="10673" y="2125"/>
                  </a:lnTo>
                  <a:lnTo>
                    <a:pt x="10625" y="2027"/>
                  </a:lnTo>
                  <a:lnTo>
                    <a:pt x="10600" y="1954"/>
                  </a:lnTo>
                  <a:lnTo>
                    <a:pt x="10625" y="1856"/>
                  </a:lnTo>
                  <a:lnTo>
                    <a:pt x="10673" y="1783"/>
                  </a:lnTo>
                  <a:lnTo>
                    <a:pt x="10747" y="1710"/>
                  </a:lnTo>
                  <a:lnTo>
                    <a:pt x="10942" y="1710"/>
                  </a:lnTo>
                  <a:lnTo>
                    <a:pt x="11015" y="1783"/>
                  </a:lnTo>
                  <a:lnTo>
                    <a:pt x="11553" y="2345"/>
                  </a:lnTo>
                  <a:lnTo>
                    <a:pt x="12017" y="2931"/>
                  </a:lnTo>
                  <a:lnTo>
                    <a:pt x="12456" y="3542"/>
                  </a:lnTo>
                  <a:lnTo>
                    <a:pt x="12823" y="4152"/>
                  </a:lnTo>
                  <a:lnTo>
                    <a:pt x="13165" y="4787"/>
                  </a:lnTo>
                  <a:lnTo>
                    <a:pt x="13458" y="5373"/>
                  </a:lnTo>
                  <a:lnTo>
                    <a:pt x="13702" y="5984"/>
                  </a:lnTo>
                  <a:lnTo>
                    <a:pt x="13897" y="6546"/>
                  </a:lnTo>
                  <a:lnTo>
                    <a:pt x="14068" y="7107"/>
                  </a:lnTo>
                  <a:lnTo>
                    <a:pt x="14215" y="7620"/>
                  </a:lnTo>
                  <a:lnTo>
                    <a:pt x="14337" y="8109"/>
                  </a:lnTo>
                  <a:lnTo>
                    <a:pt x="14410" y="8573"/>
                  </a:lnTo>
                  <a:lnTo>
                    <a:pt x="14532" y="9305"/>
                  </a:lnTo>
                  <a:lnTo>
                    <a:pt x="14581" y="9794"/>
                  </a:lnTo>
                  <a:lnTo>
                    <a:pt x="14801" y="9647"/>
                  </a:lnTo>
                  <a:lnTo>
                    <a:pt x="15021" y="9501"/>
                  </a:lnTo>
                  <a:lnTo>
                    <a:pt x="15265" y="9379"/>
                  </a:lnTo>
                  <a:lnTo>
                    <a:pt x="15534" y="9281"/>
                  </a:lnTo>
                  <a:lnTo>
                    <a:pt x="15802" y="9208"/>
                  </a:lnTo>
                  <a:lnTo>
                    <a:pt x="16095" y="9134"/>
                  </a:lnTo>
                  <a:lnTo>
                    <a:pt x="16388" y="9110"/>
                  </a:lnTo>
                  <a:lnTo>
                    <a:pt x="16706" y="9086"/>
                  </a:lnTo>
                  <a:lnTo>
                    <a:pt x="17121" y="9110"/>
                  </a:lnTo>
                  <a:lnTo>
                    <a:pt x="17536" y="9183"/>
                  </a:lnTo>
                  <a:lnTo>
                    <a:pt x="17903" y="9305"/>
                  </a:lnTo>
                  <a:lnTo>
                    <a:pt x="18269" y="9452"/>
                  </a:lnTo>
                  <a:lnTo>
                    <a:pt x="18587" y="9647"/>
                  </a:lnTo>
                  <a:lnTo>
                    <a:pt x="18880" y="9867"/>
                  </a:lnTo>
                  <a:lnTo>
                    <a:pt x="19148" y="10111"/>
                  </a:lnTo>
                  <a:lnTo>
                    <a:pt x="19344" y="10380"/>
                  </a:lnTo>
                  <a:lnTo>
                    <a:pt x="19319" y="9940"/>
                  </a:lnTo>
                  <a:lnTo>
                    <a:pt x="19246" y="9501"/>
                  </a:lnTo>
                  <a:lnTo>
                    <a:pt x="19173" y="9061"/>
                  </a:lnTo>
                  <a:lnTo>
                    <a:pt x="19099" y="8622"/>
                  </a:lnTo>
                  <a:lnTo>
                    <a:pt x="18977" y="8206"/>
                  </a:lnTo>
                  <a:lnTo>
                    <a:pt x="18855" y="7791"/>
                  </a:lnTo>
                  <a:lnTo>
                    <a:pt x="18684" y="7376"/>
                  </a:lnTo>
                  <a:lnTo>
                    <a:pt x="18538" y="6961"/>
                  </a:lnTo>
                  <a:lnTo>
                    <a:pt x="18342" y="6570"/>
                  </a:lnTo>
                  <a:lnTo>
                    <a:pt x="18122" y="6179"/>
                  </a:lnTo>
                  <a:lnTo>
                    <a:pt x="17903" y="5788"/>
                  </a:lnTo>
                  <a:lnTo>
                    <a:pt x="17658" y="5422"/>
                  </a:lnTo>
                  <a:lnTo>
                    <a:pt x="17414" y="5080"/>
                  </a:lnTo>
                  <a:lnTo>
                    <a:pt x="17121" y="4714"/>
                  </a:lnTo>
                  <a:lnTo>
                    <a:pt x="16828" y="4372"/>
                  </a:lnTo>
                  <a:lnTo>
                    <a:pt x="16511" y="4054"/>
                  </a:lnTo>
                  <a:lnTo>
                    <a:pt x="16193" y="3761"/>
                  </a:lnTo>
                  <a:lnTo>
                    <a:pt x="15876" y="3468"/>
                  </a:lnTo>
                  <a:lnTo>
                    <a:pt x="15534" y="3175"/>
                  </a:lnTo>
                  <a:lnTo>
                    <a:pt x="15167" y="2931"/>
                  </a:lnTo>
                  <a:lnTo>
                    <a:pt x="14801" y="2687"/>
                  </a:lnTo>
                  <a:lnTo>
                    <a:pt x="14435" y="2467"/>
                  </a:lnTo>
                  <a:lnTo>
                    <a:pt x="14044" y="2247"/>
                  </a:lnTo>
                  <a:lnTo>
                    <a:pt x="13653" y="2076"/>
                  </a:lnTo>
                  <a:lnTo>
                    <a:pt x="13262" y="1905"/>
                  </a:lnTo>
                  <a:lnTo>
                    <a:pt x="12847" y="1759"/>
                  </a:lnTo>
                  <a:lnTo>
                    <a:pt x="12432" y="1612"/>
                  </a:lnTo>
                  <a:lnTo>
                    <a:pt x="12017" y="1514"/>
                  </a:lnTo>
                  <a:lnTo>
                    <a:pt x="11577" y="1417"/>
                  </a:lnTo>
                  <a:lnTo>
                    <a:pt x="11162" y="1343"/>
                  </a:lnTo>
                  <a:lnTo>
                    <a:pt x="10722" y="1270"/>
                  </a:lnTo>
                  <a:lnTo>
                    <a:pt x="10283" y="1246"/>
                  </a:lnTo>
                  <a:lnTo>
                    <a:pt x="10283" y="611"/>
                  </a:lnTo>
                  <a:lnTo>
                    <a:pt x="10258" y="489"/>
                  </a:lnTo>
                  <a:lnTo>
                    <a:pt x="10234" y="367"/>
                  </a:lnTo>
                  <a:lnTo>
                    <a:pt x="10185" y="269"/>
                  </a:lnTo>
                  <a:lnTo>
                    <a:pt x="10112" y="196"/>
                  </a:lnTo>
                  <a:lnTo>
                    <a:pt x="10014" y="122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7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40" name="Google Shape;4440;p48"/>
          <p:cNvGrpSpPr/>
          <p:nvPr/>
        </p:nvGrpSpPr>
        <p:grpSpPr>
          <a:xfrm>
            <a:off x="261325" y="1551048"/>
            <a:ext cx="389994" cy="273623"/>
            <a:chOff x="559275" y="1683950"/>
            <a:chExt cx="466500" cy="327300"/>
          </a:xfrm>
        </p:grpSpPr>
        <p:sp>
          <p:nvSpPr>
            <p:cNvPr id="4441" name="Google Shape;4441;p48"/>
            <p:cNvSpPr/>
            <p:nvPr/>
          </p:nvSpPr>
          <p:spPr>
            <a:xfrm>
              <a:off x="559275" y="1683950"/>
              <a:ext cx="466500" cy="197850"/>
            </a:xfrm>
            <a:custGeom>
              <a:avLst/>
              <a:gdLst/>
              <a:ahLst/>
              <a:cxnLst/>
              <a:rect l="l" t="t" r="r" b="b"/>
              <a:pathLst>
                <a:path w="18660" h="7914" extrusionOk="0">
                  <a:moveTo>
                    <a:pt x="391" y="1"/>
                  </a:moveTo>
                  <a:lnTo>
                    <a:pt x="293" y="50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74" y="221"/>
                  </a:lnTo>
                  <a:lnTo>
                    <a:pt x="49" y="294"/>
                  </a:lnTo>
                  <a:lnTo>
                    <a:pt x="0" y="392"/>
                  </a:lnTo>
                  <a:lnTo>
                    <a:pt x="0" y="489"/>
                  </a:lnTo>
                  <a:lnTo>
                    <a:pt x="0" y="1173"/>
                  </a:lnTo>
                  <a:lnTo>
                    <a:pt x="9330" y="7914"/>
                  </a:lnTo>
                  <a:lnTo>
                    <a:pt x="18659" y="1173"/>
                  </a:lnTo>
                  <a:lnTo>
                    <a:pt x="18659" y="489"/>
                  </a:lnTo>
                  <a:lnTo>
                    <a:pt x="18659" y="392"/>
                  </a:lnTo>
                  <a:lnTo>
                    <a:pt x="18611" y="294"/>
                  </a:lnTo>
                  <a:lnTo>
                    <a:pt x="18586" y="221"/>
                  </a:lnTo>
                  <a:lnTo>
                    <a:pt x="18513" y="147"/>
                  </a:lnTo>
                  <a:lnTo>
                    <a:pt x="18440" y="74"/>
                  </a:lnTo>
                  <a:lnTo>
                    <a:pt x="18366" y="50"/>
                  </a:lnTo>
                  <a:lnTo>
                    <a:pt x="1826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2" name="Google Shape;4442;p48"/>
            <p:cNvSpPr/>
            <p:nvPr/>
          </p:nvSpPr>
          <p:spPr>
            <a:xfrm>
              <a:off x="559275" y="1727925"/>
              <a:ext cx="466500" cy="283325"/>
            </a:xfrm>
            <a:custGeom>
              <a:avLst/>
              <a:gdLst/>
              <a:ahLst/>
              <a:cxnLst/>
              <a:rect l="l" t="t" r="r" b="b"/>
              <a:pathLst>
                <a:path w="18660" h="11333" extrusionOk="0">
                  <a:moveTo>
                    <a:pt x="0" y="0"/>
                  </a:moveTo>
                  <a:lnTo>
                    <a:pt x="0" y="10844"/>
                  </a:lnTo>
                  <a:lnTo>
                    <a:pt x="0" y="10917"/>
                  </a:lnTo>
                  <a:lnTo>
                    <a:pt x="5129" y="7230"/>
                  </a:lnTo>
                  <a:lnTo>
                    <a:pt x="5227" y="7181"/>
                  </a:lnTo>
                  <a:lnTo>
                    <a:pt x="5325" y="7181"/>
                  </a:lnTo>
                  <a:lnTo>
                    <a:pt x="5398" y="7205"/>
                  </a:lnTo>
                  <a:lnTo>
                    <a:pt x="5471" y="7278"/>
                  </a:lnTo>
                  <a:lnTo>
                    <a:pt x="5520" y="7376"/>
                  </a:lnTo>
                  <a:lnTo>
                    <a:pt x="5520" y="7474"/>
                  </a:lnTo>
                  <a:lnTo>
                    <a:pt x="5471" y="7547"/>
                  </a:lnTo>
                  <a:lnTo>
                    <a:pt x="5422" y="7620"/>
                  </a:lnTo>
                  <a:lnTo>
                    <a:pt x="318" y="11308"/>
                  </a:lnTo>
                  <a:lnTo>
                    <a:pt x="415" y="11333"/>
                  </a:lnTo>
                  <a:lnTo>
                    <a:pt x="18244" y="11333"/>
                  </a:lnTo>
                  <a:lnTo>
                    <a:pt x="18342" y="11308"/>
                  </a:lnTo>
                  <a:lnTo>
                    <a:pt x="13238" y="7620"/>
                  </a:lnTo>
                  <a:lnTo>
                    <a:pt x="13189" y="7547"/>
                  </a:lnTo>
                  <a:lnTo>
                    <a:pt x="13140" y="7474"/>
                  </a:lnTo>
                  <a:lnTo>
                    <a:pt x="13140" y="7376"/>
                  </a:lnTo>
                  <a:lnTo>
                    <a:pt x="13189" y="7278"/>
                  </a:lnTo>
                  <a:lnTo>
                    <a:pt x="13262" y="7205"/>
                  </a:lnTo>
                  <a:lnTo>
                    <a:pt x="13335" y="7181"/>
                  </a:lnTo>
                  <a:lnTo>
                    <a:pt x="13433" y="7181"/>
                  </a:lnTo>
                  <a:lnTo>
                    <a:pt x="13531" y="7230"/>
                  </a:lnTo>
                  <a:lnTo>
                    <a:pt x="18659" y="10917"/>
                  </a:lnTo>
                  <a:lnTo>
                    <a:pt x="18659" y="10844"/>
                  </a:lnTo>
                  <a:lnTo>
                    <a:pt x="18659" y="0"/>
                  </a:lnTo>
                  <a:lnTo>
                    <a:pt x="9476" y="6643"/>
                  </a:lnTo>
                  <a:lnTo>
                    <a:pt x="9403" y="6692"/>
                  </a:lnTo>
                  <a:lnTo>
                    <a:pt x="9257" y="6692"/>
                  </a:lnTo>
                  <a:lnTo>
                    <a:pt x="9183" y="66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43" name="Google Shape;4443;p48"/>
          <p:cNvGrpSpPr/>
          <p:nvPr/>
        </p:nvGrpSpPr>
        <p:grpSpPr>
          <a:xfrm>
            <a:off x="824852" y="1496958"/>
            <a:ext cx="389994" cy="381822"/>
            <a:chOff x="1233350" y="1619250"/>
            <a:chExt cx="466500" cy="456725"/>
          </a:xfrm>
        </p:grpSpPr>
        <p:sp>
          <p:nvSpPr>
            <p:cNvPr id="4444" name="Google Shape;4444;p48"/>
            <p:cNvSpPr/>
            <p:nvPr/>
          </p:nvSpPr>
          <p:spPr>
            <a:xfrm>
              <a:off x="1233350" y="1619250"/>
              <a:ext cx="466500" cy="456725"/>
            </a:xfrm>
            <a:custGeom>
              <a:avLst/>
              <a:gdLst/>
              <a:ahLst/>
              <a:cxnLst/>
              <a:rect l="l" t="t" r="r" b="b"/>
              <a:pathLst>
                <a:path w="18660" h="18269" extrusionOk="0">
                  <a:moveTo>
                    <a:pt x="14923" y="5080"/>
                  </a:moveTo>
                  <a:lnTo>
                    <a:pt x="14923" y="9037"/>
                  </a:lnTo>
                  <a:lnTo>
                    <a:pt x="17316" y="7913"/>
                  </a:lnTo>
                  <a:lnTo>
                    <a:pt x="9476" y="13579"/>
                  </a:lnTo>
                  <a:lnTo>
                    <a:pt x="9403" y="13604"/>
                  </a:lnTo>
                  <a:lnTo>
                    <a:pt x="9330" y="13628"/>
                  </a:lnTo>
                  <a:lnTo>
                    <a:pt x="9257" y="13604"/>
                  </a:lnTo>
                  <a:lnTo>
                    <a:pt x="9183" y="13579"/>
                  </a:lnTo>
                  <a:lnTo>
                    <a:pt x="1344" y="7913"/>
                  </a:lnTo>
                  <a:lnTo>
                    <a:pt x="3737" y="9037"/>
                  </a:lnTo>
                  <a:lnTo>
                    <a:pt x="3737" y="5080"/>
                  </a:lnTo>
                  <a:close/>
                  <a:moveTo>
                    <a:pt x="9330" y="0"/>
                  </a:moveTo>
                  <a:lnTo>
                    <a:pt x="0" y="6741"/>
                  </a:lnTo>
                  <a:lnTo>
                    <a:pt x="0" y="17780"/>
                  </a:lnTo>
                  <a:lnTo>
                    <a:pt x="0" y="17853"/>
                  </a:lnTo>
                  <a:lnTo>
                    <a:pt x="5129" y="14165"/>
                  </a:lnTo>
                  <a:lnTo>
                    <a:pt x="5227" y="14117"/>
                  </a:lnTo>
                  <a:lnTo>
                    <a:pt x="5325" y="14117"/>
                  </a:lnTo>
                  <a:lnTo>
                    <a:pt x="5398" y="14141"/>
                  </a:lnTo>
                  <a:lnTo>
                    <a:pt x="5471" y="14214"/>
                  </a:lnTo>
                  <a:lnTo>
                    <a:pt x="5520" y="14312"/>
                  </a:lnTo>
                  <a:lnTo>
                    <a:pt x="5520" y="14385"/>
                  </a:lnTo>
                  <a:lnTo>
                    <a:pt x="5471" y="14483"/>
                  </a:lnTo>
                  <a:lnTo>
                    <a:pt x="5422" y="14556"/>
                  </a:lnTo>
                  <a:lnTo>
                    <a:pt x="318" y="18244"/>
                  </a:lnTo>
                  <a:lnTo>
                    <a:pt x="416" y="18244"/>
                  </a:lnTo>
                  <a:lnTo>
                    <a:pt x="489" y="18268"/>
                  </a:lnTo>
                  <a:lnTo>
                    <a:pt x="18171" y="18268"/>
                  </a:lnTo>
                  <a:lnTo>
                    <a:pt x="18244" y="18244"/>
                  </a:lnTo>
                  <a:lnTo>
                    <a:pt x="18342" y="18244"/>
                  </a:lnTo>
                  <a:lnTo>
                    <a:pt x="13238" y="14556"/>
                  </a:lnTo>
                  <a:lnTo>
                    <a:pt x="13189" y="14483"/>
                  </a:lnTo>
                  <a:lnTo>
                    <a:pt x="13140" y="14385"/>
                  </a:lnTo>
                  <a:lnTo>
                    <a:pt x="13140" y="14312"/>
                  </a:lnTo>
                  <a:lnTo>
                    <a:pt x="13189" y="14214"/>
                  </a:lnTo>
                  <a:lnTo>
                    <a:pt x="13262" y="14141"/>
                  </a:lnTo>
                  <a:lnTo>
                    <a:pt x="13335" y="14117"/>
                  </a:lnTo>
                  <a:lnTo>
                    <a:pt x="13433" y="14117"/>
                  </a:lnTo>
                  <a:lnTo>
                    <a:pt x="13531" y="14165"/>
                  </a:lnTo>
                  <a:lnTo>
                    <a:pt x="18660" y="17853"/>
                  </a:lnTo>
                  <a:lnTo>
                    <a:pt x="18660" y="17780"/>
                  </a:lnTo>
                  <a:lnTo>
                    <a:pt x="18660" y="6741"/>
                  </a:lnTo>
                  <a:lnTo>
                    <a:pt x="933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5" name="Google Shape;4445;p48"/>
            <p:cNvSpPr/>
            <p:nvPr/>
          </p:nvSpPr>
          <p:spPr>
            <a:xfrm>
              <a:off x="1382325" y="1792025"/>
              <a:ext cx="168550" cy="12250"/>
            </a:xfrm>
            <a:custGeom>
              <a:avLst/>
              <a:gdLst/>
              <a:ahLst/>
              <a:cxnLst/>
              <a:rect l="l" t="t" r="r" b="b"/>
              <a:pathLst>
                <a:path w="6742" h="490" extrusionOk="0">
                  <a:moveTo>
                    <a:pt x="147" y="1"/>
                  </a:move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6497" y="489"/>
                  </a:lnTo>
                  <a:lnTo>
                    <a:pt x="6595" y="465"/>
                  </a:lnTo>
                  <a:lnTo>
                    <a:pt x="6668" y="416"/>
                  </a:lnTo>
                  <a:lnTo>
                    <a:pt x="6717" y="343"/>
                  </a:lnTo>
                  <a:lnTo>
                    <a:pt x="6741" y="245"/>
                  </a:lnTo>
                  <a:lnTo>
                    <a:pt x="6717" y="147"/>
                  </a:lnTo>
                  <a:lnTo>
                    <a:pt x="6668" y="74"/>
                  </a:lnTo>
                  <a:lnTo>
                    <a:pt x="659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6" name="Google Shape;4446;p48"/>
            <p:cNvSpPr/>
            <p:nvPr/>
          </p:nvSpPr>
          <p:spPr>
            <a:xfrm>
              <a:off x="1382325" y="1825000"/>
              <a:ext cx="168550" cy="12250"/>
            </a:xfrm>
            <a:custGeom>
              <a:avLst/>
              <a:gdLst/>
              <a:ahLst/>
              <a:cxnLst/>
              <a:rect l="l" t="t" r="r" b="b"/>
              <a:pathLst>
                <a:path w="6742" h="490" extrusionOk="0">
                  <a:moveTo>
                    <a:pt x="245" y="1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6497" y="489"/>
                  </a:lnTo>
                  <a:lnTo>
                    <a:pt x="6595" y="465"/>
                  </a:lnTo>
                  <a:lnTo>
                    <a:pt x="6668" y="416"/>
                  </a:lnTo>
                  <a:lnTo>
                    <a:pt x="6717" y="343"/>
                  </a:lnTo>
                  <a:lnTo>
                    <a:pt x="6741" y="245"/>
                  </a:lnTo>
                  <a:lnTo>
                    <a:pt x="6717" y="147"/>
                  </a:lnTo>
                  <a:lnTo>
                    <a:pt x="6668" y="74"/>
                  </a:lnTo>
                  <a:lnTo>
                    <a:pt x="6595" y="25"/>
                  </a:lnTo>
                  <a:lnTo>
                    <a:pt x="649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7" name="Google Shape;4447;p48"/>
            <p:cNvSpPr/>
            <p:nvPr/>
          </p:nvSpPr>
          <p:spPr>
            <a:xfrm>
              <a:off x="1382325" y="1858575"/>
              <a:ext cx="70850" cy="12250"/>
            </a:xfrm>
            <a:custGeom>
              <a:avLst/>
              <a:gdLst/>
              <a:ahLst/>
              <a:cxnLst/>
              <a:rect l="l" t="t" r="r" b="b"/>
              <a:pathLst>
                <a:path w="2834" h="490" extrusionOk="0">
                  <a:moveTo>
                    <a:pt x="245" y="1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2589" y="489"/>
                  </a:lnTo>
                  <a:lnTo>
                    <a:pt x="2687" y="465"/>
                  </a:lnTo>
                  <a:lnTo>
                    <a:pt x="2760" y="416"/>
                  </a:lnTo>
                  <a:lnTo>
                    <a:pt x="2809" y="343"/>
                  </a:lnTo>
                  <a:lnTo>
                    <a:pt x="2834" y="245"/>
                  </a:lnTo>
                  <a:lnTo>
                    <a:pt x="2809" y="147"/>
                  </a:lnTo>
                  <a:lnTo>
                    <a:pt x="2760" y="74"/>
                  </a:lnTo>
                  <a:lnTo>
                    <a:pt x="2687" y="25"/>
                  </a:lnTo>
                  <a:lnTo>
                    <a:pt x="258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48" name="Google Shape;4448;p48"/>
          <p:cNvGrpSpPr/>
          <p:nvPr/>
        </p:nvGrpSpPr>
        <p:grpSpPr>
          <a:xfrm>
            <a:off x="1400626" y="1505109"/>
            <a:ext cx="365499" cy="365499"/>
            <a:chOff x="1922075" y="1629000"/>
            <a:chExt cx="437200" cy="437200"/>
          </a:xfrm>
        </p:grpSpPr>
        <p:sp>
          <p:nvSpPr>
            <p:cNvPr id="4449" name="Google Shape;4449;p48"/>
            <p:cNvSpPr/>
            <p:nvPr/>
          </p:nvSpPr>
          <p:spPr>
            <a:xfrm>
              <a:off x="2208425" y="1629000"/>
              <a:ext cx="150850" cy="150850"/>
            </a:xfrm>
            <a:custGeom>
              <a:avLst/>
              <a:gdLst/>
              <a:ahLst/>
              <a:cxnLst/>
              <a:rect l="l" t="t" r="r" b="b"/>
              <a:pathLst>
                <a:path w="6034" h="6034" extrusionOk="0">
                  <a:moveTo>
                    <a:pt x="2004" y="1"/>
                  </a:moveTo>
                  <a:lnTo>
                    <a:pt x="1881" y="25"/>
                  </a:lnTo>
                  <a:lnTo>
                    <a:pt x="1784" y="50"/>
                  </a:lnTo>
                  <a:lnTo>
                    <a:pt x="1686" y="98"/>
                  </a:lnTo>
                  <a:lnTo>
                    <a:pt x="1588" y="172"/>
                  </a:lnTo>
                  <a:lnTo>
                    <a:pt x="1" y="1784"/>
                  </a:lnTo>
                  <a:lnTo>
                    <a:pt x="4251" y="6033"/>
                  </a:lnTo>
                  <a:lnTo>
                    <a:pt x="5862" y="4446"/>
                  </a:lnTo>
                  <a:lnTo>
                    <a:pt x="5936" y="4348"/>
                  </a:lnTo>
                  <a:lnTo>
                    <a:pt x="5985" y="4250"/>
                  </a:lnTo>
                  <a:lnTo>
                    <a:pt x="6009" y="4153"/>
                  </a:lnTo>
                  <a:lnTo>
                    <a:pt x="6033" y="4031"/>
                  </a:lnTo>
                  <a:lnTo>
                    <a:pt x="6009" y="3933"/>
                  </a:lnTo>
                  <a:lnTo>
                    <a:pt x="5985" y="3811"/>
                  </a:lnTo>
                  <a:lnTo>
                    <a:pt x="5936" y="3713"/>
                  </a:lnTo>
                  <a:lnTo>
                    <a:pt x="5862" y="3615"/>
                  </a:lnTo>
                  <a:lnTo>
                    <a:pt x="2419" y="172"/>
                  </a:lnTo>
                  <a:lnTo>
                    <a:pt x="2321" y="98"/>
                  </a:lnTo>
                  <a:lnTo>
                    <a:pt x="2223" y="50"/>
                  </a:lnTo>
                  <a:lnTo>
                    <a:pt x="2101" y="25"/>
                  </a:lnTo>
                  <a:lnTo>
                    <a:pt x="200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0" name="Google Shape;4450;p48"/>
            <p:cNvSpPr/>
            <p:nvPr/>
          </p:nvSpPr>
          <p:spPr>
            <a:xfrm>
              <a:off x="1922075" y="1686400"/>
              <a:ext cx="379800" cy="379800"/>
            </a:xfrm>
            <a:custGeom>
              <a:avLst/>
              <a:gdLst/>
              <a:ahLst/>
              <a:cxnLst/>
              <a:rect l="l" t="t" r="r" b="b"/>
              <a:pathLst>
                <a:path w="15192" h="15192" extrusionOk="0">
                  <a:moveTo>
                    <a:pt x="1100" y="10527"/>
                  </a:moveTo>
                  <a:lnTo>
                    <a:pt x="4665" y="14093"/>
                  </a:lnTo>
                  <a:lnTo>
                    <a:pt x="4616" y="14117"/>
                  </a:lnTo>
                  <a:lnTo>
                    <a:pt x="1979" y="14508"/>
                  </a:lnTo>
                  <a:lnTo>
                    <a:pt x="684" y="13213"/>
                  </a:lnTo>
                  <a:lnTo>
                    <a:pt x="1075" y="10576"/>
                  </a:lnTo>
                  <a:lnTo>
                    <a:pt x="1100" y="10527"/>
                  </a:lnTo>
                  <a:close/>
                  <a:moveTo>
                    <a:pt x="10918" y="1"/>
                  </a:moveTo>
                  <a:lnTo>
                    <a:pt x="758" y="10185"/>
                  </a:lnTo>
                  <a:lnTo>
                    <a:pt x="684" y="10258"/>
                  </a:lnTo>
                  <a:lnTo>
                    <a:pt x="636" y="10332"/>
                  </a:lnTo>
                  <a:lnTo>
                    <a:pt x="611" y="10405"/>
                  </a:lnTo>
                  <a:lnTo>
                    <a:pt x="587" y="10502"/>
                  </a:lnTo>
                  <a:lnTo>
                    <a:pt x="1" y="14532"/>
                  </a:lnTo>
                  <a:lnTo>
                    <a:pt x="1" y="14654"/>
                  </a:lnTo>
                  <a:lnTo>
                    <a:pt x="25" y="14801"/>
                  </a:lnTo>
                  <a:lnTo>
                    <a:pt x="98" y="14923"/>
                  </a:lnTo>
                  <a:lnTo>
                    <a:pt x="171" y="15021"/>
                  </a:lnTo>
                  <a:lnTo>
                    <a:pt x="269" y="15094"/>
                  </a:lnTo>
                  <a:lnTo>
                    <a:pt x="367" y="15143"/>
                  </a:lnTo>
                  <a:lnTo>
                    <a:pt x="465" y="15167"/>
                  </a:lnTo>
                  <a:lnTo>
                    <a:pt x="587" y="15192"/>
                  </a:lnTo>
                  <a:lnTo>
                    <a:pt x="660" y="15192"/>
                  </a:lnTo>
                  <a:lnTo>
                    <a:pt x="4690" y="14606"/>
                  </a:lnTo>
                  <a:lnTo>
                    <a:pt x="4861" y="14557"/>
                  </a:lnTo>
                  <a:lnTo>
                    <a:pt x="4934" y="14508"/>
                  </a:lnTo>
                  <a:lnTo>
                    <a:pt x="5007" y="14435"/>
                  </a:lnTo>
                  <a:lnTo>
                    <a:pt x="15192" y="4275"/>
                  </a:lnTo>
                  <a:lnTo>
                    <a:pt x="13970" y="3053"/>
                  </a:lnTo>
                  <a:lnTo>
                    <a:pt x="4152" y="12872"/>
                  </a:lnTo>
                  <a:lnTo>
                    <a:pt x="3810" y="12530"/>
                  </a:lnTo>
                  <a:lnTo>
                    <a:pt x="13629" y="2712"/>
                  </a:lnTo>
                  <a:lnTo>
                    <a:pt x="12481" y="1564"/>
                  </a:lnTo>
                  <a:lnTo>
                    <a:pt x="2663" y="11382"/>
                  </a:lnTo>
                  <a:lnTo>
                    <a:pt x="2321" y="11040"/>
                  </a:lnTo>
                  <a:lnTo>
                    <a:pt x="12139" y="1222"/>
                  </a:lnTo>
                  <a:lnTo>
                    <a:pt x="109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51" name="Google Shape;4451;p48"/>
          <p:cNvGrpSpPr/>
          <p:nvPr/>
        </p:nvGrpSpPr>
        <p:grpSpPr>
          <a:xfrm>
            <a:off x="1962627" y="1503584"/>
            <a:ext cx="368551" cy="368551"/>
            <a:chOff x="2594325" y="1627175"/>
            <a:chExt cx="440850" cy="440850"/>
          </a:xfrm>
        </p:grpSpPr>
        <p:sp>
          <p:nvSpPr>
            <p:cNvPr id="4452" name="Google Shape;4452;p48"/>
            <p:cNvSpPr/>
            <p:nvPr/>
          </p:nvSpPr>
          <p:spPr>
            <a:xfrm>
              <a:off x="2594325" y="1890950"/>
              <a:ext cx="177075" cy="177075"/>
            </a:xfrm>
            <a:custGeom>
              <a:avLst/>
              <a:gdLst/>
              <a:ahLst/>
              <a:cxnLst/>
              <a:rect l="l" t="t" r="r" b="b"/>
              <a:pathLst>
                <a:path w="7083" h="7083" extrusionOk="0">
                  <a:moveTo>
                    <a:pt x="5544" y="0"/>
                  </a:moveTo>
                  <a:lnTo>
                    <a:pt x="538" y="5984"/>
                  </a:lnTo>
                  <a:lnTo>
                    <a:pt x="0" y="7083"/>
                  </a:lnTo>
                  <a:lnTo>
                    <a:pt x="1099" y="6546"/>
                  </a:lnTo>
                  <a:lnTo>
                    <a:pt x="7083" y="1539"/>
                  </a:lnTo>
                  <a:lnTo>
                    <a:pt x="554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3" name="Google Shape;4453;p48"/>
            <p:cNvSpPr/>
            <p:nvPr/>
          </p:nvSpPr>
          <p:spPr>
            <a:xfrm>
              <a:off x="2858700" y="1627175"/>
              <a:ext cx="176475" cy="176475"/>
            </a:xfrm>
            <a:custGeom>
              <a:avLst/>
              <a:gdLst/>
              <a:ahLst/>
              <a:cxnLst/>
              <a:rect l="l" t="t" r="r" b="b"/>
              <a:pathLst>
                <a:path w="7059" h="7059" extrusionOk="0">
                  <a:moveTo>
                    <a:pt x="904" y="1"/>
                  </a:moveTo>
                  <a:lnTo>
                    <a:pt x="782" y="25"/>
                  </a:lnTo>
                  <a:lnTo>
                    <a:pt x="684" y="98"/>
                  </a:lnTo>
                  <a:lnTo>
                    <a:pt x="611" y="147"/>
                  </a:lnTo>
                  <a:lnTo>
                    <a:pt x="489" y="294"/>
                  </a:lnTo>
                  <a:lnTo>
                    <a:pt x="367" y="440"/>
                  </a:lnTo>
                  <a:lnTo>
                    <a:pt x="294" y="587"/>
                  </a:lnTo>
                  <a:lnTo>
                    <a:pt x="196" y="733"/>
                  </a:lnTo>
                  <a:lnTo>
                    <a:pt x="74" y="1051"/>
                  </a:lnTo>
                  <a:lnTo>
                    <a:pt x="0" y="1393"/>
                  </a:lnTo>
                  <a:lnTo>
                    <a:pt x="0" y="1735"/>
                  </a:lnTo>
                  <a:lnTo>
                    <a:pt x="25" y="2052"/>
                  </a:lnTo>
                  <a:lnTo>
                    <a:pt x="123" y="2394"/>
                  </a:lnTo>
                  <a:lnTo>
                    <a:pt x="269" y="2711"/>
                  </a:lnTo>
                  <a:lnTo>
                    <a:pt x="4348" y="6790"/>
                  </a:lnTo>
                  <a:lnTo>
                    <a:pt x="4665" y="6937"/>
                  </a:lnTo>
                  <a:lnTo>
                    <a:pt x="5007" y="7034"/>
                  </a:lnTo>
                  <a:lnTo>
                    <a:pt x="5325" y="7059"/>
                  </a:lnTo>
                  <a:lnTo>
                    <a:pt x="5667" y="7059"/>
                  </a:lnTo>
                  <a:lnTo>
                    <a:pt x="6008" y="6986"/>
                  </a:lnTo>
                  <a:lnTo>
                    <a:pt x="6326" y="6863"/>
                  </a:lnTo>
                  <a:lnTo>
                    <a:pt x="6473" y="6766"/>
                  </a:lnTo>
                  <a:lnTo>
                    <a:pt x="6619" y="6692"/>
                  </a:lnTo>
                  <a:lnTo>
                    <a:pt x="6766" y="6570"/>
                  </a:lnTo>
                  <a:lnTo>
                    <a:pt x="6912" y="6448"/>
                  </a:lnTo>
                  <a:lnTo>
                    <a:pt x="6961" y="6375"/>
                  </a:lnTo>
                  <a:lnTo>
                    <a:pt x="7034" y="6277"/>
                  </a:lnTo>
                  <a:lnTo>
                    <a:pt x="7059" y="6155"/>
                  </a:lnTo>
                  <a:lnTo>
                    <a:pt x="7059" y="6057"/>
                  </a:lnTo>
                  <a:lnTo>
                    <a:pt x="7059" y="5960"/>
                  </a:lnTo>
                  <a:lnTo>
                    <a:pt x="7034" y="5862"/>
                  </a:lnTo>
                  <a:lnTo>
                    <a:pt x="6961" y="5764"/>
                  </a:lnTo>
                  <a:lnTo>
                    <a:pt x="6912" y="5667"/>
                  </a:lnTo>
                  <a:lnTo>
                    <a:pt x="1393" y="147"/>
                  </a:lnTo>
                  <a:lnTo>
                    <a:pt x="1295" y="98"/>
                  </a:lnTo>
                  <a:lnTo>
                    <a:pt x="1197" y="25"/>
                  </a:lnTo>
                  <a:lnTo>
                    <a:pt x="109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4" name="Google Shape;4454;p48"/>
            <p:cNvSpPr/>
            <p:nvPr/>
          </p:nvSpPr>
          <p:spPr>
            <a:xfrm>
              <a:off x="2663325" y="1702275"/>
              <a:ext cx="296750" cy="296775"/>
            </a:xfrm>
            <a:custGeom>
              <a:avLst/>
              <a:gdLst/>
              <a:ahLst/>
              <a:cxnLst/>
              <a:rect l="l" t="t" r="r" b="b"/>
              <a:pathLst>
                <a:path w="11870" h="11871" extrusionOk="0">
                  <a:moveTo>
                    <a:pt x="7718" y="1295"/>
                  </a:moveTo>
                  <a:lnTo>
                    <a:pt x="7815" y="1319"/>
                  </a:lnTo>
                  <a:lnTo>
                    <a:pt x="7889" y="1368"/>
                  </a:lnTo>
                  <a:lnTo>
                    <a:pt x="7938" y="1442"/>
                  </a:lnTo>
                  <a:lnTo>
                    <a:pt x="7938" y="1515"/>
                  </a:lnTo>
                  <a:lnTo>
                    <a:pt x="7938" y="1588"/>
                  </a:lnTo>
                  <a:lnTo>
                    <a:pt x="7889" y="1661"/>
                  </a:lnTo>
                  <a:lnTo>
                    <a:pt x="5862" y="3664"/>
                  </a:lnTo>
                  <a:lnTo>
                    <a:pt x="5788" y="3713"/>
                  </a:lnTo>
                  <a:lnTo>
                    <a:pt x="5715" y="3737"/>
                  </a:lnTo>
                  <a:lnTo>
                    <a:pt x="5642" y="3713"/>
                  </a:lnTo>
                  <a:lnTo>
                    <a:pt x="5569" y="3664"/>
                  </a:lnTo>
                  <a:lnTo>
                    <a:pt x="5520" y="3591"/>
                  </a:lnTo>
                  <a:lnTo>
                    <a:pt x="5495" y="3517"/>
                  </a:lnTo>
                  <a:lnTo>
                    <a:pt x="5520" y="3444"/>
                  </a:lnTo>
                  <a:lnTo>
                    <a:pt x="5569" y="3371"/>
                  </a:lnTo>
                  <a:lnTo>
                    <a:pt x="7571" y="1368"/>
                  </a:lnTo>
                  <a:lnTo>
                    <a:pt x="7644" y="1319"/>
                  </a:lnTo>
                  <a:lnTo>
                    <a:pt x="7718" y="1295"/>
                  </a:lnTo>
                  <a:close/>
                  <a:moveTo>
                    <a:pt x="7767" y="1"/>
                  </a:moveTo>
                  <a:lnTo>
                    <a:pt x="4885" y="2907"/>
                  </a:lnTo>
                  <a:lnTo>
                    <a:pt x="4640" y="2809"/>
                  </a:lnTo>
                  <a:lnTo>
                    <a:pt x="4396" y="2712"/>
                  </a:lnTo>
                  <a:lnTo>
                    <a:pt x="4103" y="2614"/>
                  </a:lnTo>
                  <a:lnTo>
                    <a:pt x="3810" y="2565"/>
                  </a:lnTo>
                  <a:lnTo>
                    <a:pt x="3493" y="2492"/>
                  </a:lnTo>
                  <a:lnTo>
                    <a:pt x="3175" y="2443"/>
                  </a:lnTo>
                  <a:lnTo>
                    <a:pt x="2858" y="2418"/>
                  </a:lnTo>
                  <a:lnTo>
                    <a:pt x="2247" y="2418"/>
                  </a:lnTo>
                  <a:lnTo>
                    <a:pt x="1954" y="2443"/>
                  </a:lnTo>
                  <a:lnTo>
                    <a:pt x="1636" y="2492"/>
                  </a:lnTo>
                  <a:lnTo>
                    <a:pt x="1319" y="2565"/>
                  </a:lnTo>
                  <a:lnTo>
                    <a:pt x="1001" y="2687"/>
                  </a:lnTo>
                  <a:lnTo>
                    <a:pt x="708" y="2809"/>
                  </a:lnTo>
                  <a:lnTo>
                    <a:pt x="415" y="3005"/>
                  </a:lnTo>
                  <a:lnTo>
                    <a:pt x="147" y="3224"/>
                  </a:lnTo>
                  <a:lnTo>
                    <a:pt x="73" y="3298"/>
                  </a:lnTo>
                  <a:lnTo>
                    <a:pt x="24" y="3395"/>
                  </a:lnTo>
                  <a:lnTo>
                    <a:pt x="0" y="3493"/>
                  </a:lnTo>
                  <a:lnTo>
                    <a:pt x="0" y="3615"/>
                  </a:lnTo>
                  <a:lnTo>
                    <a:pt x="0" y="3713"/>
                  </a:lnTo>
                  <a:lnTo>
                    <a:pt x="24" y="3811"/>
                  </a:lnTo>
                  <a:lnTo>
                    <a:pt x="73" y="3908"/>
                  </a:lnTo>
                  <a:lnTo>
                    <a:pt x="147" y="4006"/>
                  </a:lnTo>
                  <a:lnTo>
                    <a:pt x="7864" y="11724"/>
                  </a:lnTo>
                  <a:lnTo>
                    <a:pt x="7962" y="11797"/>
                  </a:lnTo>
                  <a:lnTo>
                    <a:pt x="8060" y="11846"/>
                  </a:lnTo>
                  <a:lnTo>
                    <a:pt x="8157" y="11870"/>
                  </a:lnTo>
                  <a:lnTo>
                    <a:pt x="8377" y="11870"/>
                  </a:lnTo>
                  <a:lnTo>
                    <a:pt x="8475" y="11846"/>
                  </a:lnTo>
                  <a:lnTo>
                    <a:pt x="8573" y="11797"/>
                  </a:lnTo>
                  <a:lnTo>
                    <a:pt x="8646" y="11724"/>
                  </a:lnTo>
                  <a:lnTo>
                    <a:pt x="8866" y="11455"/>
                  </a:lnTo>
                  <a:lnTo>
                    <a:pt x="9061" y="11162"/>
                  </a:lnTo>
                  <a:lnTo>
                    <a:pt x="9183" y="10869"/>
                  </a:lnTo>
                  <a:lnTo>
                    <a:pt x="9305" y="10551"/>
                  </a:lnTo>
                  <a:lnTo>
                    <a:pt x="9379" y="10234"/>
                  </a:lnTo>
                  <a:lnTo>
                    <a:pt x="9427" y="9916"/>
                  </a:lnTo>
                  <a:lnTo>
                    <a:pt x="9452" y="9623"/>
                  </a:lnTo>
                  <a:lnTo>
                    <a:pt x="9452" y="9330"/>
                  </a:lnTo>
                  <a:lnTo>
                    <a:pt x="9452" y="9013"/>
                  </a:lnTo>
                  <a:lnTo>
                    <a:pt x="9427" y="8695"/>
                  </a:lnTo>
                  <a:lnTo>
                    <a:pt x="9379" y="8378"/>
                  </a:lnTo>
                  <a:lnTo>
                    <a:pt x="9305" y="8060"/>
                  </a:lnTo>
                  <a:lnTo>
                    <a:pt x="9256" y="7767"/>
                  </a:lnTo>
                  <a:lnTo>
                    <a:pt x="9159" y="7474"/>
                  </a:lnTo>
                  <a:lnTo>
                    <a:pt x="9061" y="7230"/>
                  </a:lnTo>
                  <a:lnTo>
                    <a:pt x="8963" y="6986"/>
                  </a:lnTo>
                  <a:lnTo>
                    <a:pt x="11870" y="4104"/>
                  </a:lnTo>
                  <a:lnTo>
                    <a:pt x="776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55" name="Google Shape;4455;p48"/>
          <p:cNvSpPr/>
          <p:nvPr/>
        </p:nvSpPr>
        <p:spPr>
          <a:xfrm>
            <a:off x="2542582" y="1519981"/>
            <a:ext cx="335905" cy="335884"/>
          </a:xfrm>
          <a:custGeom>
            <a:avLst/>
            <a:gdLst/>
            <a:ahLst/>
            <a:cxnLst/>
            <a:rect l="l" t="t" r="r" b="b"/>
            <a:pathLst>
              <a:path w="16072" h="16071" extrusionOk="0">
                <a:moveTo>
                  <a:pt x="8036" y="0"/>
                </a:moveTo>
                <a:lnTo>
                  <a:pt x="7938" y="24"/>
                </a:lnTo>
                <a:lnTo>
                  <a:pt x="7792" y="98"/>
                </a:lnTo>
                <a:lnTo>
                  <a:pt x="7328" y="366"/>
                </a:lnTo>
                <a:lnTo>
                  <a:pt x="7059" y="537"/>
                </a:lnTo>
                <a:lnTo>
                  <a:pt x="6766" y="757"/>
                </a:lnTo>
                <a:lnTo>
                  <a:pt x="6448" y="977"/>
                </a:lnTo>
                <a:lnTo>
                  <a:pt x="6155" y="1246"/>
                </a:lnTo>
                <a:lnTo>
                  <a:pt x="5887" y="1514"/>
                </a:lnTo>
                <a:lnTo>
                  <a:pt x="5643" y="1807"/>
                </a:lnTo>
                <a:lnTo>
                  <a:pt x="5447" y="2100"/>
                </a:lnTo>
                <a:lnTo>
                  <a:pt x="5374" y="2247"/>
                </a:lnTo>
                <a:lnTo>
                  <a:pt x="5325" y="2418"/>
                </a:lnTo>
                <a:lnTo>
                  <a:pt x="5276" y="2564"/>
                </a:lnTo>
                <a:lnTo>
                  <a:pt x="5252" y="2711"/>
                </a:lnTo>
                <a:lnTo>
                  <a:pt x="5252" y="2858"/>
                </a:lnTo>
                <a:lnTo>
                  <a:pt x="5276" y="3029"/>
                </a:lnTo>
                <a:lnTo>
                  <a:pt x="5325" y="3175"/>
                </a:lnTo>
                <a:lnTo>
                  <a:pt x="5398" y="3322"/>
                </a:lnTo>
                <a:lnTo>
                  <a:pt x="5496" y="3468"/>
                </a:lnTo>
                <a:lnTo>
                  <a:pt x="5618" y="3615"/>
                </a:lnTo>
                <a:lnTo>
                  <a:pt x="5814" y="3761"/>
                </a:lnTo>
                <a:lnTo>
                  <a:pt x="6009" y="3859"/>
                </a:lnTo>
                <a:lnTo>
                  <a:pt x="6204" y="3957"/>
                </a:lnTo>
                <a:lnTo>
                  <a:pt x="6424" y="4005"/>
                </a:lnTo>
                <a:lnTo>
                  <a:pt x="6644" y="4054"/>
                </a:lnTo>
                <a:lnTo>
                  <a:pt x="6864" y="4152"/>
                </a:lnTo>
                <a:lnTo>
                  <a:pt x="7059" y="4250"/>
                </a:lnTo>
                <a:lnTo>
                  <a:pt x="7254" y="4421"/>
                </a:lnTo>
                <a:lnTo>
                  <a:pt x="7425" y="4616"/>
                </a:lnTo>
                <a:lnTo>
                  <a:pt x="7523" y="4836"/>
                </a:lnTo>
                <a:lnTo>
                  <a:pt x="7596" y="5080"/>
                </a:lnTo>
                <a:lnTo>
                  <a:pt x="7621" y="5373"/>
                </a:lnTo>
                <a:lnTo>
                  <a:pt x="7596" y="5569"/>
                </a:lnTo>
                <a:lnTo>
                  <a:pt x="7572" y="5788"/>
                </a:lnTo>
                <a:lnTo>
                  <a:pt x="7499" y="5984"/>
                </a:lnTo>
                <a:lnTo>
                  <a:pt x="7425" y="6179"/>
                </a:lnTo>
                <a:lnTo>
                  <a:pt x="7328" y="6374"/>
                </a:lnTo>
                <a:lnTo>
                  <a:pt x="7206" y="6570"/>
                </a:lnTo>
                <a:lnTo>
                  <a:pt x="7059" y="6741"/>
                </a:lnTo>
                <a:lnTo>
                  <a:pt x="6913" y="6912"/>
                </a:lnTo>
                <a:lnTo>
                  <a:pt x="6742" y="7058"/>
                </a:lnTo>
                <a:lnTo>
                  <a:pt x="6571" y="7205"/>
                </a:lnTo>
                <a:lnTo>
                  <a:pt x="6400" y="7303"/>
                </a:lnTo>
                <a:lnTo>
                  <a:pt x="6204" y="7425"/>
                </a:lnTo>
                <a:lnTo>
                  <a:pt x="6009" y="7498"/>
                </a:lnTo>
                <a:lnTo>
                  <a:pt x="5789" y="7571"/>
                </a:lnTo>
                <a:lnTo>
                  <a:pt x="5569" y="7596"/>
                </a:lnTo>
                <a:lnTo>
                  <a:pt x="5374" y="7620"/>
                </a:lnTo>
                <a:lnTo>
                  <a:pt x="5105" y="7596"/>
                </a:lnTo>
                <a:lnTo>
                  <a:pt x="4861" y="7522"/>
                </a:lnTo>
                <a:lnTo>
                  <a:pt x="4617" y="7425"/>
                </a:lnTo>
                <a:lnTo>
                  <a:pt x="4421" y="7254"/>
                </a:lnTo>
                <a:lnTo>
                  <a:pt x="4250" y="7058"/>
                </a:lnTo>
                <a:lnTo>
                  <a:pt x="4128" y="6839"/>
                </a:lnTo>
                <a:lnTo>
                  <a:pt x="4055" y="6619"/>
                </a:lnTo>
                <a:lnTo>
                  <a:pt x="3982" y="6399"/>
                </a:lnTo>
                <a:lnTo>
                  <a:pt x="3933" y="6204"/>
                </a:lnTo>
                <a:lnTo>
                  <a:pt x="3860" y="6008"/>
                </a:lnTo>
                <a:lnTo>
                  <a:pt x="3762" y="5813"/>
                </a:lnTo>
                <a:lnTo>
                  <a:pt x="3615" y="5617"/>
                </a:lnTo>
                <a:lnTo>
                  <a:pt x="3469" y="5495"/>
                </a:lnTo>
                <a:lnTo>
                  <a:pt x="3322" y="5398"/>
                </a:lnTo>
                <a:lnTo>
                  <a:pt x="3176" y="5324"/>
                </a:lnTo>
                <a:lnTo>
                  <a:pt x="3029" y="5275"/>
                </a:lnTo>
                <a:lnTo>
                  <a:pt x="2858" y="5251"/>
                </a:lnTo>
                <a:lnTo>
                  <a:pt x="2712" y="5251"/>
                </a:lnTo>
                <a:lnTo>
                  <a:pt x="2565" y="5275"/>
                </a:lnTo>
                <a:lnTo>
                  <a:pt x="2419" y="5324"/>
                </a:lnTo>
                <a:lnTo>
                  <a:pt x="2248" y="5373"/>
                </a:lnTo>
                <a:lnTo>
                  <a:pt x="2101" y="5446"/>
                </a:lnTo>
                <a:lnTo>
                  <a:pt x="1808" y="5642"/>
                </a:lnTo>
                <a:lnTo>
                  <a:pt x="1515" y="5886"/>
                </a:lnTo>
                <a:lnTo>
                  <a:pt x="1246" y="6155"/>
                </a:lnTo>
                <a:lnTo>
                  <a:pt x="978" y="6448"/>
                </a:lnTo>
                <a:lnTo>
                  <a:pt x="758" y="6765"/>
                </a:lnTo>
                <a:lnTo>
                  <a:pt x="538" y="7058"/>
                </a:lnTo>
                <a:lnTo>
                  <a:pt x="367" y="7327"/>
                </a:lnTo>
                <a:lnTo>
                  <a:pt x="99" y="7791"/>
                </a:lnTo>
                <a:lnTo>
                  <a:pt x="25" y="7938"/>
                </a:lnTo>
                <a:lnTo>
                  <a:pt x="1" y="8035"/>
                </a:lnTo>
                <a:lnTo>
                  <a:pt x="25" y="8231"/>
                </a:lnTo>
                <a:lnTo>
                  <a:pt x="74" y="8402"/>
                </a:lnTo>
                <a:lnTo>
                  <a:pt x="172" y="8597"/>
                </a:lnTo>
                <a:lnTo>
                  <a:pt x="294" y="8744"/>
                </a:lnTo>
                <a:lnTo>
                  <a:pt x="587" y="9012"/>
                </a:lnTo>
                <a:lnTo>
                  <a:pt x="880" y="9256"/>
                </a:lnTo>
                <a:lnTo>
                  <a:pt x="1417" y="9696"/>
                </a:lnTo>
                <a:lnTo>
                  <a:pt x="1906" y="10062"/>
                </a:lnTo>
                <a:lnTo>
                  <a:pt x="2101" y="10233"/>
                </a:lnTo>
                <a:lnTo>
                  <a:pt x="2297" y="10404"/>
                </a:lnTo>
                <a:lnTo>
                  <a:pt x="2419" y="10575"/>
                </a:lnTo>
                <a:lnTo>
                  <a:pt x="2541" y="10746"/>
                </a:lnTo>
                <a:lnTo>
                  <a:pt x="2590" y="10917"/>
                </a:lnTo>
                <a:lnTo>
                  <a:pt x="2590" y="11113"/>
                </a:lnTo>
                <a:lnTo>
                  <a:pt x="2541" y="11308"/>
                </a:lnTo>
                <a:lnTo>
                  <a:pt x="2443" y="11528"/>
                </a:lnTo>
                <a:lnTo>
                  <a:pt x="2272" y="11772"/>
                </a:lnTo>
                <a:lnTo>
                  <a:pt x="2004" y="12041"/>
                </a:lnTo>
                <a:lnTo>
                  <a:pt x="1833" y="12212"/>
                </a:lnTo>
                <a:lnTo>
                  <a:pt x="1637" y="12309"/>
                </a:lnTo>
                <a:lnTo>
                  <a:pt x="1417" y="12383"/>
                </a:lnTo>
                <a:lnTo>
                  <a:pt x="1222" y="12431"/>
                </a:lnTo>
                <a:lnTo>
                  <a:pt x="1002" y="12480"/>
                </a:lnTo>
                <a:lnTo>
                  <a:pt x="782" y="12578"/>
                </a:lnTo>
                <a:lnTo>
                  <a:pt x="587" y="12700"/>
                </a:lnTo>
                <a:lnTo>
                  <a:pt x="367" y="12871"/>
                </a:lnTo>
                <a:lnTo>
                  <a:pt x="196" y="13066"/>
                </a:lnTo>
                <a:lnTo>
                  <a:pt x="99" y="13286"/>
                </a:lnTo>
                <a:lnTo>
                  <a:pt x="25" y="13530"/>
                </a:lnTo>
                <a:lnTo>
                  <a:pt x="1" y="13799"/>
                </a:lnTo>
                <a:lnTo>
                  <a:pt x="25" y="14019"/>
                </a:lnTo>
                <a:lnTo>
                  <a:pt x="50" y="14239"/>
                </a:lnTo>
                <a:lnTo>
                  <a:pt x="123" y="14434"/>
                </a:lnTo>
                <a:lnTo>
                  <a:pt x="221" y="14654"/>
                </a:lnTo>
                <a:lnTo>
                  <a:pt x="318" y="14825"/>
                </a:lnTo>
                <a:lnTo>
                  <a:pt x="440" y="15020"/>
                </a:lnTo>
                <a:lnTo>
                  <a:pt x="563" y="15191"/>
                </a:lnTo>
                <a:lnTo>
                  <a:pt x="709" y="15362"/>
                </a:lnTo>
                <a:lnTo>
                  <a:pt x="880" y="15509"/>
                </a:lnTo>
                <a:lnTo>
                  <a:pt x="1051" y="15631"/>
                </a:lnTo>
                <a:lnTo>
                  <a:pt x="1246" y="15753"/>
                </a:lnTo>
                <a:lnTo>
                  <a:pt x="1442" y="15875"/>
                </a:lnTo>
                <a:lnTo>
                  <a:pt x="1637" y="15948"/>
                </a:lnTo>
                <a:lnTo>
                  <a:pt x="1857" y="16022"/>
                </a:lnTo>
                <a:lnTo>
                  <a:pt x="2052" y="16046"/>
                </a:lnTo>
                <a:lnTo>
                  <a:pt x="2272" y="16070"/>
                </a:lnTo>
                <a:lnTo>
                  <a:pt x="2541" y="16046"/>
                </a:lnTo>
                <a:lnTo>
                  <a:pt x="2785" y="15973"/>
                </a:lnTo>
                <a:lnTo>
                  <a:pt x="3005" y="15875"/>
                </a:lnTo>
                <a:lnTo>
                  <a:pt x="3200" y="15704"/>
                </a:lnTo>
                <a:lnTo>
                  <a:pt x="3371" y="15509"/>
                </a:lnTo>
                <a:lnTo>
                  <a:pt x="3493" y="15289"/>
                </a:lnTo>
                <a:lnTo>
                  <a:pt x="3567" y="15094"/>
                </a:lnTo>
                <a:lnTo>
                  <a:pt x="3615" y="14874"/>
                </a:lnTo>
                <a:lnTo>
                  <a:pt x="3689" y="14654"/>
                </a:lnTo>
                <a:lnTo>
                  <a:pt x="3762" y="14459"/>
                </a:lnTo>
                <a:lnTo>
                  <a:pt x="3860" y="14239"/>
                </a:lnTo>
                <a:lnTo>
                  <a:pt x="4031" y="14068"/>
                </a:lnTo>
                <a:lnTo>
                  <a:pt x="4299" y="13824"/>
                </a:lnTo>
                <a:lnTo>
                  <a:pt x="4544" y="13628"/>
                </a:lnTo>
                <a:lnTo>
                  <a:pt x="4763" y="13530"/>
                </a:lnTo>
                <a:lnTo>
                  <a:pt x="4959" y="13482"/>
                </a:lnTo>
                <a:lnTo>
                  <a:pt x="5154" y="13482"/>
                </a:lnTo>
                <a:lnTo>
                  <a:pt x="5325" y="13530"/>
                </a:lnTo>
                <a:lnTo>
                  <a:pt x="5496" y="13653"/>
                </a:lnTo>
                <a:lnTo>
                  <a:pt x="5667" y="13775"/>
                </a:lnTo>
                <a:lnTo>
                  <a:pt x="5838" y="13970"/>
                </a:lnTo>
                <a:lnTo>
                  <a:pt x="6009" y="14165"/>
                </a:lnTo>
                <a:lnTo>
                  <a:pt x="6375" y="14654"/>
                </a:lnTo>
                <a:lnTo>
                  <a:pt x="6815" y="15191"/>
                </a:lnTo>
                <a:lnTo>
                  <a:pt x="7059" y="15484"/>
                </a:lnTo>
                <a:lnTo>
                  <a:pt x="7328" y="15777"/>
                </a:lnTo>
                <a:lnTo>
                  <a:pt x="7474" y="15899"/>
                </a:lnTo>
                <a:lnTo>
                  <a:pt x="7670" y="15997"/>
                </a:lnTo>
                <a:lnTo>
                  <a:pt x="7841" y="16046"/>
                </a:lnTo>
                <a:lnTo>
                  <a:pt x="8036" y="16070"/>
                </a:lnTo>
                <a:lnTo>
                  <a:pt x="8134" y="16046"/>
                </a:lnTo>
                <a:lnTo>
                  <a:pt x="8280" y="15973"/>
                </a:lnTo>
                <a:lnTo>
                  <a:pt x="8744" y="15704"/>
                </a:lnTo>
                <a:lnTo>
                  <a:pt x="9013" y="15533"/>
                </a:lnTo>
                <a:lnTo>
                  <a:pt x="9306" y="15313"/>
                </a:lnTo>
                <a:lnTo>
                  <a:pt x="9623" y="15094"/>
                </a:lnTo>
                <a:lnTo>
                  <a:pt x="9917" y="14825"/>
                </a:lnTo>
                <a:lnTo>
                  <a:pt x="10185" y="14556"/>
                </a:lnTo>
                <a:lnTo>
                  <a:pt x="10429" y="14263"/>
                </a:lnTo>
                <a:lnTo>
                  <a:pt x="10625" y="13970"/>
                </a:lnTo>
                <a:lnTo>
                  <a:pt x="10698" y="13824"/>
                </a:lnTo>
                <a:lnTo>
                  <a:pt x="10747" y="13653"/>
                </a:lnTo>
                <a:lnTo>
                  <a:pt x="10796" y="13506"/>
                </a:lnTo>
                <a:lnTo>
                  <a:pt x="10820" y="13359"/>
                </a:lnTo>
                <a:lnTo>
                  <a:pt x="10820" y="13213"/>
                </a:lnTo>
                <a:lnTo>
                  <a:pt x="10796" y="13042"/>
                </a:lnTo>
                <a:lnTo>
                  <a:pt x="10747" y="12895"/>
                </a:lnTo>
                <a:lnTo>
                  <a:pt x="10674" y="12749"/>
                </a:lnTo>
                <a:lnTo>
                  <a:pt x="10576" y="12602"/>
                </a:lnTo>
                <a:lnTo>
                  <a:pt x="10454" y="12456"/>
                </a:lnTo>
                <a:lnTo>
                  <a:pt x="10258" y="12309"/>
                </a:lnTo>
                <a:lnTo>
                  <a:pt x="10063" y="12212"/>
                </a:lnTo>
                <a:lnTo>
                  <a:pt x="9868" y="12138"/>
                </a:lnTo>
                <a:lnTo>
                  <a:pt x="9648" y="12065"/>
                </a:lnTo>
                <a:lnTo>
                  <a:pt x="9428" y="12016"/>
                </a:lnTo>
                <a:lnTo>
                  <a:pt x="9208" y="11919"/>
                </a:lnTo>
                <a:lnTo>
                  <a:pt x="9013" y="11821"/>
                </a:lnTo>
                <a:lnTo>
                  <a:pt x="8818" y="11650"/>
                </a:lnTo>
                <a:lnTo>
                  <a:pt x="8647" y="11454"/>
                </a:lnTo>
                <a:lnTo>
                  <a:pt x="8549" y="11235"/>
                </a:lnTo>
                <a:lnTo>
                  <a:pt x="8476" y="10990"/>
                </a:lnTo>
                <a:lnTo>
                  <a:pt x="8451" y="10697"/>
                </a:lnTo>
                <a:lnTo>
                  <a:pt x="8476" y="10502"/>
                </a:lnTo>
                <a:lnTo>
                  <a:pt x="8500" y="10282"/>
                </a:lnTo>
                <a:lnTo>
                  <a:pt x="8573" y="10087"/>
                </a:lnTo>
                <a:lnTo>
                  <a:pt x="8647" y="9891"/>
                </a:lnTo>
                <a:lnTo>
                  <a:pt x="8744" y="9696"/>
                </a:lnTo>
                <a:lnTo>
                  <a:pt x="8866" y="9501"/>
                </a:lnTo>
                <a:lnTo>
                  <a:pt x="9013" y="9330"/>
                </a:lnTo>
                <a:lnTo>
                  <a:pt x="9159" y="9159"/>
                </a:lnTo>
                <a:lnTo>
                  <a:pt x="9330" y="9012"/>
                </a:lnTo>
                <a:lnTo>
                  <a:pt x="9501" y="8890"/>
                </a:lnTo>
                <a:lnTo>
                  <a:pt x="9672" y="8768"/>
                </a:lnTo>
                <a:lnTo>
                  <a:pt x="9868" y="8646"/>
                </a:lnTo>
                <a:lnTo>
                  <a:pt x="10063" y="8573"/>
                </a:lnTo>
                <a:lnTo>
                  <a:pt x="10283" y="8499"/>
                </a:lnTo>
                <a:lnTo>
                  <a:pt x="10503" y="8475"/>
                </a:lnTo>
                <a:lnTo>
                  <a:pt x="10698" y="8450"/>
                </a:lnTo>
                <a:lnTo>
                  <a:pt x="10967" y="8475"/>
                </a:lnTo>
                <a:lnTo>
                  <a:pt x="11211" y="8548"/>
                </a:lnTo>
                <a:lnTo>
                  <a:pt x="11455" y="8646"/>
                </a:lnTo>
                <a:lnTo>
                  <a:pt x="11651" y="8817"/>
                </a:lnTo>
                <a:lnTo>
                  <a:pt x="11822" y="9012"/>
                </a:lnTo>
                <a:lnTo>
                  <a:pt x="11944" y="9232"/>
                </a:lnTo>
                <a:lnTo>
                  <a:pt x="12017" y="9452"/>
                </a:lnTo>
                <a:lnTo>
                  <a:pt x="12090" y="9672"/>
                </a:lnTo>
                <a:lnTo>
                  <a:pt x="12139" y="9867"/>
                </a:lnTo>
                <a:lnTo>
                  <a:pt x="12212" y="10062"/>
                </a:lnTo>
                <a:lnTo>
                  <a:pt x="12310" y="10258"/>
                </a:lnTo>
                <a:lnTo>
                  <a:pt x="12457" y="10453"/>
                </a:lnTo>
                <a:lnTo>
                  <a:pt x="12603" y="10575"/>
                </a:lnTo>
                <a:lnTo>
                  <a:pt x="12750" y="10673"/>
                </a:lnTo>
                <a:lnTo>
                  <a:pt x="12896" y="10746"/>
                </a:lnTo>
                <a:lnTo>
                  <a:pt x="13043" y="10795"/>
                </a:lnTo>
                <a:lnTo>
                  <a:pt x="13214" y="10819"/>
                </a:lnTo>
                <a:lnTo>
                  <a:pt x="13360" y="10819"/>
                </a:lnTo>
                <a:lnTo>
                  <a:pt x="13507" y="10795"/>
                </a:lnTo>
                <a:lnTo>
                  <a:pt x="13653" y="10746"/>
                </a:lnTo>
                <a:lnTo>
                  <a:pt x="13824" y="10697"/>
                </a:lnTo>
                <a:lnTo>
                  <a:pt x="13971" y="10624"/>
                </a:lnTo>
                <a:lnTo>
                  <a:pt x="14264" y="10429"/>
                </a:lnTo>
                <a:lnTo>
                  <a:pt x="14557" y="10184"/>
                </a:lnTo>
                <a:lnTo>
                  <a:pt x="14826" y="9916"/>
                </a:lnTo>
                <a:lnTo>
                  <a:pt x="15094" y="9623"/>
                </a:lnTo>
                <a:lnTo>
                  <a:pt x="15314" y="9305"/>
                </a:lnTo>
                <a:lnTo>
                  <a:pt x="15534" y="9012"/>
                </a:lnTo>
                <a:lnTo>
                  <a:pt x="15705" y="8744"/>
                </a:lnTo>
                <a:lnTo>
                  <a:pt x="15973" y="8279"/>
                </a:lnTo>
                <a:lnTo>
                  <a:pt x="16047" y="8133"/>
                </a:lnTo>
                <a:lnTo>
                  <a:pt x="16071" y="8035"/>
                </a:lnTo>
                <a:lnTo>
                  <a:pt x="16047" y="7840"/>
                </a:lnTo>
                <a:lnTo>
                  <a:pt x="15998" y="7669"/>
                </a:lnTo>
                <a:lnTo>
                  <a:pt x="15900" y="7474"/>
                </a:lnTo>
                <a:lnTo>
                  <a:pt x="15778" y="7327"/>
                </a:lnTo>
                <a:lnTo>
                  <a:pt x="15485" y="7058"/>
                </a:lnTo>
                <a:lnTo>
                  <a:pt x="15192" y="6814"/>
                </a:lnTo>
                <a:lnTo>
                  <a:pt x="14655" y="6374"/>
                </a:lnTo>
                <a:lnTo>
                  <a:pt x="14166" y="6008"/>
                </a:lnTo>
                <a:lnTo>
                  <a:pt x="13971" y="5837"/>
                </a:lnTo>
                <a:lnTo>
                  <a:pt x="13775" y="5666"/>
                </a:lnTo>
                <a:lnTo>
                  <a:pt x="13653" y="5495"/>
                </a:lnTo>
                <a:lnTo>
                  <a:pt x="13531" y="5324"/>
                </a:lnTo>
                <a:lnTo>
                  <a:pt x="13482" y="5153"/>
                </a:lnTo>
                <a:lnTo>
                  <a:pt x="13482" y="4958"/>
                </a:lnTo>
                <a:lnTo>
                  <a:pt x="13531" y="4763"/>
                </a:lnTo>
                <a:lnTo>
                  <a:pt x="13629" y="4543"/>
                </a:lnTo>
                <a:lnTo>
                  <a:pt x="13800" y="4299"/>
                </a:lnTo>
                <a:lnTo>
                  <a:pt x="14068" y="4030"/>
                </a:lnTo>
                <a:lnTo>
                  <a:pt x="14239" y="3859"/>
                </a:lnTo>
                <a:lnTo>
                  <a:pt x="14435" y="3761"/>
                </a:lnTo>
                <a:lnTo>
                  <a:pt x="14655" y="3688"/>
                </a:lnTo>
                <a:lnTo>
                  <a:pt x="14850" y="3639"/>
                </a:lnTo>
                <a:lnTo>
                  <a:pt x="15070" y="3590"/>
                </a:lnTo>
                <a:lnTo>
                  <a:pt x="15290" y="3493"/>
                </a:lnTo>
                <a:lnTo>
                  <a:pt x="15485" y="3370"/>
                </a:lnTo>
                <a:lnTo>
                  <a:pt x="15705" y="3199"/>
                </a:lnTo>
                <a:lnTo>
                  <a:pt x="15876" y="3004"/>
                </a:lnTo>
                <a:lnTo>
                  <a:pt x="15973" y="2784"/>
                </a:lnTo>
                <a:lnTo>
                  <a:pt x="16047" y="2540"/>
                </a:lnTo>
                <a:lnTo>
                  <a:pt x="16071" y="2271"/>
                </a:lnTo>
                <a:lnTo>
                  <a:pt x="16047" y="2052"/>
                </a:lnTo>
                <a:lnTo>
                  <a:pt x="16022" y="1832"/>
                </a:lnTo>
                <a:lnTo>
                  <a:pt x="15949" y="1636"/>
                </a:lnTo>
                <a:lnTo>
                  <a:pt x="15851" y="1417"/>
                </a:lnTo>
                <a:lnTo>
                  <a:pt x="15754" y="1246"/>
                </a:lnTo>
                <a:lnTo>
                  <a:pt x="15632" y="1050"/>
                </a:lnTo>
                <a:lnTo>
                  <a:pt x="15509" y="879"/>
                </a:lnTo>
                <a:lnTo>
                  <a:pt x="15363" y="708"/>
                </a:lnTo>
                <a:lnTo>
                  <a:pt x="15192" y="562"/>
                </a:lnTo>
                <a:lnTo>
                  <a:pt x="15021" y="440"/>
                </a:lnTo>
                <a:lnTo>
                  <a:pt x="14826" y="318"/>
                </a:lnTo>
                <a:lnTo>
                  <a:pt x="14630" y="195"/>
                </a:lnTo>
                <a:lnTo>
                  <a:pt x="14435" y="122"/>
                </a:lnTo>
                <a:lnTo>
                  <a:pt x="14215" y="49"/>
                </a:lnTo>
                <a:lnTo>
                  <a:pt x="14020" y="24"/>
                </a:lnTo>
                <a:lnTo>
                  <a:pt x="13800" y="0"/>
                </a:lnTo>
                <a:lnTo>
                  <a:pt x="13531" y="24"/>
                </a:lnTo>
                <a:lnTo>
                  <a:pt x="13287" y="98"/>
                </a:lnTo>
                <a:lnTo>
                  <a:pt x="13067" y="195"/>
                </a:lnTo>
                <a:lnTo>
                  <a:pt x="12872" y="366"/>
                </a:lnTo>
                <a:lnTo>
                  <a:pt x="12701" y="562"/>
                </a:lnTo>
                <a:lnTo>
                  <a:pt x="12579" y="782"/>
                </a:lnTo>
                <a:lnTo>
                  <a:pt x="12505" y="977"/>
                </a:lnTo>
                <a:lnTo>
                  <a:pt x="12457" y="1197"/>
                </a:lnTo>
                <a:lnTo>
                  <a:pt x="12383" y="1417"/>
                </a:lnTo>
                <a:lnTo>
                  <a:pt x="12310" y="1612"/>
                </a:lnTo>
                <a:lnTo>
                  <a:pt x="12212" y="1832"/>
                </a:lnTo>
                <a:lnTo>
                  <a:pt x="12041" y="2003"/>
                </a:lnTo>
                <a:lnTo>
                  <a:pt x="11773" y="2271"/>
                </a:lnTo>
                <a:lnTo>
                  <a:pt x="11528" y="2442"/>
                </a:lnTo>
                <a:lnTo>
                  <a:pt x="11309" y="2540"/>
                </a:lnTo>
                <a:lnTo>
                  <a:pt x="11113" y="2589"/>
                </a:lnTo>
                <a:lnTo>
                  <a:pt x="10918" y="2589"/>
                </a:lnTo>
                <a:lnTo>
                  <a:pt x="10747" y="2540"/>
                </a:lnTo>
                <a:lnTo>
                  <a:pt x="10576" y="2418"/>
                </a:lnTo>
                <a:lnTo>
                  <a:pt x="10405" y="2296"/>
                </a:lnTo>
                <a:lnTo>
                  <a:pt x="10234" y="2100"/>
                </a:lnTo>
                <a:lnTo>
                  <a:pt x="10063" y="1905"/>
                </a:lnTo>
                <a:lnTo>
                  <a:pt x="9697" y="1417"/>
                </a:lnTo>
                <a:lnTo>
                  <a:pt x="9257" y="879"/>
                </a:lnTo>
                <a:lnTo>
                  <a:pt x="9013" y="586"/>
                </a:lnTo>
                <a:lnTo>
                  <a:pt x="8744" y="293"/>
                </a:lnTo>
                <a:lnTo>
                  <a:pt x="8598" y="171"/>
                </a:lnTo>
                <a:lnTo>
                  <a:pt x="8402" y="73"/>
                </a:lnTo>
                <a:lnTo>
                  <a:pt x="8231" y="24"/>
                </a:lnTo>
                <a:lnTo>
                  <a:pt x="8036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56" name="Google Shape;4456;p48"/>
          <p:cNvGrpSpPr/>
          <p:nvPr/>
        </p:nvGrpSpPr>
        <p:grpSpPr>
          <a:xfrm>
            <a:off x="3124395" y="1476017"/>
            <a:ext cx="299121" cy="423685"/>
            <a:chOff x="3984000" y="1594200"/>
            <a:chExt cx="357800" cy="506800"/>
          </a:xfrm>
        </p:grpSpPr>
        <p:sp>
          <p:nvSpPr>
            <p:cNvPr id="4457" name="Google Shape;4457;p48"/>
            <p:cNvSpPr/>
            <p:nvPr/>
          </p:nvSpPr>
          <p:spPr>
            <a:xfrm>
              <a:off x="3984000" y="1597875"/>
              <a:ext cx="44575" cy="503125"/>
            </a:xfrm>
            <a:custGeom>
              <a:avLst/>
              <a:gdLst/>
              <a:ahLst/>
              <a:cxnLst/>
              <a:rect l="l" t="t" r="r" b="b"/>
              <a:pathLst>
                <a:path w="1783" h="20125" extrusionOk="0">
                  <a:moveTo>
                    <a:pt x="391" y="0"/>
                  </a:moveTo>
                  <a:lnTo>
                    <a:pt x="293" y="25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4" y="391"/>
                  </a:lnTo>
                  <a:lnTo>
                    <a:pt x="0" y="489"/>
                  </a:lnTo>
                  <a:lnTo>
                    <a:pt x="0" y="20125"/>
                  </a:lnTo>
                  <a:lnTo>
                    <a:pt x="1783" y="20125"/>
                  </a:lnTo>
                  <a:lnTo>
                    <a:pt x="1783" y="489"/>
                  </a:lnTo>
                  <a:lnTo>
                    <a:pt x="1783" y="391"/>
                  </a:lnTo>
                  <a:lnTo>
                    <a:pt x="1734" y="293"/>
                  </a:lnTo>
                  <a:lnTo>
                    <a:pt x="1710" y="220"/>
                  </a:lnTo>
                  <a:lnTo>
                    <a:pt x="1636" y="147"/>
                  </a:lnTo>
                  <a:lnTo>
                    <a:pt x="1563" y="73"/>
                  </a:lnTo>
                  <a:lnTo>
                    <a:pt x="1490" y="25"/>
                  </a:lnTo>
                  <a:lnTo>
                    <a:pt x="139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8" name="Google Shape;4458;p48"/>
            <p:cNvSpPr/>
            <p:nvPr/>
          </p:nvSpPr>
          <p:spPr>
            <a:xfrm>
              <a:off x="4041375" y="1594200"/>
              <a:ext cx="300425" cy="229600"/>
            </a:xfrm>
            <a:custGeom>
              <a:avLst/>
              <a:gdLst/>
              <a:ahLst/>
              <a:cxnLst/>
              <a:rect l="l" t="t" r="r" b="b"/>
              <a:pathLst>
                <a:path w="12017" h="9184" extrusionOk="0">
                  <a:moveTo>
                    <a:pt x="2541" y="1"/>
                  </a:moveTo>
                  <a:lnTo>
                    <a:pt x="2174" y="25"/>
                  </a:lnTo>
                  <a:lnTo>
                    <a:pt x="1808" y="74"/>
                  </a:lnTo>
                  <a:lnTo>
                    <a:pt x="1442" y="123"/>
                  </a:lnTo>
                  <a:lnTo>
                    <a:pt x="1100" y="245"/>
                  </a:lnTo>
                  <a:lnTo>
                    <a:pt x="734" y="367"/>
                  </a:lnTo>
                  <a:lnTo>
                    <a:pt x="367" y="538"/>
                  </a:lnTo>
                  <a:lnTo>
                    <a:pt x="1" y="758"/>
                  </a:lnTo>
                  <a:lnTo>
                    <a:pt x="1" y="8427"/>
                  </a:lnTo>
                  <a:lnTo>
                    <a:pt x="367" y="8207"/>
                  </a:lnTo>
                  <a:lnTo>
                    <a:pt x="734" y="8036"/>
                  </a:lnTo>
                  <a:lnTo>
                    <a:pt x="1100" y="7889"/>
                  </a:lnTo>
                  <a:lnTo>
                    <a:pt x="1442" y="7792"/>
                  </a:lnTo>
                  <a:lnTo>
                    <a:pt x="1808" y="7718"/>
                  </a:lnTo>
                  <a:lnTo>
                    <a:pt x="2174" y="7694"/>
                  </a:lnTo>
                  <a:lnTo>
                    <a:pt x="2541" y="7670"/>
                  </a:lnTo>
                  <a:lnTo>
                    <a:pt x="2883" y="7694"/>
                  </a:lnTo>
                  <a:lnTo>
                    <a:pt x="3249" y="7718"/>
                  </a:lnTo>
                  <a:lnTo>
                    <a:pt x="3615" y="7767"/>
                  </a:lnTo>
                  <a:lnTo>
                    <a:pt x="3982" y="7840"/>
                  </a:lnTo>
                  <a:lnTo>
                    <a:pt x="4324" y="7914"/>
                  </a:lnTo>
                  <a:lnTo>
                    <a:pt x="5056" y="8134"/>
                  </a:lnTo>
                  <a:lnTo>
                    <a:pt x="5765" y="8353"/>
                  </a:lnTo>
                  <a:lnTo>
                    <a:pt x="6497" y="8573"/>
                  </a:lnTo>
                  <a:lnTo>
                    <a:pt x="7206" y="8793"/>
                  </a:lnTo>
                  <a:lnTo>
                    <a:pt x="7938" y="8988"/>
                  </a:lnTo>
                  <a:lnTo>
                    <a:pt x="8305" y="9062"/>
                  </a:lnTo>
                  <a:lnTo>
                    <a:pt x="8647" y="9110"/>
                  </a:lnTo>
                  <a:lnTo>
                    <a:pt x="9013" y="9159"/>
                  </a:lnTo>
                  <a:lnTo>
                    <a:pt x="9379" y="9184"/>
                  </a:lnTo>
                  <a:lnTo>
                    <a:pt x="9746" y="9159"/>
                  </a:lnTo>
                  <a:lnTo>
                    <a:pt x="10088" y="9135"/>
                  </a:lnTo>
                  <a:lnTo>
                    <a:pt x="10454" y="9086"/>
                  </a:lnTo>
                  <a:lnTo>
                    <a:pt x="10820" y="8988"/>
                  </a:lnTo>
                  <a:lnTo>
                    <a:pt x="11187" y="8866"/>
                  </a:lnTo>
                  <a:lnTo>
                    <a:pt x="11529" y="8695"/>
                  </a:lnTo>
                  <a:lnTo>
                    <a:pt x="11699" y="8598"/>
                  </a:lnTo>
                  <a:lnTo>
                    <a:pt x="11822" y="8500"/>
                  </a:lnTo>
                  <a:lnTo>
                    <a:pt x="11895" y="8378"/>
                  </a:lnTo>
                  <a:lnTo>
                    <a:pt x="11968" y="8256"/>
                  </a:lnTo>
                  <a:lnTo>
                    <a:pt x="12017" y="8134"/>
                  </a:lnTo>
                  <a:lnTo>
                    <a:pt x="12017" y="8011"/>
                  </a:lnTo>
                  <a:lnTo>
                    <a:pt x="11968" y="7914"/>
                  </a:lnTo>
                  <a:lnTo>
                    <a:pt x="11919" y="7816"/>
                  </a:lnTo>
                  <a:lnTo>
                    <a:pt x="11529" y="7425"/>
                  </a:lnTo>
                  <a:lnTo>
                    <a:pt x="11138" y="6961"/>
                  </a:lnTo>
                  <a:lnTo>
                    <a:pt x="10771" y="6473"/>
                  </a:lnTo>
                  <a:lnTo>
                    <a:pt x="10381" y="5960"/>
                  </a:lnTo>
                  <a:lnTo>
                    <a:pt x="10307" y="5813"/>
                  </a:lnTo>
                  <a:lnTo>
                    <a:pt x="10259" y="5667"/>
                  </a:lnTo>
                  <a:lnTo>
                    <a:pt x="10234" y="5496"/>
                  </a:lnTo>
                  <a:lnTo>
                    <a:pt x="10210" y="5300"/>
                  </a:lnTo>
                  <a:lnTo>
                    <a:pt x="10234" y="5130"/>
                  </a:lnTo>
                  <a:lnTo>
                    <a:pt x="10259" y="4959"/>
                  </a:lnTo>
                  <a:lnTo>
                    <a:pt x="10307" y="4788"/>
                  </a:lnTo>
                  <a:lnTo>
                    <a:pt x="10381" y="4617"/>
                  </a:lnTo>
                  <a:lnTo>
                    <a:pt x="10771" y="3884"/>
                  </a:lnTo>
                  <a:lnTo>
                    <a:pt x="11138" y="3127"/>
                  </a:lnTo>
                  <a:lnTo>
                    <a:pt x="11529" y="2345"/>
                  </a:lnTo>
                  <a:lnTo>
                    <a:pt x="11919" y="1490"/>
                  </a:lnTo>
                  <a:lnTo>
                    <a:pt x="11993" y="1320"/>
                  </a:lnTo>
                  <a:lnTo>
                    <a:pt x="12017" y="1173"/>
                  </a:lnTo>
                  <a:lnTo>
                    <a:pt x="12017" y="1051"/>
                  </a:lnTo>
                  <a:lnTo>
                    <a:pt x="11968" y="978"/>
                  </a:lnTo>
                  <a:lnTo>
                    <a:pt x="11895" y="953"/>
                  </a:lnTo>
                  <a:lnTo>
                    <a:pt x="11822" y="929"/>
                  </a:lnTo>
                  <a:lnTo>
                    <a:pt x="11699" y="978"/>
                  </a:lnTo>
                  <a:lnTo>
                    <a:pt x="11529" y="1026"/>
                  </a:lnTo>
                  <a:lnTo>
                    <a:pt x="11187" y="1197"/>
                  </a:lnTo>
                  <a:lnTo>
                    <a:pt x="10820" y="1320"/>
                  </a:lnTo>
                  <a:lnTo>
                    <a:pt x="10454" y="1417"/>
                  </a:lnTo>
                  <a:lnTo>
                    <a:pt x="10088" y="1466"/>
                  </a:lnTo>
                  <a:lnTo>
                    <a:pt x="9746" y="1515"/>
                  </a:lnTo>
                  <a:lnTo>
                    <a:pt x="9379" y="1515"/>
                  </a:lnTo>
                  <a:lnTo>
                    <a:pt x="9013" y="1490"/>
                  </a:lnTo>
                  <a:lnTo>
                    <a:pt x="8647" y="1466"/>
                  </a:lnTo>
                  <a:lnTo>
                    <a:pt x="8305" y="1393"/>
                  </a:lnTo>
                  <a:lnTo>
                    <a:pt x="7938" y="1320"/>
                  </a:lnTo>
                  <a:lnTo>
                    <a:pt x="7206" y="1149"/>
                  </a:lnTo>
                  <a:lnTo>
                    <a:pt x="6497" y="929"/>
                  </a:lnTo>
                  <a:lnTo>
                    <a:pt x="5765" y="685"/>
                  </a:lnTo>
                  <a:lnTo>
                    <a:pt x="5056" y="465"/>
                  </a:lnTo>
                  <a:lnTo>
                    <a:pt x="4324" y="269"/>
                  </a:lnTo>
                  <a:lnTo>
                    <a:pt x="3982" y="172"/>
                  </a:lnTo>
                  <a:lnTo>
                    <a:pt x="3615" y="98"/>
                  </a:lnTo>
                  <a:lnTo>
                    <a:pt x="3249" y="50"/>
                  </a:lnTo>
                  <a:lnTo>
                    <a:pt x="2883" y="25"/>
                  </a:lnTo>
                  <a:lnTo>
                    <a:pt x="254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59" name="Google Shape;4459;p48"/>
          <p:cNvGrpSpPr/>
          <p:nvPr/>
        </p:nvGrpSpPr>
        <p:grpSpPr>
          <a:xfrm>
            <a:off x="3640437" y="1566869"/>
            <a:ext cx="394090" cy="241980"/>
            <a:chOff x="4601275" y="1702875"/>
            <a:chExt cx="471400" cy="289450"/>
          </a:xfrm>
        </p:grpSpPr>
        <p:sp>
          <p:nvSpPr>
            <p:cNvPr id="4460" name="Google Shape;4460;p48"/>
            <p:cNvSpPr/>
            <p:nvPr/>
          </p:nvSpPr>
          <p:spPr>
            <a:xfrm>
              <a:off x="4816200" y="1702875"/>
              <a:ext cx="41550" cy="41550"/>
            </a:xfrm>
            <a:custGeom>
              <a:avLst/>
              <a:gdLst/>
              <a:ahLst/>
              <a:cxnLst/>
              <a:rect l="l" t="t" r="r" b="b"/>
              <a:pathLst>
                <a:path w="1662" h="1662" extrusionOk="0">
                  <a:moveTo>
                    <a:pt x="831" y="1"/>
                  </a:moveTo>
                  <a:lnTo>
                    <a:pt x="660" y="25"/>
                  </a:lnTo>
                  <a:lnTo>
                    <a:pt x="514" y="74"/>
                  </a:lnTo>
                  <a:lnTo>
                    <a:pt x="367" y="148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60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8"/>
                  </a:lnTo>
                  <a:lnTo>
                    <a:pt x="367" y="1540"/>
                  </a:lnTo>
                  <a:lnTo>
                    <a:pt x="514" y="1613"/>
                  </a:lnTo>
                  <a:lnTo>
                    <a:pt x="660" y="1662"/>
                  </a:lnTo>
                  <a:lnTo>
                    <a:pt x="1002" y="1662"/>
                  </a:lnTo>
                  <a:lnTo>
                    <a:pt x="1149" y="1613"/>
                  </a:lnTo>
                  <a:lnTo>
                    <a:pt x="1295" y="1540"/>
                  </a:lnTo>
                  <a:lnTo>
                    <a:pt x="1417" y="1418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1" y="831"/>
                  </a:lnTo>
                  <a:lnTo>
                    <a:pt x="1637" y="660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8"/>
                  </a:lnTo>
                  <a:lnTo>
                    <a:pt x="1149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1" name="Google Shape;4461;p48"/>
            <p:cNvSpPr/>
            <p:nvPr/>
          </p:nvSpPr>
          <p:spPr>
            <a:xfrm>
              <a:off x="5031125" y="1757225"/>
              <a:ext cx="41550" cy="41550"/>
            </a:xfrm>
            <a:custGeom>
              <a:avLst/>
              <a:gdLst/>
              <a:ahLst/>
              <a:cxnLst/>
              <a:rect l="l" t="t" r="r" b="b"/>
              <a:pathLst>
                <a:path w="1662" h="1662" extrusionOk="0">
                  <a:moveTo>
                    <a:pt x="831" y="1"/>
                  </a:moveTo>
                  <a:lnTo>
                    <a:pt x="660" y="25"/>
                  </a:lnTo>
                  <a:lnTo>
                    <a:pt x="513" y="74"/>
                  </a:lnTo>
                  <a:lnTo>
                    <a:pt x="367" y="147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84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7"/>
                  </a:lnTo>
                  <a:lnTo>
                    <a:pt x="367" y="1539"/>
                  </a:lnTo>
                  <a:lnTo>
                    <a:pt x="513" y="1613"/>
                  </a:lnTo>
                  <a:lnTo>
                    <a:pt x="660" y="1661"/>
                  </a:lnTo>
                  <a:lnTo>
                    <a:pt x="1002" y="1661"/>
                  </a:lnTo>
                  <a:lnTo>
                    <a:pt x="1148" y="1613"/>
                  </a:lnTo>
                  <a:lnTo>
                    <a:pt x="1295" y="1539"/>
                  </a:lnTo>
                  <a:lnTo>
                    <a:pt x="1417" y="1417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1" y="831"/>
                  </a:lnTo>
                  <a:lnTo>
                    <a:pt x="1637" y="684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7"/>
                  </a:lnTo>
                  <a:lnTo>
                    <a:pt x="1148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2" name="Google Shape;4462;p48"/>
            <p:cNvSpPr/>
            <p:nvPr/>
          </p:nvSpPr>
          <p:spPr>
            <a:xfrm>
              <a:off x="4634875" y="1756000"/>
              <a:ext cx="404225" cy="178325"/>
            </a:xfrm>
            <a:custGeom>
              <a:avLst/>
              <a:gdLst/>
              <a:ahLst/>
              <a:cxnLst/>
              <a:rect l="l" t="t" r="r" b="b"/>
              <a:pathLst>
                <a:path w="16169" h="7133" extrusionOk="0">
                  <a:moveTo>
                    <a:pt x="7742" y="1"/>
                  </a:moveTo>
                  <a:lnTo>
                    <a:pt x="5007" y="3444"/>
                  </a:lnTo>
                  <a:lnTo>
                    <a:pt x="464" y="1784"/>
                  </a:lnTo>
                  <a:lnTo>
                    <a:pt x="366" y="1881"/>
                  </a:lnTo>
                  <a:lnTo>
                    <a:pt x="244" y="1979"/>
                  </a:lnTo>
                  <a:lnTo>
                    <a:pt x="122" y="2052"/>
                  </a:lnTo>
                  <a:lnTo>
                    <a:pt x="0" y="2101"/>
                  </a:lnTo>
                  <a:lnTo>
                    <a:pt x="1465" y="7132"/>
                  </a:lnTo>
                  <a:lnTo>
                    <a:pt x="14703" y="7132"/>
                  </a:lnTo>
                  <a:lnTo>
                    <a:pt x="16168" y="2101"/>
                  </a:lnTo>
                  <a:lnTo>
                    <a:pt x="16046" y="2052"/>
                  </a:lnTo>
                  <a:lnTo>
                    <a:pt x="15924" y="1979"/>
                  </a:lnTo>
                  <a:lnTo>
                    <a:pt x="15802" y="1881"/>
                  </a:lnTo>
                  <a:lnTo>
                    <a:pt x="15704" y="1784"/>
                  </a:lnTo>
                  <a:lnTo>
                    <a:pt x="11161" y="3444"/>
                  </a:lnTo>
                  <a:lnTo>
                    <a:pt x="8426" y="1"/>
                  </a:lnTo>
                  <a:lnTo>
                    <a:pt x="8255" y="25"/>
                  </a:lnTo>
                  <a:lnTo>
                    <a:pt x="7913" y="25"/>
                  </a:lnTo>
                  <a:lnTo>
                    <a:pt x="774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3" name="Google Shape;4463;p48"/>
            <p:cNvSpPr/>
            <p:nvPr/>
          </p:nvSpPr>
          <p:spPr>
            <a:xfrm>
              <a:off x="4601275" y="1757225"/>
              <a:ext cx="41550" cy="41550"/>
            </a:xfrm>
            <a:custGeom>
              <a:avLst/>
              <a:gdLst/>
              <a:ahLst/>
              <a:cxnLst/>
              <a:rect l="l" t="t" r="r" b="b"/>
              <a:pathLst>
                <a:path w="1662" h="1662" extrusionOk="0">
                  <a:moveTo>
                    <a:pt x="831" y="1"/>
                  </a:moveTo>
                  <a:lnTo>
                    <a:pt x="660" y="25"/>
                  </a:lnTo>
                  <a:lnTo>
                    <a:pt x="514" y="74"/>
                  </a:lnTo>
                  <a:lnTo>
                    <a:pt x="367" y="147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84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7"/>
                  </a:lnTo>
                  <a:lnTo>
                    <a:pt x="367" y="1539"/>
                  </a:lnTo>
                  <a:lnTo>
                    <a:pt x="514" y="1613"/>
                  </a:lnTo>
                  <a:lnTo>
                    <a:pt x="660" y="1661"/>
                  </a:lnTo>
                  <a:lnTo>
                    <a:pt x="1002" y="1661"/>
                  </a:lnTo>
                  <a:lnTo>
                    <a:pt x="1149" y="1613"/>
                  </a:lnTo>
                  <a:lnTo>
                    <a:pt x="1295" y="1539"/>
                  </a:lnTo>
                  <a:lnTo>
                    <a:pt x="1417" y="1417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2" y="831"/>
                  </a:lnTo>
                  <a:lnTo>
                    <a:pt x="1637" y="684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7"/>
                  </a:lnTo>
                  <a:lnTo>
                    <a:pt x="1149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4" name="Google Shape;4464;p48"/>
            <p:cNvSpPr/>
            <p:nvPr/>
          </p:nvSpPr>
          <p:spPr>
            <a:xfrm>
              <a:off x="4673325" y="1947725"/>
              <a:ext cx="327300" cy="44600"/>
            </a:xfrm>
            <a:custGeom>
              <a:avLst/>
              <a:gdLst/>
              <a:ahLst/>
              <a:cxnLst/>
              <a:rect l="l" t="t" r="r" b="b"/>
              <a:pathLst>
                <a:path w="13092" h="1784" extrusionOk="0">
                  <a:moveTo>
                    <a:pt x="1" y="1"/>
                  </a:moveTo>
                  <a:lnTo>
                    <a:pt x="514" y="1784"/>
                  </a:lnTo>
                  <a:lnTo>
                    <a:pt x="1808" y="1686"/>
                  </a:lnTo>
                  <a:lnTo>
                    <a:pt x="3249" y="1588"/>
                  </a:lnTo>
                  <a:lnTo>
                    <a:pt x="4836" y="1539"/>
                  </a:lnTo>
                  <a:lnTo>
                    <a:pt x="8256" y="1539"/>
                  </a:lnTo>
                  <a:lnTo>
                    <a:pt x="9843" y="1588"/>
                  </a:lnTo>
                  <a:lnTo>
                    <a:pt x="11284" y="1661"/>
                  </a:lnTo>
                  <a:lnTo>
                    <a:pt x="12579" y="1784"/>
                  </a:lnTo>
                  <a:lnTo>
                    <a:pt x="1309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65" name="Google Shape;4465;p48"/>
          <p:cNvGrpSpPr/>
          <p:nvPr/>
        </p:nvGrpSpPr>
        <p:grpSpPr>
          <a:xfrm>
            <a:off x="4222857" y="1507659"/>
            <a:ext cx="356303" cy="360400"/>
            <a:chOff x="5297950" y="1632050"/>
            <a:chExt cx="426200" cy="431100"/>
          </a:xfrm>
        </p:grpSpPr>
        <p:sp>
          <p:nvSpPr>
            <p:cNvPr id="4466" name="Google Shape;4466;p48"/>
            <p:cNvSpPr/>
            <p:nvPr/>
          </p:nvSpPr>
          <p:spPr>
            <a:xfrm>
              <a:off x="5404800" y="1936125"/>
              <a:ext cx="212500" cy="127025"/>
            </a:xfrm>
            <a:custGeom>
              <a:avLst/>
              <a:gdLst/>
              <a:ahLst/>
              <a:cxnLst/>
              <a:rect l="l" t="t" r="r" b="b"/>
              <a:pathLst>
                <a:path w="8500" h="5081" extrusionOk="0">
                  <a:moveTo>
                    <a:pt x="3175" y="1"/>
                  </a:moveTo>
                  <a:lnTo>
                    <a:pt x="3175" y="2834"/>
                  </a:lnTo>
                  <a:lnTo>
                    <a:pt x="2614" y="2956"/>
                  </a:lnTo>
                  <a:lnTo>
                    <a:pt x="2076" y="3102"/>
                  </a:lnTo>
                  <a:lnTo>
                    <a:pt x="1588" y="3298"/>
                  </a:lnTo>
                  <a:lnTo>
                    <a:pt x="1148" y="3493"/>
                  </a:lnTo>
                  <a:lnTo>
                    <a:pt x="782" y="3713"/>
                  </a:lnTo>
                  <a:lnTo>
                    <a:pt x="611" y="3859"/>
                  </a:lnTo>
                  <a:lnTo>
                    <a:pt x="464" y="3982"/>
                  </a:lnTo>
                  <a:lnTo>
                    <a:pt x="318" y="4128"/>
                  </a:lnTo>
                  <a:lnTo>
                    <a:pt x="196" y="4275"/>
                  </a:lnTo>
                  <a:lnTo>
                    <a:pt x="74" y="4421"/>
                  </a:lnTo>
                  <a:lnTo>
                    <a:pt x="0" y="4592"/>
                  </a:lnTo>
                  <a:lnTo>
                    <a:pt x="171" y="4665"/>
                  </a:lnTo>
                  <a:lnTo>
                    <a:pt x="416" y="4739"/>
                  </a:lnTo>
                  <a:lnTo>
                    <a:pt x="782" y="4836"/>
                  </a:lnTo>
                  <a:lnTo>
                    <a:pt x="1344" y="4910"/>
                  </a:lnTo>
                  <a:lnTo>
                    <a:pt x="2101" y="5007"/>
                  </a:lnTo>
                  <a:lnTo>
                    <a:pt x="3053" y="5056"/>
                  </a:lnTo>
                  <a:lnTo>
                    <a:pt x="4250" y="5081"/>
                  </a:lnTo>
                  <a:lnTo>
                    <a:pt x="5447" y="5056"/>
                  </a:lnTo>
                  <a:lnTo>
                    <a:pt x="6399" y="5007"/>
                  </a:lnTo>
                  <a:lnTo>
                    <a:pt x="7156" y="4910"/>
                  </a:lnTo>
                  <a:lnTo>
                    <a:pt x="7718" y="4836"/>
                  </a:lnTo>
                  <a:lnTo>
                    <a:pt x="8084" y="4739"/>
                  </a:lnTo>
                  <a:lnTo>
                    <a:pt x="8329" y="4665"/>
                  </a:lnTo>
                  <a:lnTo>
                    <a:pt x="8500" y="4592"/>
                  </a:lnTo>
                  <a:lnTo>
                    <a:pt x="8426" y="4421"/>
                  </a:lnTo>
                  <a:lnTo>
                    <a:pt x="8304" y="4275"/>
                  </a:lnTo>
                  <a:lnTo>
                    <a:pt x="8182" y="4128"/>
                  </a:lnTo>
                  <a:lnTo>
                    <a:pt x="8036" y="3982"/>
                  </a:lnTo>
                  <a:lnTo>
                    <a:pt x="7889" y="3859"/>
                  </a:lnTo>
                  <a:lnTo>
                    <a:pt x="7718" y="3713"/>
                  </a:lnTo>
                  <a:lnTo>
                    <a:pt x="7352" y="3493"/>
                  </a:lnTo>
                  <a:lnTo>
                    <a:pt x="6912" y="3298"/>
                  </a:lnTo>
                  <a:lnTo>
                    <a:pt x="6424" y="3102"/>
                  </a:lnTo>
                  <a:lnTo>
                    <a:pt x="5886" y="2956"/>
                  </a:lnTo>
                  <a:lnTo>
                    <a:pt x="5325" y="2834"/>
                  </a:lnTo>
                  <a:lnTo>
                    <a:pt x="5325" y="1"/>
                  </a:lnTo>
                  <a:lnTo>
                    <a:pt x="5032" y="49"/>
                  </a:lnTo>
                  <a:lnTo>
                    <a:pt x="4763" y="98"/>
                  </a:lnTo>
                  <a:lnTo>
                    <a:pt x="4250" y="123"/>
                  </a:lnTo>
                  <a:lnTo>
                    <a:pt x="3737" y="98"/>
                  </a:lnTo>
                  <a:lnTo>
                    <a:pt x="3469" y="49"/>
                  </a:lnTo>
                  <a:lnTo>
                    <a:pt x="317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7" name="Google Shape;4467;p48"/>
            <p:cNvSpPr/>
            <p:nvPr/>
          </p:nvSpPr>
          <p:spPr>
            <a:xfrm>
              <a:off x="5297950" y="1632050"/>
              <a:ext cx="426200" cy="294950"/>
            </a:xfrm>
            <a:custGeom>
              <a:avLst/>
              <a:gdLst/>
              <a:ahLst/>
              <a:cxnLst/>
              <a:rect l="l" t="t" r="r" b="b"/>
              <a:pathLst>
                <a:path w="17048" h="11798" extrusionOk="0">
                  <a:moveTo>
                    <a:pt x="8524" y="2956"/>
                  </a:moveTo>
                  <a:lnTo>
                    <a:pt x="8573" y="2981"/>
                  </a:lnTo>
                  <a:lnTo>
                    <a:pt x="8622" y="3054"/>
                  </a:lnTo>
                  <a:lnTo>
                    <a:pt x="9086" y="4128"/>
                  </a:lnTo>
                  <a:lnTo>
                    <a:pt x="9135" y="4202"/>
                  </a:lnTo>
                  <a:lnTo>
                    <a:pt x="9208" y="4275"/>
                  </a:lnTo>
                  <a:lnTo>
                    <a:pt x="9306" y="4324"/>
                  </a:lnTo>
                  <a:lnTo>
                    <a:pt x="9403" y="4348"/>
                  </a:lnTo>
                  <a:lnTo>
                    <a:pt x="10576" y="4470"/>
                  </a:lnTo>
                  <a:lnTo>
                    <a:pt x="10649" y="4495"/>
                  </a:lnTo>
                  <a:lnTo>
                    <a:pt x="10698" y="4519"/>
                  </a:lnTo>
                  <a:lnTo>
                    <a:pt x="10673" y="4592"/>
                  </a:lnTo>
                  <a:lnTo>
                    <a:pt x="10624" y="4641"/>
                  </a:lnTo>
                  <a:lnTo>
                    <a:pt x="9745" y="5423"/>
                  </a:lnTo>
                  <a:lnTo>
                    <a:pt x="9696" y="5496"/>
                  </a:lnTo>
                  <a:lnTo>
                    <a:pt x="9648" y="5594"/>
                  </a:lnTo>
                  <a:lnTo>
                    <a:pt x="9623" y="5691"/>
                  </a:lnTo>
                  <a:lnTo>
                    <a:pt x="9623" y="5789"/>
                  </a:lnTo>
                  <a:lnTo>
                    <a:pt x="9892" y="6961"/>
                  </a:lnTo>
                  <a:lnTo>
                    <a:pt x="9892" y="7035"/>
                  </a:lnTo>
                  <a:lnTo>
                    <a:pt x="9867" y="7084"/>
                  </a:lnTo>
                  <a:lnTo>
                    <a:pt x="9818" y="7084"/>
                  </a:lnTo>
                  <a:lnTo>
                    <a:pt x="9745" y="7059"/>
                  </a:lnTo>
                  <a:lnTo>
                    <a:pt x="8719" y="6473"/>
                  </a:lnTo>
                  <a:lnTo>
                    <a:pt x="8622" y="6424"/>
                  </a:lnTo>
                  <a:lnTo>
                    <a:pt x="8426" y="6424"/>
                  </a:lnTo>
                  <a:lnTo>
                    <a:pt x="8329" y="6473"/>
                  </a:lnTo>
                  <a:lnTo>
                    <a:pt x="7303" y="7059"/>
                  </a:lnTo>
                  <a:lnTo>
                    <a:pt x="7230" y="7084"/>
                  </a:lnTo>
                  <a:lnTo>
                    <a:pt x="7181" y="7084"/>
                  </a:lnTo>
                  <a:lnTo>
                    <a:pt x="7156" y="7035"/>
                  </a:lnTo>
                  <a:lnTo>
                    <a:pt x="7156" y="6961"/>
                  </a:lnTo>
                  <a:lnTo>
                    <a:pt x="7425" y="5789"/>
                  </a:lnTo>
                  <a:lnTo>
                    <a:pt x="7425" y="5691"/>
                  </a:lnTo>
                  <a:lnTo>
                    <a:pt x="7401" y="5594"/>
                  </a:lnTo>
                  <a:lnTo>
                    <a:pt x="7352" y="5496"/>
                  </a:lnTo>
                  <a:lnTo>
                    <a:pt x="7303" y="5423"/>
                  </a:lnTo>
                  <a:lnTo>
                    <a:pt x="6424" y="4641"/>
                  </a:lnTo>
                  <a:lnTo>
                    <a:pt x="6375" y="4592"/>
                  </a:lnTo>
                  <a:lnTo>
                    <a:pt x="6350" y="4519"/>
                  </a:lnTo>
                  <a:lnTo>
                    <a:pt x="6399" y="4495"/>
                  </a:lnTo>
                  <a:lnTo>
                    <a:pt x="6473" y="4470"/>
                  </a:lnTo>
                  <a:lnTo>
                    <a:pt x="7645" y="4348"/>
                  </a:lnTo>
                  <a:lnTo>
                    <a:pt x="7743" y="4324"/>
                  </a:lnTo>
                  <a:lnTo>
                    <a:pt x="7840" y="4275"/>
                  </a:lnTo>
                  <a:lnTo>
                    <a:pt x="7913" y="4202"/>
                  </a:lnTo>
                  <a:lnTo>
                    <a:pt x="7962" y="4128"/>
                  </a:lnTo>
                  <a:lnTo>
                    <a:pt x="8426" y="3054"/>
                  </a:lnTo>
                  <a:lnTo>
                    <a:pt x="8475" y="2981"/>
                  </a:lnTo>
                  <a:lnTo>
                    <a:pt x="8524" y="2956"/>
                  </a:lnTo>
                  <a:close/>
                  <a:moveTo>
                    <a:pt x="15973" y="2150"/>
                  </a:moveTo>
                  <a:lnTo>
                    <a:pt x="15973" y="2516"/>
                  </a:lnTo>
                  <a:lnTo>
                    <a:pt x="15924" y="2932"/>
                  </a:lnTo>
                  <a:lnTo>
                    <a:pt x="15875" y="3371"/>
                  </a:lnTo>
                  <a:lnTo>
                    <a:pt x="15802" y="3835"/>
                  </a:lnTo>
                  <a:lnTo>
                    <a:pt x="15704" y="4299"/>
                  </a:lnTo>
                  <a:lnTo>
                    <a:pt x="15558" y="4788"/>
                  </a:lnTo>
                  <a:lnTo>
                    <a:pt x="15411" y="5252"/>
                  </a:lnTo>
                  <a:lnTo>
                    <a:pt x="15216" y="5740"/>
                  </a:lnTo>
                  <a:lnTo>
                    <a:pt x="14996" y="6204"/>
                  </a:lnTo>
                  <a:lnTo>
                    <a:pt x="14752" y="6620"/>
                  </a:lnTo>
                  <a:lnTo>
                    <a:pt x="14459" y="7035"/>
                  </a:lnTo>
                  <a:lnTo>
                    <a:pt x="14141" y="7426"/>
                  </a:lnTo>
                  <a:lnTo>
                    <a:pt x="13799" y="7767"/>
                  </a:lnTo>
                  <a:lnTo>
                    <a:pt x="13604" y="7914"/>
                  </a:lnTo>
                  <a:lnTo>
                    <a:pt x="13409" y="8061"/>
                  </a:lnTo>
                  <a:lnTo>
                    <a:pt x="13213" y="8183"/>
                  </a:lnTo>
                  <a:lnTo>
                    <a:pt x="12993" y="8305"/>
                  </a:lnTo>
                  <a:lnTo>
                    <a:pt x="12774" y="8402"/>
                  </a:lnTo>
                  <a:lnTo>
                    <a:pt x="12529" y="8476"/>
                  </a:lnTo>
                  <a:lnTo>
                    <a:pt x="12529" y="8476"/>
                  </a:lnTo>
                  <a:lnTo>
                    <a:pt x="12823" y="7767"/>
                  </a:lnTo>
                  <a:lnTo>
                    <a:pt x="13042" y="7059"/>
                  </a:lnTo>
                  <a:lnTo>
                    <a:pt x="13262" y="6351"/>
                  </a:lnTo>
                  <a:lnTo>
                    <a:pt x="13433" y="5618"/>
                  </a:lnTo>
                  <a:lnTo>
                    <a:pt x="13555" y="4837"/>
                  </a:lnTo>
                  <a:lnTo>
                    <a:pt x="13677" y="4031"/>
                  </a:lnTo>
                  <a:lnTo>
                    <a:pt x="13751" y="3127"/>
                  </a:lnTo>
                  <a:lnTo>
                    <a:pt x="13799" y="2150"/>
                  </a:lnTo>
                  <a:close/>
                  <a:moveTo>
                    <a:pt x="3249" y="2150"/>
                  </a:moveTo>
                  <a:lnTo>
                    <a:pt x="3298" y="3127"/>
                  </a:lnTo>
                  <a:lnTo>
                    <a:pt x="3371" y="4031"/>
                  </a:lnTo>
                  <a:lnTo>
                    <a:pt x="3493" y="4837"/>
                  </a:lnTo>
                  <a:lnTo>
                    <a:pt x="3615" y="5618"/>
                  </a:lnTo>
                  <a:lnTo>
                    <a:pt x="3786" y="6351"/>
                  </a:lnTo>
                  <a:lnTo>
                    <a:pt x="4006" y="7059"/>
                  </a:lnTo>
                  <a:lnTo>
                    <a:pt x="4226" y="7767"/>
                  </a:lnTo>
                  <a:lnTo>
                    <a:pt x="4519" y="8476"/>
                  </a:lnTo>
                  <a:lnTo>
                    <a:pt x="4274" y="8402"/>
                  </a:lnTo>
                  <a:lnTo>
                    <a:pt x="4055" y="8305"/>
                  </a:lnTo>
                  <a:lnTo>
                    <a:pt x="3835" y="8183"/>
                  </a:lnTo>
                  <a:lnTo>
                    <a:pt x="3639" y="8061"/>
                  </a:lnTo>
                  <a:lnTo>
                    <a:pt x="3444" y="7914"/>
                  </a:lnTo>
                  <a:lnTo>
                    <a:pt x="3249" y="7767"/>
                  </a:lnTo>
                  <a:lnTo>
                    <a:pt x="2907" y="7426"/>
                  </a:lnTo>
                  <a:lnTo>
                    <a:pt x="2589" y="7035"/>
                  </a:lnTo>
                  <a:lnTo>
                    <a:pt x="2296" y="6620"/>
                  </a:lnTo>
                  <a:lnTo>
                    <a:pt x="2052" y="6204"/>
                  </a:lnTo>
                  <a:lnTo>
                    <a:pt x="1832" y="5740"/>
                  </a:lnTo>
                  <a:lnTo>
                    <a:pt x="1637" y="5252"/>
                  </a:lnTo>
                  <a:lnTo>
                    <a:pt x="1490" y="4788"/>
                  </a:lnTo>
                  <a:lnTo>
                    <a:pt x="1344" y="4299"/>
                  </a:lnTo>
                  <a:lnTo>
                    <a:pt x="1246" y="3835"/>
                  </a:lnTo>
                  <a:lnTo>
                    <a:pt x="1173" y="3371"/>
                  </a:lnTo>
                  <a:lnTo>
                    <a:pt x="1124" y="2932"/>
                  </a:lnTo>
                  <a:lnTo>
                    <a:pt x="1075" y="2516"/>
                  </a:lnTo>
                  <a:lnTo>
                    <a:pt x="1075" y="2150"/>
                  </a:lnTo>
                  <a:close/>
                  <a:moveTo>
                    <a:pt x="3737" y="1"/>
                  </a:moveTo>
                  <a:lnTo>
                    <a:pt x="3639" y="25"/>
                  </a:lnTo>
                  <a:lnTo>
                    <a:pt x="3542" y="50"/>
                  </a:lnTo>
                  <a:lnTo>
                    <a:pt x="3444" y="99"/>
                  </a:lnTo>
                  <a:lnTo>
                    <a:pt x="3371" y="147"/>
                  </a:lnTo>
                  <a:lnTo>
                    <a:pt x="3322" y="221"/>
                  </a:lnTo>
                  <a:lnTo>
                    <a:pt x="3249" y="294"/>
                  </a:lnTo>
                  <a:lnTo>
                    <a:pt x="3224" y="392"/>
                  </a:lnTo>
                  <a:lnTo>
                    <a:pt x="3200" y="489"/>
                  </a:lnTo>
                  <a:lnTo>
                    <a:pt x="3224" y="1076"/>
                  </a:lnTo>
                  <a:lnTo>
                    <a:pt x="1075" y="1076"/>
                  </a:lnTo>
                  <a:lnTo>
                    <a:pt x="855" y="1100"/>
                  </a:lnTo>
                  <a:lnTo>
                    <a:pt x="660" y="1149"/>
                  </a:lnTo>
                  <a:lnTo>
                    <a:pt x="489" y="1246"/>
                  </a:lnTo>
                  <a:lnTo>
                    <a:pt x="318" y="1393"/>
                  </a:lnTo>
                  <a:lnTo>
                    <a:pt x="196" y="1540"/>
                  </a:lnTo>
                  <a:lnTo>
                    <a:pt x="98" y="1735"/>
                  </a:lnTo>
                  <a:lnTo>
                    <a:pt x="25" y="1930"/>
                  </a:lnTo>
                  <a:lnTo>
                    <a:pt x="0" y="2150"/>
                  </a:lnTo>
                  <a:lnTo>
                    <a:pt x="25" y="2614"/>
                  </a:lnTo>
                  <a:lnTo>
                    <a:pt x="49" y="3078"/>
                  </a:lnTo>
                  <a:lnTo>
                    <a:pt x="98" y="3518"/>
                  </a:lnTo>
                  <a:lnTo>
                    <a:pt x="171" y="3957"/>
                  </a:lnTo>
                  <a:lnTo>
                    <a:pt x="269" y="4348"/>
                  </a:lnTo>
                  <a:lnTo>
                    <a:pt x="367" y="4739"/>
                  </a:lnTo>
                  <a:lnTo>
                    <a:pt x="489" y="5130"/>
                  </a:lnTo>
                  <a:lnTo>
                    <a:pt x="635" y="5496"/>
                  </a:lnTo>
                  <a:lnTo>
                    <a:pt x="782" y="5838"/>
                  </a:lnTo>
                  <a:lnTo>
                    <a:pt x="928" y="6156"/>
                  </a:lnTo>
                  <a:lnTo>
                    <a:pt x="1099" y="6473"/>
                  </a:lnTo>
                  <a:lnTo>
                    <a:pt x="1295" y="6766"/>
                  </a:lnTo>
                  <a:lnTo>
                    <a:pt x="1466" y="7059"/>
                  </a:lnTo>
                  <a:lnTo>
                    <a:pt x="1661" y="7328"/>
                  </a:lnTo>
                  <a:lnTo>
                    <a:pt x="2076" y="7816"/>
                  </a:lnTo>
                  <a:lnTo>
                    <a:pt x="2516" y="8256"/>
                  </a:lnTo>
                  <a:lnTo>
                    <a:pt x="2931" y="8622"/>
                  </a:lnTo>
                  <a:lnTo>
                    <a:pt x="3346" y="8940"/>
                  </a:lnTo>
                  <a:lnTo>
                    <a:pt x="3762" y="9184"/>
                  </a:lnTo>
                  <a:lnTo>
                    <a:pt x="4152" y="9379"/>
                  </a:lnTo>
                  <a:lnTo>
                    <a:pt x="4519" y="9526"/>
                  </a:lnTo>
                  <a:lnTo>
                    <a:pt x="4836" y="9624"/>
                  </a:lnTo>
                  <a:lnTo>
                    <a:pt x="5105" y="9672"/>
                  </a:lnTo>
                  <a:lnTo>
                    <a:pt x="5422" y="10136"/>
                  </a:lnTo>
                  <a:lnTo>
                    <a:pt x="5764" y="10576"/>
                  </a:lnTo>
                  <a:lnTo>
                    <a:pt x="5935" y="10747"/>
                  </a:lnTo>
                  <a:lnTo>
                    <a:pt x="6131" y="10918"/>
                  </a:lnTo>
                  <a:lnTo>
                    <a:pt x="6326" y="11089"/>
                  </a:lnTo>
                  <a:lnTo>
                    <a:pt x="6546" y="11236"/>
                  </a:lnTo>
                  <a:lnTo>
                    <a:pt x="6766" y="11358"/>
                  </a:lnTo>
                  <a:lnTo>
                    <a:pt x="6985" y="11480"/>
                  </a:lnTo>
                  <a:lnTo>
                    <a:pt x="7230" y="11577"/>
                  </a:lnTo>
                  <a:lnTo>
                    <a:pt x="7474" y="11651"/>
                  </a:lnTo>
                  <a:lnTo>
                    <a:pt x="7718" y="11724"/>
                  </a:lnTo>
                  <a:lnTo>
                    <a:pt x="7987" y="11773"/>
                  </a:lnTo>
                  <a:lnTo>
                    <a:pt x="8255" y="11797"/>
                  </a:lnTo>
                  <a:lnTo>
                    <a:pt x="8793" y="11797"/>
                  </a:lnTo>
                  <a:lnTo>
                    <a:pt x="9061" y="11773"/>
                  </a:lnTo>
                  <a:lnTo>
                    <a:pt x="9330" y="11724"/>
                  </a:lnTo>
                  <a:lnTo>
                    <a:pt x="9574" y="11651"/>
                  </a:lnTo>
                  <a:lnTo>
                    <a:pt x="9818" y="11577"/>
                  </a:lnTo>
                  <a:lnTo>
                    <a:pt x="10063" y="11480"/>
                  </a:lnTo>
                  <a:lnTo>
                    <a:pt x="10283" y="11358"/>
                  </a:lnTo>
                  <a:lnTo>
                    <a:pt x="10502" y="11236"/>
                  </a:lnTo>
                  <a:lnTo>
                    <a:pt x="10722" y="11089"/>
                  </a:lnTo>
                  <a:lnTo>
                    <a:pt x="10918" y="10918"/>
                  </a:lnTo>
                  <a:lnTo>
                    <a:pt x="11113" y="10747"/>
                  </a:lnTo>
                  <a:lnTo>
                    <a:pt x="11284" y="10576"/>
                  </a:lnTo>
                  <a:lnTo>
                    <a:pt x="11626" y="10136"/>
                  </a:lnTo>
                  <a:lnTo>
                    <a:pt x="11943" y="9672"/>
                  </a:lnTo>
                  <a:lnTo>
                    <a:pt x="12212" y="9624"/>
                  </a:lnTo>
                  <a:lnTo>
                    <a:pt x="12529" y="9550"/>
                  </a:lnTo>
                  <a:lnTo>
                    <a:pt x="12896" y="9404"/>
                  </a:lnTo>
                  <a:lnTo>
                    <a:pt x="13287" y="9208"/>
                  </a:lnTo>
                  <a:lnTo>
                    <a:pt x="13702" y="8964"/>
                  </a:lnTo>
                  <a:lnTo>
                    <a:pt x="14117" y="8647"/>
                  </a:lnTo>
                  <a:lnTo>
                    <a:pt x="14557" y="8280"/>
                  </a:lnTo>
                  <a:lnTo>
                    <a:pt x="14972" y="7865"/>
                  </a:lnTo>
                  <a:lnTo>
                    <a:pt x="15387" y="7377"/>
                  </a:lnTo>
                  <a:lnTo>
                    <a:pt x="15582" y="7108"/>
                  </a:lnTo>
                  <a:lnTo>
                    <a:pt x="15753" y="6815"/>
                  </a:lnTo>
                  <a:lnTo>
                    <a:pt x="15949" y="6522"/>
                  </a:lnTo>
                  <a:lnTo>
                    <a:pt x="16120" y="6204"/>
                  </a:lnTo>
                  <a:lnTo>
                    <a:pt x="16266" y="5887"/>
                  </a:lnTo>
                  <a:lnTo>
                    <a:pt x="16413" y="5521"/>
                  </a:lnTo>
                  <a:lnTo>
                    <a:pt x="16559" y="5179"/>
                  </a:lnTo>
                  <a:lnTo>
                    <a:pt x="16681" y="4788"/>
                  </a:lnTo>
                  <a:lnTo>
                    <a:pt x="16779" y="4397"/>
                  </a:lnTo>
                  <a:lnTo>
                    <a:pt x="16877" y="3982"/>
                  </a:lnTo>
                  <a:lnTo>
                    <a:pt x="16950" y="3542"/>
                  </a:lnTo>
                  <a:lnTo>
                    <a:pt x="16999" y="3103"/>
                  </a:lnTo>
                  <a:lnTo>
                    <a:pt x="17023" y="2614"/>
                  </a:lnTo>
                  <a:lnTo>
                    <a:pt x="17048" y="2150"/>
                  </a:lnTo>
                  <a:lnTo>
                    <a:pt x="17023" y="1930"/>
                  </a:lnTo>
                  <a:lnTo>
                    <a:pt x="16950" y="1735"/>
                  </a:lnTo>
                  <a:lnTo>
                    <a:pt x="16852" y="1540"/>
                  </a:lnTo>
                  <a:lnTo>
                    <a:pt x="16730" y="1393"/>
                  </a:lnTo>
                  <a:lnTo>
                    <a:pt x="16559" y="1246"/>
                  </a:lnTo>
                  <a:lnTo>
                    <a:pt x="16388" y="1149"/>
                  </a:lnTo>
                  <a:lnTo>
                    <a:pt x="16193" y="1100"/>
                  </a:lnTo>
                  <a:lnTo>
                    <a:pt x="15973" y="1076"/>
                  </a:lnTo>
                  <a:lnTo>
                    <a:pt x="13824" y="1076"/>
                  </a:lnTo>
                  <a:lnTo>
                    <a:pt x="13848" y="489"/>
                  </a:lnTo>
                  <a:lnTo>
                    <a:pt x="13824" y="392"/>
                  </a:lnTo>
                  <a:lnTo>
                    <a:pt x="13799" y="294"/>
                  </a:lnTo>
                  <a:lnTo>
                    <a:pt x="13726" y="221"/>
                  </a:lnTo>
                  <a:lnTo>
                    <a:pt x="13677" y="147"/>
                  </a:lnTo>
                  <a:lnTo>
                    <a:pt x="13604" y="99"/>
                  </a:lnTo>
                  <a:lnTo>
                    <a:pt x="13506" y="50"/>
                  </a:lnTo>
                  <a:lnTo>
                    <a:pt x="13409" y="25"/>
                  </a:lnTo>
                  <a:lnTo>
                    <a:pt x="1331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68" name="Google Shape;4468;p48"/>
          <p:cNvGrpSpPr/>
          <p:nvPr/>
        </p:nvGrpSpPr>
        <p:grpSpPr>
          <a:xfrm>
            <a:off x="4785360" y="1496958"/>
            <a:ext cx="358351" cy="381822"/>
            <a:chOff x="5970800" y="1619250"/>
            <a:chExt cx="428650" cy="456725"/>
          </a:xfrm>
        </p:grpSpPr>
        <p:sp>
          <p:nvSpPr>
            <p:cNvPr id="4469" name="Google Shape;4469;p48"/>
            <p:cNvSpPr/>
            <p:nvPr/>
          </p:nvSpPr>
          <p:spPr>
            <a:xfrm>
              <a:off x="5970800" y="1674200"/>
              <a:ext cx="377975" cy="377950"/>
            </a:xfrm>
            <a:custGeom>
              <a:avLst/>
              <a:gdLst/>
              <a:ahLst/>
              <a:cxnLst/>
              <a:rect l="l" t="t" r="r" b="b"/>
              <a:pathLst>
                <a:path w="15119" h="15118" extrusionOk="0">
                  <a:moveTo>
                    <a:pt x="7181" y="0"/>
                  </a:moveTo>
                  <a:lnTo>
                    <a:pt x="6790" y="49"/>
                  </a:lnTo>
                  <a:lnTo>
                    <a:pt x="6424" y="98"/>
                  </a:lnTo>
                  <a:lnTo>
                    <a:pt x="6058" y="147"/>
                  </a:lnTo>
                  <a:lnTo>
                    <a:pt x="5691" y="244"/>
                  </a:lnTo>
                  <a:lnTo>
                    <a:pt x="5325" y="342"/>
                  </a:lnTo>
                  <a:lnTo>
                    <a:pt x="4983" y="464"/>
                  </a:lnTo>
                  <a:lnTo>
                    <a:pt x="4641" y="586"/>
                  </a:lnTo>
                  <a:lnTo>
                    <a:pt x="4299" y="733"/>
                  </a:lnTo>
                  <a:lnTo>
                    <a:pt x="3982" y="904"/>
                  </a:lnTo>
                  <a:lnTo>
                    <a:pt x="3664" y="1099"/>
                  </a:lnTo>
                  <a:lnTo>
                    <a:pt x="3347" y="1295"/>
                  </a:lnTo>
                  <a:lnTo>
                    <a:pt x="3053" y="1490"/>
                  </a:lnTo>
                  <a:lnTo>
                    <a:pt x="2760" y="1734"/>
                  </a:lnTo>
                  <a:lnTo>
                    <a:pt x="2492" y="1954"/>
                  </a:lnTo>
                  <a:lnTo>
                    <a:pt x="2223" y="2223"/>
                  </a:lnTo>
                  <a:lnTo>
                    <a:pt x="1979" y="2467"/>
                  </a:lnTo>
                  <a:lnTo>
                    <a:pt x="1735" y="2760"/>
                  </a:lnTo>
                  <a:lnTo>
                    <a:pt x="1515" y="3029"/>
                  </a:lnTo>
                  <a:lnTo>
                    <a:pt x="1295" y="3322"/>
                  </a:lnTo>
                  <a:lnTo>
                    <a:pt x="1100" y="3639"/>
                  </a:lnTo>
                  <a:lnTo>
                    <a:pt x="929" y="3957"/>
                  </a:lnTo>
                  <a:lnTo>
                    <a:pt x="758" y="4274"/>
                  </a:lnTo>
                  <a:lnTo>
                    <a:pt x="611" y="4616"/>
                  </a:lnTo>
                  <a:lnTo>
                    <a:pt x="465" y="4958"/>
                  </a:lnTo>
                  <a:lnTo>
                    <a:pt x="343" y="5300"/>
                  </a:lnTo>
                  <a:lnTo>
                    <a:pt x="245" y="5666"/>
                  </a:lnTo>
                  <a:lnTo>
                    <a:pt x="172" y="6033"/>
                  </a:lnTo>
                  <a:lnTo>
                    <a:pt x="98" y="6399"/>
                  </a:lnTo>
                  <a:lnTo>
                    <a:pt x="49" y="6790"/>
                  </a:lnTo>
                  <a:lnTo>
                    <a:pt x="25" y="7156"/>
                  </a:lnTo>
                  <a:lnTo>
                    <a:pt x="1" y="7547"/>
                  </a:lnTo>
                  <a:lnTo>
                    <a:pt x="25" y="7938"/>
                  </a:lnTo>
                  <a:lnTo>
                    <a:pt x="49" y="8328"/>
                  </a:lnTo>
                  <a:lnTo>
                    <a:pt x="98" y="8695"/>
                  </a:lnTo>
                  <a:lnTo>
                    <a:pt x="172" y="9085"/>
                  </a:lnTo>
                  <a:lnTo>
                    <a:pt x="245" y="9452"/>
                  </a:lnTo>
                  <a:lnTo>
                    <a:pt x="343" y="9794"/>
                  </a:lnTo>
                  <a:lnTo>
                    <a:pt x="465" y="10160"/>
                  </a:lnTo>
                  <a:lnTo>
                    <a:pt x="611" y="10502"/>
                  </a:lnTo>
                  <a:lnTo>
                    <a:pt x="758" y="10820"/>
                  </a:lnTo>
                  <a:lnTo>
                    <a:pt x="929" y="11161"/>
                  </a:lnTo>
                  <a:lnTo>
                    <a:pt x="1100" y="11479"/>
                  </a:lnTo>
                  <a:lnTo>
                    <a:pt x="1295" y="11772"/>
                  </a:lnTo>
                  <a:lnTo>
                    <a:pt x="1515" y="12065"/>
                  </a:lnTo>
                  <a:lnTo>
                    <a:pt x="1735" y="12358"/>
                  </a:lnTo>
                  <a:lnTo>
                    <a:pt x="1979" y="12627"/>
                  </a:lnTo>
                  <a:lnTo>
                    <a:pt x="2223" y="12895"/>
                  </a:lnTo>
                  <a:lnTo>
                    <a:pt x="2492" y="13140"/>
                  </a:lnTo>
                  <a:lnTo>
                    <a:pt x="2760" y="13384"/>
                  </a:lnTo>
                  <a:lnTo>
                    <a:pt x="3053" y="13604"/>
                  </a:lnTo>
                  <a:lnTo>
                    <a:pt x="3347" y="13824"/>
                  </a:lnTo>
                  <a:lnTo>
                    <a:pt x="3664" y="14019"/>
                  </a:lnTo>
                  <a:lnTo>
                    <a:pt x="3982" y="14190"/>
                  </a:lnTo>
                  <a:lnTo>
                    <a:pt x="4299" y="14361"/>
                  </a:lnTo>
                  <a:lnTo>
                    <a:pt x="4641" y="14507"/>
                  </a:lnTo>
                  <a:lnTo>
                    <a:pt x="4983" y="14654"/>
                  </a:lnTo>
                  <a:lnTo>
                    <a:pt x="5325" y="14776"/>
                  </a:lnTo>
                  <a:lnTo>
                    <a:pt x="5691" y="14874"/>
                  </a:lnTo>
                  <a:lnTo>
                    <a:pt x="6058" y="14947"/>
                  </a:lnTo>
                  <a:lnTo>
                    <a:pt x="6424" y="15020"/>
                  </a:lnTo>
                  <a:lnTo>
                    <a:pt x="6790" y="15069"/>
                  </a:lnTo>
                  <a:lnTo>
                    <a:pt x="7181" y="15094"/>
                  </a:lnTo>
                  <a:lnTo>
                    <a:pt x="7572" y="15118"/>
                  </a:lnTo>
                  <a:lnTo>
                    <a:pt x="7963" y="15094"/>
                  </a:lnTo>
                  <a:lnTo>
                    <a:pt x="8329" y="15069"/>
                  </a:lnTo>
                  <a:lnTo>
                    <a:pt x="8720" y="15020"/>
                  </a:lnTo>
                  <a:lnTo>
                    <a:pt x="9086" y="14947"/>
                  </a:lnTo>
                  <a:lnTo>
                    <a:pt x="9452" y="14874"/>
                  </a:lnTo>
                  <a:lnTo>
                    <a:pt x="9819" y="14776"/>
                  </a:lnTo>
                  <a:lnTo>
                    <a:pt x="10161" y="14654"/>
                  </a:lnTo>
                  <a:lnTo>
                    <a:pt x="10503" y="14507"/>
                  </a:lnTo>
                  <a:lnTo>
                    <a:pt x="10844" y="14361"/>
                  </a:lnTo>
                  <a:lnTo>
                    <a:pt x="11162" y="14190"/>
                  </a:lnTo>
                  <a:lnTo>
                    <a:pt x="11479" y="14019"/>
                  </a:lnTo>
                  <a:lnTo>
                    <a:pt x="11797" y="13824"/>
                  </a:lnTo>
                  <a:lnTo>
                    <a:pt x="12090" y="13604"/>
                  </a:lnTo>
                  <a:lnTo>
                    <a:pt x="12383" y="13384"/>
                  </a:lnTo>
                  <a:lnTo>
                    <a:pt x="12652" y="13140"/>
                  </a:lnTo>
                  <a:lnTo>
                    <a:pt x="12920" y="12895"/>
                  </a:lnTo>
                  <a:lnTo>
                    <a:pt x="13165" y="12627"/>
                  </a:lnTo>
                  <a:lnTo>
                    <a:pt x="13409" y="12358"/>
                  </a:lnTo>
                  <a:lnTo>
                    <a:pt x="13629" y="12065"/>
                  </a:lnTo>
                  <a:lnTo>
                    <a:pt x="13824" y="11772"/>
                  </a:lnTo>
                  <a:lnTo>
                    <a:pt x="14019" y="11479"/>
                  </a:lnTo>
                  <a:lnTo>
                    <a:pt x="14215" y="11161"/>
                  </a:lnTo>
                  <a:lnTo>
                    <a:pt x="14386" y="10820"/>
                  </a:lnTo>
                  <a:lnTo>
                    <a:pt x="14532" y="10502"/>
                  </a:lnTo>
                  <a:lnTo>
                    <a:pt x="14654" y="10160"/>
                  </a:lnTo>
                  <a:lnTo>
                    <a:pt x="14777" y="9794"/>
                  </a:lnTo>
                  <a:lnTo>
                    <a:pt x="14899" y="9452"/>
                  </a:lnTo>
                  <a:lnTo>
                    <a:pt x="14972" y="9085"/>
                  </a:lnTo>
                  <a:lnTo>
                    <a:pt x="15045" y="8695"/>
                  </a:lnTo>
                  <a:lnTo>
                    <a:pt x="15094" y="8328"/>
                  </a:lnTo>
                  <a:lnTo>
                    <a:pt x="15118" y="7938"/>
                  </a:lnTo>
                  <a:lnTo>
                    <a:pt x="15118" y="7547"/>
                  </a:lnTo>
                  <a:lnTo>
                    <a:pt x="15094" y="6936"/>
                  </a:lnTo>
                  <a:lnTo>
                    <a:pt x="15021" y="6326"/>
                  </a:lnTo>
                  <a:lnTo>
                    <a:pt x="14899" y="5740"/>
                  </a:lnTo>
                  <a:lnTo>
                    <a:pt x="14728" y="5178"/>
                  </a:lnTo>
                  <a:lnTo>
                    <a:pt x="14532" y="4616"/>
                  </a:lnTo>
                  <a:lnTo>
                    <a:pt x="14288" y="4079"/>
                  </a:lnTo>
                  <a:lnTo>
                    <a:pt x="13995" y="3590"/>
                  </a:lnTo>
                  <a:lnTo>
                    <a:pt x="13653" y="3102"/>
                  </a:lnTo>
                  <a:lnTo>
                    <a:pt x="13458" y="3053"/>
                  </a:lnTo>
                  <a:lnTo>
                    <a:pt x="12163" y="4347"/>
                  </a:lnTo>
                  <a:lnTo>
                    <a:pt x="12383" y="4689"/>
                  </a:lnTo>
                  <a:lnTo>
                    <a:pt x="12578" y="5056"/>
                  </a:lnTo>
                  <a:lnTo>
                    <a:pt x="12749" y="5446"/>
                  </a:lnTo>
                  <a:lnTo>
                    <a:pt x="12896" y="5837"/>
                  </a:lnTo>
                  <a:lnTo>
                    <a:pt x="13018" y="6252"/>
                  </a:lnTo>
                  <a:lnTo>
                    <a:pt x="13091" y="6668"/>
                  </a:lnTo>
                  <a:lnTo>
                    <a:pt x="13165" y="7107"/>
                  </a:lnTo>
                  <a:lnTo>
                    <a:pt x="13165" y="7547"/>
                  </a:lnTo>
                  <a:lnTo>
                    <a:pt x="13140" y="8133"/>
                  </a:lnTo>
                  <a:lnTo>
                    <a:pt x="13067" y="8695"/>
                  </a:lnTo>
                  <a:lnTo>
                    <a:pt x="12920" y="9208"/>
                  </a:lnTo>
                  <a:lnTo>
                    <a:pt x="12725" y="9745"/>
                  </a:lnTo>
                  <a:lnTo>
                    <a:pt x="12505" y="10233"/>
                  </a:lnTo>
                  <a:lnTo>
                    <a:pt x="12212" y="10673"/>
                  </a:lnTo>
                  <a:lnTo>
                    <a:pt x="11895" y="11113"/>
                  </a:lnTo>
                  <a:lnTo>
                    <a:pt x="11528" y="11503"/>
                  </a:lnTo>
                  <a:lnTo>
                    <a:pt x="11138" y="11870"/>
                  </a:lnTo>
                  <a:lnTo>
                    <a:pt x="10698" y="12187"/>
                  </a:lnTo>
                  <a:lnTo>
                    <a:pt x="10234" y="12480"/>
                  </a:lnTo>
                  <a:lnTo>
                    <a:pt x="9745" y="12725"/>
                  </a:lnTo>
                  <a:lnTo>
                    <a:pt x="9233" y="12895"/>
                  </a:lnTo>
                  <a:lnTo>
                    <a:pt x="8695" y="13042"/>
                  </a:lnTo>
                  <a:lnTo>
                    <a:pt x="8133" y="13140"/>
                  </a:lnTo>
                  <a:lnTo>
                    <a:pt x="7572" y="13164"/>
                  </a:lnTo>
                  <a:lnTo>
                    <a:pt x="6986" y="13140"/>
                  </a:lnTo>
                  <a:lnTo>
                    <a:pt x="6448" y="13042"/>
                  </a:lnTo>
                  <a:lnTo>
                    <a:pt x="5911" y="12895"/>
                  </a:lnTo>
                  <a:lnTo>
                    <a:pt x="5398" y="12725"/>
                  </a:lnTo>
                  <a:lnTo>
                    <a:pt x="4910" y="12480"/>
                  </a:lnTo>
                  <a:lnTo>
                    <a:pt x="4446" y="12187"/>
                  </a:lnTo>
                  <a:lnTo>
                    <a:pt x="4006" y="11870"/>
                  </a:lnTo>
                  <a:lnTo>
                    <a:pt x="3615" y="11503"/>
                  </a:lnTo>
                  <a:lnTo>
                    <a:pt x="3249" y="11113"/>
                  </a:lnTo>
                  <a:lnTo>
                    <a:pt x="2931" y="10673"/>
                  </a:lnTo>
                  <a:lnTo>
                    <a:pt x="2638" y="10233"/>
                  </a:lnTo>
                  <a:lnTo>
                    <a:pt x="2418" y="9745"/>
                  </a:lnTo>
                  <a:lnTo>
                    <a:pt x="2223" y="9208"/>
                  </a:lnTo>
                  <a:lnTo>
                    <a:pt x="2077" y="8695"/>
                  </a:lnTo>
                  <a:lnTo>
                    <a:pt x="2003" y="8133"/>
                  </a:lnTo>
                  <a:lnTo>
                    <a:pt x="1954" y="7547"/>
                  </a:lnTo>
                  <a:lnTo>
                    <a:pt x="2003" y="6985"/>
                  </a:lnTo>
                  <a:lnTo>
                    <a:pt x="2077" y="6423"/>
                  </a:lnTo>
                  <a:lnTo>
                    <a:pt x="2223" y="5886"/>
                  </a:lnTo>
                  <a:lnTo>
                    <a:pt x="2418" y="5373"/>
                  </a:lnTo>
                  <a:lnTo>
                    <a:pt x="2638" y="4885"/>
                  </a:lnTo>
                  <a:lnTo>
                    <a:pt x="2931" y="4421"/>
                  </a:lnTo>
                  <a:lnTo>
                    <a:pt x="3249" y="4005"/>
                  </a:lnTo>
                  <a:lnTo>
                    <a:pt x="3615" y="3590"/>
                  </a:lnTo>
                  <a:lnTo>
                    <a:pt x="4006" y="3224"/>
                  </a:lnTo>
                  <a:lnTo>
                    <a:pt x="4446" y="2906"/>
                  </a:lnTo>
                  <a:lnTo>
                    <a:pt x="4910" y="2638"/>
                  </a:lnTo>
                  <a:lnTo>
                    <a:pt x="5398" y="2394"/>
                  </a:lnTo>
                  <a:lnTo>
                    <a:pt x="5911" y="2198"/>
                  </a:lnTo>
                  <a:lnTo>
                    <a:pt x="6448" y="2076"/>
                  </a:lnTo>
                  <a:lnTo>
                    <a:pt x="6986" y="1978"/>
                  </a:lnTo>
                  <a:lnTo>
                    <a:pt x="7572" y="1954"/>
                  </a:lnTo>
                  <a:lnTo>
                    <a:pt x="8011" y="1978"/>
                  </a:lnTo>
                  <a:lnTo>
                    <a:pt x="8451" y="2027"/>
                  </a:lnTo>
                  <a:lnTo>
                    <a:pt x="8866" y="2100"/>
                  </a:lnTo>
                  <a:lnTo>
                    <a:pt x="9281" y="2223"/>
                  </a:lnTo>
                  <a:lnTo>
                    <a:pt x="9672" y="2369"/>
                  </a:lnTo>
                  <a:lnTo>
                    <a:pt x="10063" y="2540"/>
                  </a:lnTo>
                  <a:lnTo>
                    <a:pt x="10429" y="2735"/>
                  </a:lnTo>
                  <a:lnTo>
                    <a:pt x="10771" y="2955"/>
                  </a:lnTo>
                  <a:lnTo>
                    <a:pt x="11943" y="1807"/>
                  </a:lnTo>
                  <a:lnTo>
                    <a:pt x="11846" y="1343"/>
                  </a:lnTo>
                  <a:lnTo>
                    <a:pt x="11382" y="1026"/>
                  </a:lnTo>
                  <a:lnTo>
                    <a:pt x="10893" y="782"/>
                  </a:lnTo>
                  <a:lnTo>
                    <a:pt x="10380" y="537"/>
                  </a:lnTo>
                  <a:lnTo>
                    <a:pt x="9843" y="342"/>
                  </a:lnTo>
                  <a:lnTo>
                    <a:pt x="9306" y="195"/>
                  </a:lnTo>
                  <a:lnTo>
                    <a:pt x="8744" y="98"/>
                  </a:lnTo>
                  <a:lnTo>
                    <a:pt x="8158" y="25"/>
                  </a:lnTo>
                  <a:lnTo>
                    <a:pt x="757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0" name="Google Shape;4470;p48"/>
            <p:cNvSpPr/>
            <p:nvPr/>
          </p:nvSpPr>
          <p:spPr>
            <a:xfrm>
              <a:off x="6068500" y="1771875"/>
              <a:ext cx="182575" cy="182600"/>
            </a:xfrm>
            <a:custGeom>
              <a:avLst/>
              <a:gdLst/>
              <a:ahLst/>
              <a:cxnLst/>
              <a:rect l="l" t="t" r="r" b="b"/>
              <a:pathLst>
                <a:path w="7303" h="7304" extrusionOk="0">
                  <a:moveTo>
                    <a:pt x="3664" y="1"/>
                  </a:moveTo>
                  <a:lnTo>
                    <a:pt x="3297" y="25"/>
                  </a:lnTo>
                  <a:lnTo>
                    <a:pt x="2931" y="74"/>
                  </a:lnTo>
                  <a:lnTo>
                    <a:pt x="2565" y="147"/>
                  </a:lnTo>
                  <a:lnTo>
                    <a:pt x="2247" y="294"/>
                  </a:lnTo>
                  <a:lnTo>
                    <a:pt x="1930" y="440"/>
                  </a:lnTo>
                  <a:lnTo>
                    <a:pt x="1612" y="611"/>
                  </a:lnTo>
                  <a:lnTo>
                    <a:pt x="1344" y="831"/>
                  </a:lnTo>
                  <a:lnTo>
                    <a:pt x="1075" y="1075"/>
                  </a:lnTo>
                  <a:lnTo>
                    <a:pt x="831" y="1320"/>
                  </a:lnTo>
                  <a:lnTo>
                    <a:pt x="635" y="1613"/>
                  </a:lnTo>
                  <a:lnTo>
                    <a:pt x="440" y="1906"/>
                  </a:lnTo>
                  <a:lnTo>
                    <a:pt x="293" y="2223"/>
                  </a:lnTo>
                  <a:lnTo>
                    <a:pt x="171" y="2565"/>
                  </a:lnTo>
                  <a:lnTo>
                    <a:pt x="74" y="2907"/>
                  </a:lnTo>
                  <a:lnTo>
                    <a:pt x="25" y="3273"/>
                  </a:lnTo>
                  <a:lnTo>
                    <a:pt x="0" y="3640"/>
                  </a:lnTo>
                  <a:lnTo>
                    <a:pt x="25" y="4031"/>
                  </a:lnTo>
                  <a:lnTo>
                    <a:pt x="74" y="4373"/>
                  </a:lnTo>
                  <a:lnTo>
                    <a:pt x="171" y="4739"/>
                  </a:lnTo>
                  <a:lnTo>
                    <a:pt x="293" y="5081"/>
                  </a:lnTo>
                  <a:lnTo>
                    <a:pt x="440" y="5398"/>
                  </a:lnTo>
                  <a:lnTo>
                    <a:pt x="635" y="5691"/>
                  </a:lnTo>
                  <a:lnTo>
                    <a:pt x="831" y="5960"/>
                  </a:lnTo>
                  <a:lnTo>
                    <a:pt x="1075" y="6229"/>
                  </a:lnTo>
                  <a:lnTo>
                    <a:pt x="1344" y="6473"/>
                  </a:lnTo>
                  <a:lnTo>
                    <a:pt x="1612" y="6668"/>
                  </a:lnTo>
                  <a:lnTo>
                    <a:pt x="1930" y="6864"/>
                  </a:lnTo>
                  <a:lnTo>
                    <a:pt x="2247" y="7010"/>
                  </a:lnTo>
                  <a:lnTo>
                    <a:pt x="2565" y="7132"/>
                  </a:lnTo>
                  <a:lnTo>
                    <a:pt x="2931" y="7230"/>
                  </a:lnTo>
                  <a:lnTo>
                    <a:pt x="3297" y="7279"/>
                  </a:lnTo>
                  <a:lnTo>
                    <a:pt x="3664" y="7303"/>
                  </a:lnTo>
                  <a:lnTo>
                    <a:pt x="4030" y="7279"/>
                  </a:lnTo>
                  <a:lnTo>
                    <a:pt x="4396" y="7230"/>
                  </a:lnTo>
                  <a:lnTo>
                    <a:pt x="4738" y="7132"/>
                  </a:lnTo>
                  <a:lnTo>
                    <a:pt x="5080" y="7010"/>
                  </a:lnTo>
                  <a:lnTo>
                    <a:pt x="5398" y="6864"/>
                  </a:lnTo>
                  <a:lnTo>
                    <a:pt x="5691" y="6668"/>
                  </a:lnTo>
                  <a:lnTo>
                    <a:pt x="5984" y="6473"/>
                  </a:lnTo>
                  <a:lnTo>
                    <a:pt x="6253" y="6229"/>
                  </a:lnTo>
                  <a:lnTo>
                    <a:pt x="6472" y="5960"/>
                  </a:lnTo>
                  <a:lnTo>
                    <a:pt x="6692" y="5691"/>
                  </a:lnTo>
                  <a:lnTo>
                    <a:pt x="6863" y="5398"/>
                  </a:lnTo>
                  <a:lnTo>
                    <a:pt x="7034" y="5081"/>
                  </a:lnTo>
                  <a:lnTo>
                    <a:pt x="7156" y="4739"/>
                  </a:lnTo>
                  <a:lnTo>
                    <a:pt x="7230" y="4373"/>
                  </a:lnTo>
                  <a:lnTo>
                    <a:pt x="7303" y="4031"/>
                  </a:lnTo>
                  <a:lnTo>
                    <a:pt x="7303" y="3640"/>
                  </a:lnTo>
                  <a:lnTo>
                    <a:pt x="7303" y="3396"/>
                  </a:lnTo>
                  <a:lnTo>
                    <a:pt x="7278" y="3176"/>
                  </a:lnTo>
                  <a:lnTo>
                    <a:pt x="7254" y="2932"/>
                  </a:lnTo>
                  <a:lnTo>
                    <a:pt x="7181" y="2712"/>
                  </a:lnTo>
                  <a:lnTo>
                    <a:pt x="7132" y="2492"/>
                  </a:lnTo>
                  <a:lnTo>
                    <a:pt x="7034" y="2272"/>
                  </a:lnTo>
                  <a:lnTo>
                    <a:pt x="6839" y="1857"/>
                  </a:lnTo>
                  <a:lnTo>
                    <a:pt x="5325" y="3347"/>
                  </a:lnTo>
                  <a:lnTo>
                    <a:pt x="5349" y="3640"/>
                  </a:lnTo>
                  <a:lnTo>
                    <a:pt x="5349" y="3811"/>
                  </a:lnTo>
                  <a:lnTo>
                    <a:pt x="5325" y="3982"/>
                  </a:lnTo>
                  <a:lnTo>
                    <a:pt x="5276" y="4153"/>
                  </a:lnTo>
                  <a:lnTo>
                    <a:pt x="5227" y="4299"/>
                  </a:lnTo>
                  <a:lnTo>
                    <a:pt x="5154" y="4446"/>
                  </a:lnTo>
                  <a:lnTo>
                    <a:pt x="5080" y="4592"/>
                  </a:lnTo>
                  <a:lnTo>
                    <a:pt x="4983" y="4739"/>
                  </a:lnTo>
                  <a:lnTo>
                    <a:pt x="4860" y="4861"/>
                  </a:lnTo>
                  <a:lnTo>
                    <a:pt x="4738" y="4959"/>
                  </a:lnTo>
                  <a:lnTo>
                    <a:pt x="4616" y="5056"/>
                  </a:lnTo>
                  <a:lnTo>
                    <a:pt x="4470" y="5154"/>
                  </a:lnTo>
                  <a:lnTo>
                    <a:pt x="4323" y="5203"/>
                  </a:lnTo>
                  <a:lnTo>
                    <a:pt x="4177" y="5276"/>
                  </a:lnTo>
                  <a:lnTo>
                    <a:pt x="4006" y="5301"/>
                  </a:lnTo>
                  <a:lnTo>
                    <a:pt x="3835" y="5349"/>
                  </a:lnTo>
                  <a:lnTo>
                    <a:pt x="3493" y="5349"/>
                  </a:lnTo>
                  <a:lnTo>
                    <a:pt x="3322" y="5301"/>
                  </a:lnTo>
                  <a:lnTo>
                    <a:pt x="3151" y="5276"/>
                  </a:lnTo>
                  <a:lnTo>
                    <a:pt x="3004" y="5203"/>
                  </a:lnTo>
                  <a:lnTo>
                    <a:pt x="2858" y="5154"/>
                  </a:lnTo>
                  <a:lnTo>
                    <a:pt x="2711" y="5056"/>
                  </a:lnTo>
                  <a:lnTo>
                    <a:pt x="2589" y="4959"/>
                  </a:lnTo>
                  <a:lnTo>
                    <a:pt x="2467" y="4861"/>
                  </a:lnTo>
                  <a:lnTo>
                    <a:pt x="2345" y="4739"/>
                  </a:lnTo>
                  <a:lnTo>
                    <a:pt x="2247" y="4592"/>
                  </a:lnTo>
                  <a:lnTo>
                    <a:pt x="2174" y="4446"/>
                  </a:lnTo>
                  <a:lnTo>
                    <a:pt x="2101" y="4299"/>
                  </a:lnTo>
                  <a:lnTo>
                    <a:pt x="2027" y="4153"/>
                  </a:lnTo>
                  <a:lnTo>
                    <a:pt x="2003" y="3982"/>
                  </a:lnTo>
                  <a:lnTo>
                    <a:pt x="1979" y="3811"/>
                  </a:lnTo>
                  <a:lnTo>
                    <a:pt x="1954" y="3640"/>
                  </a:lnTo>
                  <a:lnTo>
                    <a:pt x="1979" y="3469"/>
                  </a:lnTo>
                  <a:lnTo>
                    <a:pt x="2003" y="3298"/>
                  </a:lnTo>
                  <a:lnTo>
                    <a:pt x="2027" y="3151"/>
                  </a:lnTo>
                  <a:lnTo>
                    <a:pt x="2101" y="2980"/>
                  </a:lnTo>
                  <a:lnTo>
                    <a:pt x="2174" y="2834"/>
                  </a:lnTo>
                  <a:lnTo>
                    <a:pt x="2247" y="2687"/>
                  </a:lnTo>
                  <a:lnTo>
                    <a:pt x="2345" y="2565"/>
                  </a:lnTo>
                  <a:lnTo>
                    <a:pt x="2467" y="2443"/>
                  </a:lnTo>
                  <a:lnTo>
                    <a:pt x="2589" y="2345"/>
                  </a:lnTo>
                  <a:lnTo>
                    <a:pt x="2711" y="2248"/>
                  </a:lnTo>
                  <a:lnTo>
                    <a:pt x="2858" y="2150"/>
                  </a:lnTo>
                  <a:lnTo>
                    <a:pt x="3004" y="2077"/>
                  </a:lnTo>
                  <a:lnTo>
                    <a:pt x="3151" y="2028"/>
                  </a:lnTo>
                  <a:lnTo>
                    <a:pt x="3322" y="1979"/>
                  </a:lnTo>
                  <a:lnTo>
                    <a:pt x="3493" y="1955"/>
                  </a:lnTo>
                  <a:lnTo>
                    <a:pt x="3664" y="1955"/>
                  </a:lnTo>
                  <a:lnTo>
                    <a:pt x="3957" y="1979"/>
                  </a:lnTo>
                  <a:lnTo>
                    <a:pt x="5447" y="465"/>
                  </a:lnTo>
                  <a:lnTo>
                    <a:pt x="5056" y="269"/>
                  </a:lnTo>
                  <a:lnTo>
                    <a:pt x="4836" y="196"/>
                  </a:lnTo>
                  <a:lnTo>
                    <a:pt x="4616" y="123"/>
                  </a:lnTo>
                  <a:lnTo>
                    <a:pt x="4372" y="74"/>
                  </a:lnTo>
                  <a:lnTo>
                    <a:pt x="4152" y="25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1" name="Google Shape;4471;p48"/>
            <p:cNvSpPr/>
            <p:nvPr/>
          </p:nvSpPr>
          <p:spPr>
            <a:xfrm>
              <a:off x="5981175" y="2005125"/>
              <a:ext cx="75125" cy="70850"/>
            </a:xfrm>
            <a:custGeom>
              <a:avLst/>
              <a:gdLst/>
              <a:ahLst/>
              <a:cxnLst/>
              <a:rect l="l" t="t" r="r" b="b"/>
              <a:pathLst>
                <a:path w="3005" h="2834" extrusionOk="0">
                  <a:moveTo>
                    <a:pt x="1466" y="0"/>
                  </a:moveTo>
                  <a:lnTo>
                    <a:pt x="294" y="1173"/>
                  </a:lnTo>
                  <a:lnTo>
                    <a:pt x="172" y="1319"/>
                  </a:lnTo>
                  <a:lnTo>
                    <a:pt x="74" y="1490"/>
                  </a:lnTo>
                  <a:lnTo>
                    <a:pt x="25" y="1661"/>
                  </a:lnTo>
                  <a:lnTo>
                    <a:pt x="1" y="1857"/>
                  </a:lnTo>
                  <a:lnTo>
                    <a:pt x="25" y="2052"/>
                  </a:lnTo>
                  <a:lnTo>
                    <a:pt x="74" y="2223"/>
                  </a:lnTo>
                  <a:lnTo>
                    <a:pt x="172" y="2394"/>
                  </a:lnTo>
                  <a:lnTo>
                    <a:pt x="294" y="2540"/>
                  </a:lnTo>
                  <a:lnTo>
                    <a:pt x="440" y="2663"/>
                  </a:lnTo>
                  <a:lnTo>
                    <a:pt x="611" y="2760"/>
                  </a:lnTo>
                  <a:lnTo>
                    <a:pt x="807" y="2809"/>
                  </a:lnTo>
                  <a:lnTo>
                    <a:pt x="978" y="2833"/>
                  </a:lnTo>
                  <a:lnTo>
                    <a:pt x="1173" y="2809"/>
                  </a:lnTo>
                  <a:lnTo>
                    <a:pt x="1344" y="2760"/>
                  </a:lnTo>
                  <a:lnTo>
                    <a:pt x="1515" y="2663"/>
                  </a:lnTo>
                  <a:lnTo>
                    <a:pt x="1686" y="2540"/>
                  </a:lnTo>
                  <a:lnTo>
                    <a:pt x="2858" y="1368"/>
                  </a:lnTo>
                  <a:lnTo>
                    <a:pt x="3005" y="1197"/>
                  </a:lnTo>
                  <a:lnTo>
                    <a:pt x="2590" y="928"/>
                  </a:lnTo>
                  <a:lnTo>
                    <a:pt x="2199" y="635"/>
                  </a:lnTo>
                  <a:lnTo>
                    <a:pt x="1808" y="342"/>
                  </a:lnTo>
                  <a:lnTo>
                    <a:pt x="146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2" name="Google Shape;4472;p48"/>
            <p:cNvSpPr/>
            <p:nvPr/>
          </p:nvSpPr>
          <p:spPr>
            <a:xfrm>
              <a:off x="6263875" y="2005125"/>
              <a:ext cx="74525" cy="70850"/>
            </a:xfrm>
            <a:custGeom>
              <a:avLst/>
              <a:gdLst/>
              <a:ahLst/>
              <a:cxnLst/>
              <a:rect l="l" t="t" r="r" b="b"/>
              <a:pathLst>
                <a:path w="2981" h="2834" extrusionOk="0">
                  <a:moveTo>
                    <a:pt x="1539" y="0"/>
                  </a:moveTo>
                  <a:lnTo>
                    <a:pt x="1173" y="342"/>
                  </a:lnTo>
                  <a:lnTo>
                    <a:pt x="807" y="635"/>
                  </a:lnTo>
                  <a:lnTo>
                    <a:pt x="416" y="928"/>
                  </a:lnTo>
                  <a:lnTo>
                    <a:pt x="1" y="1197"/>
                  </a:lnTo>
                  <a:lnTo>
                    <a:pt x="123" y="1368"/>
                  </a:lnTo>
                  <a:lnTo>
                    <a:pt x="1319" y="2540"/>
                  </a:lnTo>
                  <a:lnTo>
                    <a:pt x="1466" y="2663"/>
                  </a:lnTo>
                  <a:lnTo>
                    <a:pt x="1637" y="2760"/>
                  </a:lnTo>
                  <a:lnTo>
                    <a:pt x="1832" y="2809"/>
                  </a:lnTo>
                  <a:lnTo>
                    <a:pt x="2003" y="2833"/>
                  </a:lnTo>
                  <a:lnTo>
                    <a:pt x="2199" y="2809"/>
                  </a:lnTo>
                  <a:lnTo>
                    <a:pt x="2370" y="2760"/>
                  </a:lnTo>
                  <a:lnTo>
                    <a:pt x="2541" y="2663"/>
                  </a:lnTo>
                  <a:lnTo>
                    <a:pt x="2712" y="2540"/>
                  </a:lnTo>
                  <a:lnTo>
                    <a:pt x="2834" y="2394"/>
                  </a:lnTo>
                  <a:lnTo>
                    <a:pt x="2931" y="2223"/>
                  </a:lnTo>
                  <a:lnTo>
                    <a:pt x="2980" y="2052"/>
                  </a:lnTo>
                  <a:lnTo>
                    <a:pt x="2980" y="1857"/>
                  </a:lnTo>
                  <a:lnTo>
                    <a:pt x="2980" y="1661"/>
                  </a:lnTo>
                  <a:lnTo>
                    <a:pt x="2931" y="1490"/>
                  </a:lnTo>
                  <a:lnTo>
                    <a:pt x="2834" y="1319"/>
                  </a:lnTo>
                  <a:lnTo>
                    <a:pt x="2712" y="1173"/>
                  </a:lnTo>
                  <a:lnTo>
                    <a:pt x="153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3" name="Google Shape;4473;p48"/>
            <p:cNvSpPr/>
            <p:nvPr/>
          </p:nvSpPr>
          <p:spPr>
            <a:xfrm>
              <a:off x="6147875" y="1619250"/>
              <a:ext cx="251575" cy="255850"/>
            </a:xfrm>
            <a:custGeom>
              <a:avLst/>
              <a:gdLst/>
              <a:ahLst/>
              <a:cxnLst/>
              <a:rect l="l" t="t" r="r" b="b"/>
              <a:pathLst>
                <a:path w="10063" h="10234" extrusionOk="0">
                  <a:moveTo>
                    <a:pt x="7352" y="0"/>
                  </a:moveTo>
                  <a:lnTo>
                    <a:pt x="7254" y="24"/>
                  </a:lnTo>
                  <a:lnTo>
                    <a:pt x="7181" y="73"/>
                  </a:lnTo>
                  <a:lnTo>
                    <a:pt x="7083" y="147"/>
                  </a:lnTo>
                  <a:lnTo>
                    <a:pt x="5447" y="1758"/>
                  </a:lnTo>
                  <a:lnTo>
                    <a:pt x="5373" y="1856"/>
                  </a:lnTo>
                  <a:lnTo>
                    <a:pt x="5300" y="1978"/>
                  </a:lnTo>
                  <a:lnTo>
                    <a:pt x="5227" y="2125"/>
                  </a:lnTo>
                  <a:lnTo>
                    <a:pt x="5178" y="2247"/>
                  </a:lnTo>
                  <a:lnTo>
                    <a:pt x="5154" y="2393"/>
                  </a:lnTo>
                  <a:lnTo>
                    <a:pt x="5129" y="2540"/>
                  </a:lnTo>
                  <a:lnTo>
                    <a:pt x="5129" y="2687"/>
                  </a:lnTo>
                  <a:lnTo>
                    <a:pt x="5129" y="2809"/>
                  </a:lnTo>
                  <a:lnTo>
                    <a:pt x="5349" y="3981"/>
                  </a:lnTo>
                  <a:lnTo>
                    <a:pt x="5398" y="4152"/>
                  </a:lnTo>
                  <a:lnTo>
                    <a:pt x="147" y="9403"/>
                  </a:lnTo>
                  <a:lnTo>
                    <a:pt x="74" y="9476"/>
                  </a:lnTo>
                  <a:lnTo>
                    <a:pt x="25" y="9574"/>
                  </a:lnTo>
                  <a:lnTo>
                    <a:pt x="0" y="9672"/>
                  </a:lnTo>
                  <a:lnTo>
                    <a:pt x="0" y="9745"/>
                  </a:lnTo>
                  <a:lnTo>
                    <a:pt x="0" y="9843"/>
                  </a:lnTo>
                  <a:lnTo>
                    <a:pt x="25" y="9940"/>
                  </a:lnTo>
                  <a:lnTo>
                    <a:pt x="74" y="10013"/>
                  </a:lnTo>
                  <a:lnTo>
                    <a:pt x="147" y="10087"/>
                  </a:lnTo>
                  <a:lnTo>
                    <a:pt x="220" y="10160"/>
                  </a:lnTo>
                  <a:lnTo>
                    <a:pt x="293" y="10209"/>
                  </a:lnTo>
                  <a:lnTo>
                    <a:pt x="391" y="10233"/>
                  </a:lnTo>
                  <a:lnTo>
                    <a:pt x="586" y="10233"/>
                  </a:lnTo>
                  <a:lnTo>
                    <a:pt x="660" y="10209"/>
                  </a:lnTo>
                  <a:lnTo>
                    <a:pt x="757" y="10160"/>
                  </a:lnTo>
                  <a:lnTo>
                    <a:pt x="831" y="10087"/>
                  </a:lnTo>
                  <a:lnTo>
                    <a:pt x="6204" y="4738"/>
                  </a:lnTo>
                  <a:lnTo>
                    <a:pt x="7254" y="4909"/>
                  </a:lnTo>
                  <a:lnTo>
                    <a:pt x="7376" y="4933"/>
                  </a:lnTo>
                  <a:lnTo>
                    <a:pt x="7523" y="4933"/>
                  </a:lnTo>
                  <a:lnTo>
                    <a:pt x="7645" y="4909"/>
                  </a:lnTo>
                  <a:lnTo>
                    <a:pt x="7791" y="4860"/>
                  </a:lnTo>
                  <a:lnTo>
                    <a:pt x="7938" y="4811"/>
                  </a:lnTo>
                  <a:lnTo>
                    <a:pt x="8060" y="4763"/>
                  </a:lnTo>
                  <a:lnTo>
                    <a:pt x="8182" y="4689"/>
                  </a:lnTo>
                  <a:lnTo>
                    <a:pt x="8280" y="4592"/>
                  </a:lnTo>
                  <a:lnTo>
                    <a:pt x="9916" y="2955"/>
                  </a:lnTo>
                  <a:lnTo>
                    <a:pt x="9989" y="2882"/>
                  </a:lnTo>
                  <a:lnTo>
                    <a:pt x="10038" y="2784"/>
                  </a:lnTo>
                  <a:lnTo>
                    <a:pt x="10063" y="2711"/>
                  </a:lnTo>
                  <a:lnTo>
                    <a:pt x="10038" y="2613"/>
                  </a:lnTo>
                  <a:lnTo>
                    <a:pt x="10014" y="2564"/>
                  </a:lnTo>
                  <a:lnTo>
                    <a:pt x="9940" y="2491"/>
                  </a:lnTo>
                  <a:lnTo>
                    <a:pt x="9843" y="2442"/>
                  </a:lnTo>
                  <a:lnTo>
                    <a:pt x="9745" y="2418"/>
                  </a:lnTo>
                  <a:lnTo>
                    <a:pt x="8695" y="2223"/>
                  </a:lnTo>
                  <a:lnTo>
                    <a:pt x="9721" y="1197"/>
                  </a:lnTo>
                  <a:lnTo>
                    <a:pt x="9794" y="1123"/>
                  </a:lnTo>
                  <a:lnTo>
                    <a:pt x="9843" y="1026"/>
                  </a:lnTo>
                  <a:lnTo>
                    <a:pt x="9867" y="953"/>
                  </a:lnTo>
                  <a:lnTo>
                    <a:pt x="9867" y="855"/>
                  </a:lnTo>
                  <a:lnTo>
                    <a:pt x="9867" y="757"/>
                  </a:lnTo>
                  <a:lnTo>
                    <a:pt x="9843" y="659"/>
                  </a:lnTo>
                  <a:lnTo>
                    <a:pt x="9794" y="586"/>
                  </a:lnTo>
                  <a:lnTo>
                    <a:pt x="9721" y="513"/>
                  </a:lnTo>
                  <a:lnTo>
                    <a:pt x="9647" y="440"/>
                  </a:lnTo>
                  <a:lnTo>
                    <a:pt x="9574" y="391"/>
                  </a:lnTo>
                  <a:lnTo>
                    <a:pt x="9476" y="366"/>
                  </a:lnTo>
                  <a:lnTo>
                    <a:pt x="9281" y="366"/>
                  </a:lnTo>
                  <a:lnTo>
                    <a:pt x="9208" y="391"/>
                  </a:lnTo>
                  <a:lnTo>
                    <a:pt x="9110" y="440"/>
                  </a:lnTo>
                  <a:lnTo>
                    <a:pt x="9037" y="513"/>
                  </a:lnTo>
                  <a:lnTo>
                    <a:pt x="7889" y="1661"/>
                  </a:lnTo>
                  <a:lnTo>
                    <a:pt x="7840" y="1490"/>
                  </a:lnTo>
                  <a:lnTo>
                    <a:pt x="7620" y="318"/>
                  </a:lnTo>
                  <a:lnTo>
                    <a:pt x="7596" y="195"/>
                  </a:lnTo>
                  <a:lnTo>
                    <a:pt x="7547" y="98"/>
                  </a:lnTo>
                  <a:lnTo>
                    <a:pt x="7498" y="49"/>
                  </a:lnTo>
                  <a:lnTo>
                    <a:pt x="742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74" name="Google Shape;4474;p48"/>
          <p:cNvGrpSpPr/>
          <p:nvPr/>
        </p:nvGrpSpPr>
        <p:grpSpPr>
          <a:xfrm>
            <a:off x="5332564" y="1492360"/>
            <a:ext cx="401719" cy="366502"/>
            <a:chOff x="6625350" y="1613750"/>
            <a:chExt cx="480525" cy="438400"/>
          </a:xfrm>
        </p:grpSpPr>
        <p:sp>
          <p:nvSpPr>
            <p:cNvPr id="4475" name="Google Shape;4475;p48"/>
            <p:cNvSpPr/>
            <p:nvPr/>
          </p:nvSpPr>
          <p:spPr>
            <a:xfrm>
              <a:off x="6670525" y="1887275"/>
              <a:ext cx="117875" cy="164875"/>
            </a:xfrm>
            <a:custGeom>
              <a:avLst/>
              <a:gdLst/>
              <a:ahLst/>
              <a:cxnLst/>
              <a:rect l="l" t="t" r="r" b="b"/>
              <a:pathLst>
                <a:path w="4715" h="6595" extrusionOk="0">
                  <a:moveTo>
                    <a:pt x="0" y="1"/>
                  </a:moveTo>
                  <a:lnTo>
                    <a:pt x="538" y="6058"/>
                  </a:lnTo>
                  <a:lnTo>
                    <a:pt x="562" y="6180"/>
                  </a:lnTo>
                  <a:lnTo>
                    <a:pt x="587" y="6277"/>
                  </a:lnTo>
                  <a:lnTo>
                    <a:pt x="660" y="6351"/>
                  </a:lnTo>
                  <a:lnTo>
                    <a:pt x="733" y="6448"/>
                  </a:lnTo>
                  <a:lnTo>
                    <a:pt x="806" y="6497"/>
                  </a:lnTo>
                  <a:lnTo>
                    <a:pt x="904" y="6546"/>
                  </a:lnTo>
                  <a:lnTo>
                    <a:pt x="1002" y="6571"/>
                  </a:lnTo>
                  <a:lnTo>
                    <a:pt x="1124" y="6595"/>
                  </a:lnTo>
                  <a:lnTo>
                    <a:pt x="4128" y="6595"/>
                  </a:lnTo>
                  <a:lnTo>
                    <a:pt x="4274" y="6571"/>
                  </a:lnTo>
                  <a:lnTo>
                    <a:pt x="4397" y="6522"/>
                  </a:lnTo>
                  <a:lnTo>
                    <a:pt x="4494" y="6473"/>
                  </a:lnTo>
                  <a:lnTo>
                    <a:pt x="4592" y="6375"/>
                  </a:lnTo>
                  <a:lnTo>
                    <a:pt x="4665" y="6253"/>
                  </a:lnTo>
                  <a:lnTo>
                    <a:pt x="4714" y="6155"/>
                  </a:lnTo>
                  <a:lnTo>
                    <a:pt x="4714" y="6009"/>
                  </a:lnTo>
                  <a:lnTo>
                    <a:pt x="4714" y="5887"/>
                  </a:lnTo>
                  <a:lnTo>
                    <a:pt x="3713" y="123"/>
                  </a:lnTo>
                  <a:lnTo>
                    <a:pt x="2589" y="50"/>
                  </a:lnTo>
                  <a:lnTo>
                    <a:pt x="1637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6" name="Google Shape;4476;p48"/>
            <p:cNvSpPr/>
            <p:nvPr/>
          </p:nvSpPr>
          <p:spPr>
            <a:xfrm>
              <a:off x="7075950" y="1754175"/>
              <a:ext cx="29925" cy="99550"/>
            </a:xfrm>
            <a:custGeom>
              <a:avLst/>
              <a:gdLst/>
              <a:ahLst/>
              <a:cxnLst/>
              <a:rect l="l" t="t" r="r" b="b"/>
              <a:pathLst>
                <a:path w="1197" h="3982" extrusionOk="0">
                  <a:moveTo>
                    <a:pt x="0" y="1"/>
                  </a:moveTo>
                  <a:lnTo>
                    <a:pt x="0" y="3981"/>
                  </a:lnTo>
                  <a:lnTo>
                    <a:pt x="269" y="3811"/>
                  </a:lnTo>
                  <a:lnTo>
                    <a:pt x="489" y="3615"/>
                  </a:lnTo>
                  <a:lnTo>
                    <a:pt x="684" y="3420"/>
                  </a:lnTo>
                  <a:lnTo>
                    <a:pt x="855" y="3176"/>
                  </a:lnTo>
                  <a:lnTo>
                    <a:pt x="1002" y="2907"/>
                  </a:lnTo>
                  <a:lnTo>
                    <a:pt x="1099" y="2614"/>
                  </a:lnTo>
                  <a:lnTo>
                    <a:pt x="1173" y="2296"/>
                  </a:lnTo>
                  <a:lnTo>
                    <a:pt x="1197" y="1979"/>
                  </a:lnTo>
                  <a:lnTo>
                    <a:pt x="1173" y="1661"/>
                  </a:lnTo>
                  <a:lnTo>
                    <a:pt x="1099" y="1368"/>
                  </a:lnTo>
                  <a:lnTo>
                    <a:pt x="1002" y="1075"/>
                  </a:lnTo>
                  <a:lnTo>
                    <a:pt x="855" y="806"/>
                  </a:lnTo>
                  <a:lnTo>
                    <a:pt x="684" y="562"/>
                  </a:lnTo>
                  <a:lnTo>
                    <a:pt x="489" y="342"/>
                  </a:lnTo>
                  <a:lnTo>
                    <a:pt x="269" y="17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7" name="Google Shape;4477;p48"/>
            <p:cNvSpPr/>
            <p:nvPr/>
          </p:nvSpPr>
          <p:spPr>
            <a:xfrm>
              <a:off x="6625350" y="1729750"/>
              <a:ext cx="97700" cy="147175"/>
            </a:xfrm>
            <a:custGeom>
              <a:avLst/>
              <a:gdLst/>
              <a:ahLst/>
              <a:cxnLst/>
              <a:rect l="l" t="t" r="r" b="b"/>
              <a:pathLst>
                <a:path w="3908" h="5887" extrusionOk="0">
                  <a:moveTo>
                    <a:pt x="3908" y="1"/>
                  </a:moveTo>
                  <a:lnTo>
                    <a:pt x="2711" y="25"/>
                  </a:lnTo>
                  <a:lnTo>
                    <a:pt x="1759" y="25"/>
                  </a:lnTo>
                  <a:lnTo>
                    <a:pt x="1588" y="49"/>
                  </a:lnTo>
                  <a:lnTo>
                    <a:pt x="1417" y="74"/>
                  </a:lnTo>
                  <a:lnTo>
                    <a:pt x="1246" y="123"/>
                  </a:lnTo>
                  <a:lnTo>
                    <a:pt x="1099" y="172"/>
                  </a:lnTo>
                  <a:lnTo>
                    <a:pt x="953" y="245"/>
                  </a:lnTo>
                  <a:lnTo>
                    <a:pt x="806" y="343"/>
                  </a:lnTo>
                  <a:lnTo>
                    <a:pt x="660" y="440"/>
                  </a:lnTo>
                  <a:lnTo>
                    <a:pt x="537" y="562"/>
                  </a:lnTo>
                  <a:lnTo>
                    <a:pt x="415" y="684"/>
                  </a:lnTo>
                  <a:lnTo>
                    <a:pt x="318" y="831"/>
                  </a:lnTo>
                  <a:lnTo>
                    <a:pt x="220" y="978"/>
                  </a:lnTo>
                  <a:lnTo>
                    <a:pt x="147" y="1124"/>
                  </a:lnTo>
                  <a:lnTo>
                    <a:pt x="73" y="1295"/>
                  </a:lnTo>
                  <a:lnTo>
                    <a:pt x="49" y="1442"/>
                  </a:lnTo>
                  <a:lnTo>
                    <a:pt x="0" y="1613"/>
                  </a:lnTo>
                  <a:lnTo>
                    <a:pt x="0" y="1783"/>
                  </a:lnTo>
                  <a:lnTo>
                    <a:pt x="0" y="4128"/>
                  </a:lnTo>
                  <a:lnTo>
                    <a:pt x="0" y="4299"/>
                  </a:lnTo>
                  <a:lnTo>
                    <a:pt x="49" y="4446"/>
                  </a:lnTo>
                  <a:lnTo>
                    <a:pt x="73" y="4617"/>
                  </a:lnTo>
                  <a:lnTo>
                    <a:pt x="147" y="4763"/>
                  </a:lnTo>
                  <a:lnTo>
                    <a:pt x="220" y="4934"/>
                  </a:lnTo>
                  <a:lnTo>
                    <a:pt x="318" y="5081"/>
                  </a:lnTo>
                  <a:lnTo>
                    <a:pt x="415" y="5203"/>
                  </a:lnTo>
                  <a:lnTo>
                    <a:pt x="537" y="5325"/>
                  </a:lnTo>
                  <a:lnTo>
                    <a:pt x="660" y="5447"/>
                  </a:lnTo>
                  <a:lnTo>
                    <a:pt x="806" y="5545"/>
                  </a:lnTo>
                  <a:lnTo>
                    <a:pt x="953" y="5642"/>
                  </a:lnTo>
                  <a:lnTo>
                    <a:pt x="1099" y="5716"/>
                  </a:lnTo>
                  <a:lnTo>
                    <a:pt x="1246" y="5789"/>
                  </a:lnTo>
                  <a:lnTo>
                    <a:pt x="1417" y="5838"/>
                  </a:lnTo>
                  <a:lnTo>
                    <a:pt x="1588" y="5862"/>
                  </a:lnTo>
                  <a:lnTo>
                    <a:pt x="1759" y="5862"/>
                  </a:lnTo>
                  <a:lnTo>
                    <a:pt x="2711" y="5887"/>
                  </a:lnTo>
                  <a:lnTo>
                    <a:pt x="3908" y="5887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8" name="Google Shape;4478;p48"/>
            <p:cNvSpPr/>
            <p:nvPr/>
          </p:nvSpPr>
          <p:spPr>
            <a:xfrm>
              <a:off x="6736475" y="1638175"/>
              <a:ext cx="279650" cy="330325"/>
            </a:xfrm>
            <a:custGeom>
              <a:avLst/>
              <a:gdLst/>
              <a:ahLst/>
              <a:cxnLst/>
              <a:rect l="l" t="t" r="r" b="b"/>
              <a:pathLst>
                <a:path w="11186" h="13213" extrusionOk="0">
                  <a:moveTo>
                    <a:pt x="11186" y="0"/>
                  </a:moveTo>
                  <a:lnTo>
                    <a:pt x="10771" y="342"/>
                  </a:lnTo>
                  <a:lnTo>
                    <a:pt x="10380" y="635"/>
                  </a:lnTo>
                  <a:lnTo>
                    <a:pt x="9940" y="904"/>
                  </a:lnTo>
                  <a:lnTo>
                    <a:pt x="9525" y="1172"/>
                  </a:lnTo>
                  <a:lnTo>
                    <a:pt x="9110" y="1417"/>
                  </a:lnTo>
                  <a:lnTo>
                    <a:pt x="8695" y="1661"/>
                  </a:lnTo>
                  <a:lnTo>
                    <a:pt x="7840" y="2052"/>
                  </a:lnTo>
                  <a:lnTo>
                    <a:pt x="7034" y="2418"/>
                  </a:lnTo>
                  <a:lnTo>
                    <a:pt x="6228" y="2687"/>
                  </a:lnTo>
                  <a:lnTo>
                    <a:pt x="5471" y="2931"/>
                  </a:lnTo>
                  <a:lnTo>
                    <a:pt x="4763" y="3126"/>
                  </a:lnTo>
                  <a:lnTo>
                    <a:pt x="4225" y="3248"/>
                  </a:lnTo>
                  <a:lnTo>
                    <a:pt x="3664" y="3346"/>
                  </a:lnTo>
                  <a:lnTo>
                    <a:pt x="3077" y="3419"/>
                  </a:lnTo>
                  <a:lnTo>
                    <a:pt x="2467" y="3493"/>
                  </a:lnTo>
                  <a:lnTo>
                    <a:pt x="1221" y="3590"/>
                  </a:lnTo>
                  <a:lnTo>
                    <a:pt x="0" y="3664"/>
                  </a:lnTo>
                  <a:lnTo>
                    <a:pt x="0" y="9574"/>
                  </a:lnTo>
                  <a:lnTo>
                    <a:pt x="1221" y="9623"/>
                  </a:lnTo>
                  <a:lnTo>
                    <a:pt x="2467" y="9721"/>
                  </a:lnTo>
                  <a:lnTo>
                    <a:pt x="3077" y="9794"/>
                  </a:lnTo>
                  <a:lnTo>
                    <a:pt x="3664" y="9891"/>
                  </a:lnTo>
                  <a:lnTo>
                    <a:pt x="4225" y="9989"/>
                  </a:lnTo>
                  <a:lnTo>
                    <a:pt x="4763" y="10111"/>
                  </a:lnTo>
                  <a:lnTo>
                    <a:pt x="5471" y="10307"/>
                  </a:lnTo>
                  <a:lnTo>
                    <a:pt x="6228" y="10526"/>
                  </a:lnTo>
                  <a:lnTo>
                    <a:pt x="7034" y="10820"/>
                  </a:lnTo>
                  <a:lnTo>
                    <a:pt x="7840" y="11161"/>
                  </a:lnTo>
                  <a:lnTo>
                    <a:pt x="8695" y="11577"/>
                  </a:lnTo>
                  <a:lnTo>
                    <a:pt x="9110" y="11796"/>
                  </a:lnTo>
                  <a:lnTo>
                    <a:pt x="9525" y="12041"/>
                  </a:lnTo>
                  <a:lnTo>
                    <a:pt x="9940" y="12309"/>
                  </a:lnTo>
                  <a:lnTo>
                    <a:pt x="10380" y="12602"/>
                  </a:lnTo>
                  <a:lnTo>
                    <a:pt x="10771" y="12896"/>
                  </a:lnTo>
                  <a:lnTo>
                    <a:pt x="11186" y="13213"/>
                  </a:lnTo>
                  <a:lnTo>
                    <a:pt x="1118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9" name="Google Shape;4479;p48"/>
            <p:cNvSpPr/>
            <p:nvPr/>
          </p:nvSpPr>
          <p:spPr>
            <a:xfrm>
              <a:off x="7029550" y="1613750"/>
              <a:ext cx="34200" cy="379800"/>
            </a:xfrm>
            <a:custGeom>
              <a:avLst/>
              <a:gdLst/>
              <a:ahLst/>
              <a:cxnLst/>
              <a:rect l="l" t="t" r="r" b="b"/>
              <a:pathLst>
                <a:path w="1368" h="15192" extrusionOk="0">
                  <a:moveTo>
                    <a:pt x="684" y="0"/>
                  </a:moveTo>
                  <a:lnTo>
                    <a:pt x="562" y="25"/>
                  </a:lnTo>
                  <a:lnTo>
                    <a:pt x="464" y="98"/>
                  </a:lnTo>
                  <a:lnTo>
                    <a:pt x="366" y="171"/>
                  </a:lnTo>
                  <a:lnTo>
                    <a:pt x="0" y="513"/>
                  </a:lnTo>
                  <a:lnTo>
                    <a:pt x="0" y="14654"/>
                  </a:lnTo>
                  <a:lnTo>
                    <a:pt x="366" y="15020"/>
                  </a:lnTo>
                  <a:lnTo>
                    <a:pt x="464" y="15094"/>
                  </a:lnTo>
                  <a:lnTo>
                    <a:pt x="562" y="15143"/>
                  </a:lnTo>
                  <a:lnTo>
                    <a:pt x="684" y="15191"/>
                  </a:lnTo>
                  <a:lnTo>
                    <a:pt x="904" y="15191"/>
                  </a:lnTo>
                  <a:lnTo>
                    <a:pt x="1001" y="15143"/>
                  </a:lnTo>
                  <a:lnTo>
                    <a:pt x="1148" y="15045"/>
                  </a:lnTo>
                  <a:lnTo>
                    <a:pt x="1270" y="14923"/>
                  </a:lnTo>
                  <a:lnTo>
                    <a:pt x="1343" y="14776"/>
                  </a:lnTo>
                  <a:lnTo>
                    <a:pt x="1368" y="14605"/>
                  </a:lnTo>
                  <a:lnTo>
                    <a:pt x="1368" y="586"/>
                  </a:lnTo>
                  <a:lnTo>
                    <a:pt x="1343" y="415"/>
                  </a:lnTo>
                  <a:lnTo>
                    <a:pt x="1270" y="244"/>
                  </a:lnTo>
                  <a:lnTo>
                    <a:pt x="1148" y="122"/>
                  </a:lnTo>
                  <a:lnTo>
                    <a:pt x="1001" y="25"/>
                  </a:lnTo>
                  <a:lnTo>
                    <a:pt x="90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80" name="Google Shape;4480;p48"/>
          <p:cNvGrpSpPr/>
          <p:nvPr/>
        </p:nvGrpSpPr>
        <p:grpSpPr>
          <a:xfrm>
            <a:off x="304713" y="2088554"/>
            <a:ext cx="303217" cy="325685"/>
            <a:chOff x="611175" y="2326900"/>
            <a:chExt cx="362700" cy="389575"/>
          </a:xfrm>
        </p:grpSpPr>
        <p:sp>
          <p:nvSpPr>
            <p:cNvPr id="4481" name="Google Shape;4481;p48"/>
            <p:cNvSpPr/>
            <p:nvPr/>
          </p:nvSpPr>
          <p:spPr>
            <a:xfrm>
              <a:off x="611175" y="2326900"/>
              <a:ext cx="362700" cy="389575"/>
            </a:xfrm>
            <a:custGeom>
              <a:avLst/>
              <a:gdLst/>
              <a:ahLst/>
              <a:cxnLst/>
              <a:rect l="l" t="t" r="r" b="b"/>
              <a:pathLst>
                <a:path w="14508" h="15583" extrusionOk="0">
                  <a:moveTo>
                    <a:pt x="9647" y="489"/>
                  </a:moveTo>
                  <a:lnTo>
                    <a:pt x="9769" y="513"/>
                  </a:lnTo>
                  <a:lnTo>
                    <a:pt x="9916" y="562"/>
                  </a:lnTo>
                  <a:lnTo>
                    <a:pt x="10014" y="660"/>
                  </a:lnTo>
                  <a:lnTo>
                    <a:pt x="10087" y="782"/>
                  </a:lnTo>
                  <a:lnTo>
                    <a:pt x="10111" y="928"/>
                  </a:lnTo>
                  <a:lnTo>
                    <a:pt x="10111" y="1075"/>
                  </a:lnTo>
                  <a:lnTo>
                    <a:pt x="10063" y="1197"/>
                  </a:lnTo>
                  <a:lnTo>
                    <a:pt x="9989" y="1319"/>
                  </a:lnTo>
                  <a:lnTo>
                    <a:pt x="9281" y="2003"/>
                  </a:lnTo>
                  <a:lnTo>
                    <a:pt x="9232" y="2076"/>
                  </a:lnTo>
                  <a:lnTo>
                    <a:pt x="9183" y="2174"/>
                  </a:lnTo>
                  <a:lnTo>
                    <a:pt x="9159" y="2247"/>
                  </a:lnTo>
                  <a:lnTo>
                    <a:pt x="9159" y="2345"/>
                  </a:lnTo>
                  <a:lnTo>
                    <a:pt x="9159" y="6497"/>
                  </a:lnTo>
                  <a:lnTo>
                    <a:pt x="9183" y="6643"/>
                  </a:lnTo>
                  <a:lnTo>
                    <a:pt x="9232" y="6790"/>
                  </a:lnTo>
                  <a:lnTo>
                    <a:pt x="10575" y="8671"/>
                  </a:lnTo>
                  <a:lnTo>
                    <a:pt x="3932" y="8671"/>
                  </a:lnTo>
                  <a:lnTo>
                    <a:pt x="5276" y="6790"/>
                  </a:lnTo>
                  <a:lnTo>
                    <a:pt x="5324" y="6643"/>
                  </a:lnTo>
                  <a:lnTo>
                    <a:pt x="5349" y="6497"/>
                  </a:lnTo>
                  <a:lnTo>
                    <a:pt x="5349" y="2345"/>
                  </a:lnTo>
                  <a:lnTo>
                    <a:pt x="5349" y="2247"/>
                  </a:lnTo>
                  <a:lnTo>
                    <a:pt x="5324" y="2174"/>
                  </a:lnTo>
                  <a:lnTo>
                    <a:pt x="5276" y="2076"/>
                  </a:lnTo>
                  <a:lnTo>
                    <a:pt x="5227" y="2003"/>
                  </a:lnTo>
                  <a:lnTo>
                    <a:pt x="4519" y="1319"/>
                  </a:lnTo>
                  <a:lnTo>
                    <a:pt x="4445" y="1197"/>
                  </a:lnTo>
                  <a:lnTo>
                    <a:pt x="4396" y="1075"/>
                  </a:lnTo>
                  <a:lnTo>
                    <a:pt x="4396" y="928"/>
                  </a:lnTo>
                  <a:lnTo>
                    <a:pt x="4421" y="782"/>
                  </a:lnTo>
                  <a:lnTo>
                    <a:pt x="4494" y="660"/>
                  </a:lnTo>
                  <a:lnTo>
                    <a:pt x="4592" y="562"/>
                  </a:lnTo>
                  <a:lnTo>
                    <a:pt x="4738" y="513"/>
                  </a:lnTo>
                  <a:lnTo>
                    <a:pt x="4860" y="489"/>
                  </a:lnTo>
                  <a:close/>
                  <a:moveTo>
                    <a:pt x="6717" y="9574"/>
                  </a:moveTo>
                  <a:lnTo>
                    <a:pt x="6912" y="9647"/>
                  </a:lnTo>
                  <a:lnTo>
                    <a:pt x="7083" y="9745"/>
                  </a:lnTo>
                  <a:lnTo>
                    <a:pt x="7254" y="9892"/>
                  </a:lnTo>
                  <a:lnTo>
                    <a:pt x="7376" y="10038"/>
                  </a:lnTo>
                  <a:lnTo>
                    <a:pt x="7474" y="10234"/>
                  </a:lnTo>
                  <a:lnTo>
                    <a:pt x="7547" y="10429"/>
                  </a:lnTo>
                  <a:lnTo>
                    <a:pt x="7571" y="10649"/>
                  </a:lnTo>
                  <a:lnTo>
                    <a:pt x="7547" y="10869"/>
                  </a:lnTo>
                  <a:lnTo>
                    <a:pt x="7474" y="11064"/>
                  </a:lnTo>
                  <a:lnTo>
                    <a:pt x="7376" y="11259"/>
                  </a:lnTo>
                  <a:lnTo>
                    <a:pt x="7254" y="11406"/>
                  </a:lnTo>
                  <a:lnTo>
                    <a:pt x="7083" y="11552"/>
                  </a:lnTo>
                  <a:lnTo>
                    <a:pt x="6912" y="11650"/>
                  </a:lnTo>
                  <a:lnTo>
                    <a:pt x="6717" y="11699"/>
                  </a:lnTo>
                  <a:lnTo>
                    <a:pt x="6497" y="11723"/>
                  </a:lnTo>
                  <a:lnTo>
                    <a:pt x="6277" y="11699"/>
                  </a:lnTo>
                  <a:lnTo>
                    <a:pt x="6057" y="11650"/>
                  </a:lnTo>
                  <a:lnTo>
                    <a:pt x="5886" y="11552"/>
                  </a:lnTo>
                  <a:lnTo>
                    <a:pt x="5715" y="11406"/>
                  </a:lnTo>
                  <a:lnTo>
                    <a:pt x="5593" y="11259"/>
                  </a:lnTo>
                  <a:lnTo>
                    <a:pt x="5495" y="11064"/>
                  </a:lnTo>
                  <a:lnTo>
                    <a:pt x="5422" y="10869"/>
                  </a:lnTo>
                  <a:lnTo>
                    <a:pt x="5398" y="10649"/>
                  </a:lnTo>
                  <a:lnTo>
                    <a:pt x="5422" y="10429"/>
                  </a:lnTo>
                  <a:lnTo>
                    <a:pt x="5495" y="10234"/>
                  </a:lnTo>
                  <a:lnTo>
                    <a:pt x="5593" y="10038"/>
                  </a:lnTo>
                  <a:lnTo>
                    <a:pt x="5715" y="9892"/>
                  </a:lnTo>
                  <a:lnTo>
                    <a:pt x="5886" y="9745"/>
                  </a:lnTo>
                  <a:lnTo>
                    <a:pt x="6057" y="9647"/>
                  </a:lnTo>
                  <a:lnTo>
                    <a:pt x="6277" y="9574"/>
                  </a:lnTo>
                  <a:close/>
                  <a:moveTo>
                    <a:pt x="8475" y="11894"/>
                  </a:moveTo>
                  <a:lnTo>
                    <a:pt x="8597" y="11919"/>
                  </a:lnTo>
                  <a:lnTo>
                    <a:pt x="8695" y="11943"/>
                  </a:lnTo>
                  <a:lnTo>
                    <a:pt x="8817" y="11992"/>
                  </a:lnTo>
                  <a:lnTo>
                    <a:pt x="8915" y="12065"/>
                  </a:lnTo>
                  <a:lnTo>
                    <a:pt x="8988" y="12163"/>
                  </a:lnTo>
                  <a:lnTo>
                    <a:pt x="9037" y="12285"/>
                  </a:lnTo>
                  <a:lnTo>
                    <a:pt x="9086" y="12383"/>
                  </a:lnTo>
                  <a:lnTo>
                    <a:pt x="9086" y="12529"/>
                  </a:lnTo>
                  <a:lnTo>
                    <a:pt x="9086" y="12652"/>
                  </a:lnTo>
                  <a:lnTo>
                    <a:pt x="9037" y="12749"/>
                  </a:lnTo>
                  <a:lnTo>
                    <a:pt x="8988" y="12871"/>
                  </a:lnTo>
                  <a:lnTo>
                    <a:pt x="8915" y="12969"/>
                  </a:lnTo>
                  <a:lnTo>
                    <a:pt x="8817" y="13042"/>
                  </a:lnTo>
                  <a:lnTo>
                    <a:pt x="8695" y="13091"/>
                  </a:lnTo>
                  <a:lnTo>
                    <a:pt x="8597" y="13140"/>
                  </a:lnTo>
                  <a:lnTo>
                    <a:pt x="8329" y="13140"/>
                  </a:lnTo>
                  <a:lnTo>
                    <a:pt x="8231" y="13091"/>
                  </a:lnTo>
                  <a:lnTo>
                    <a:pt x="8109" y="13042"/>
                  </a:lnTo>
                  <a:lnTo>
                    <a:pt x="8011" y="12969"/>
                  </a:lnTo>
                  <a:lnTo>
                    <a:pt x="7938" y="12871"/>
                  </a:lnTo>
                  <a:lnTo>
                    <a:pt x="7889" y="12749"/>
                  </a:lnTo>
                  <a:lnTo>
                    <a:pt x="7864" y="12652"/>
                  </a:lnTo>
                  <a:lnTo>
                    <a:pt x="7840" y="12529"/>
                  </a:lnTo>
                  <a:lnTo>
                    <a:pt x="7864" y="12383"/>
                  </a:lnTo>
                  <a:lnTo>
                    <a:pt x="7889" y="12285"/>
                  </a:lnTo>
                  <a:lnTo>
                    <a:pt x="7938" y="12163"/>
                  </a:lnTo>
                  <a:lnTo>
                    <a:pt x="8011" y="12065"/>
                  </a:lnTo>
                  <a:lnTo>
                    <a:pt x="8109" y="11992"/>
                  </a:lnTo>
                  <a:lnTo>
                    <a:pt x="8231" y="11943"/>
                  </a:lnTo>
                  <a:lnTo>
                    <a:pt x="8329" y="11919"/>
                  </a:lnTo>
                  <a:lnTo>
                    <a:pt x="8475" y="11894"/>
                  </a:lnTo>
                  <a:close/>
                  <a:moveTo>
                    <a:pt x="6741" y="13360"/>
                  </a:moveTo>
                  <a:lnTo>
                    <a:pt x="6814" y="13384"/>
                  </a:lnTo>
                  <a:lnTo>
                    <a:pt x="6912" y="13433"/>
                  </a:lnTo>
                  <a:lnTo>
                    <a:pt x="6985" y="13482"/>
                  </a:lnTo>
                  <a:lnTo>
                    <a:pt x="7034" y="13555"/>
                  </a:lnTo>
                  <a:lnTo>
                    <a:pt x="7083" y="13653"/>
                  </a:lnTo>
                  <a:lnTo>
                    <a:pt x="7107" y="13726"/>
                  </a:lnTo>
                  <a:lnTo>
                    <a:pt x="7107" y="13824"/>
                  </a:lnTo>
                  <a:lnTo>
                    <a:pt x="7107" y="13922"/>
                  </a:lnTo>
                  <a:lnTo>
                    <a:pt x="7083" y="14019"/>
                  </a:lnTo>
                  <a:lnTo>
                    <a:pt x="7034" y="14117"/>
                  </a:lnTo>
                  <a:lnTo>
                    <a:pt x="6985" y="14166"/>
                  </a:lnTo>
                  <a:lnTo>
                    <a:pt x="6912" y="14239"/>
                  </a:lnTo>
                  <a:lnTo>
                    <a:pt x="6814" y="14288"/>
                  </a:lnTo>
                  <a:lnTo>
                    <a:pt x="6741" y="14312"/>
                  </a:lnTo>
                  <a:lnTo>
                    <a:pt x="6546" y="14312"/>
                  </a:lnTo>
                  <a:lnTo>
                    <a:pt x="6448" y="14288"/>
                  </a:lnTo>
                  <a:lnTo>
                    <a:pt x="6375" y="14239"/>
                  </a:lnTo>
                  <a:lnTo>
                    <a:pt x="6301" y="14166"/>
                  </a:lnTo>
                  <a:lnTo>
                    <a:pt x="6228" y="14117"/>
                  </a:lnTo>
                  <a:lnTo>
                    <a:pt x="6179" y="14019"/>
                  </a:lnTo>
                  <a:lnTo>
                    <a:pt x="6155" y="13922"/>
                  </a:lnTo>
                  <a:lnTo>
                    <a:pt x="6155" y="13824"/>
                  </a:lnTo>
                  <a:lnTo>
                    <a:pt x="6155" y="13726"/>
                  </a:lnTo>
                  <a:lnTo>
                    <a:pt x="6179" y="13653"/>
                  </a:lnTo>
                  <a:lnTo>
                    <a:pt x="6228" y="13555"/>
                  </a:lnTo>
                  <a:lnTo>
                    <a:pt x="6301" y="13482"/>
                  </a:lnTo>
                  <a:lnTo>
                    <a:pt x="6375" y="13433"/>
                  </a:lnTo>
                  <a:lnTo>
                    <a:pt x="6448" y="13384"/>
                  </a:lnTo>
                  <a:lnTo>
                    <a:pt x="6546" y="13360"/>
                  </a:lnTo>
                  <a:close/>
                  <a:moveTo>
                    <a:pt x="4860" y="0"/>
                  </a:moveTo>
                  <a:lnTo>
                    <a:pt x="4714" y="25"/>
                  </a:lnTo>
                  <a:lnTo>
                    <a:pt x="4592" y="49"/>
                  </a:lnTo>
                  <a:lnTo>
                    <a:pt x="4445" y="98"/>
                  </a:lnTo>
                  <a:lnTo>
                    <a:pt x="4323" y="171"/>
                  </a:lnTo>
                  <a:lnTo>
                    <a:pt x="4225" y="245"/>
                  </a:lnTo>
                  <a:lnTo>
                    <a:pt x="4128" y="367"/>
                  </a:lnTo>
                  <a:lnTo>
                    <a:pt x="4030" y="464"/>
                  </a:lnTo>
                  <a:lnTo>
                    <a:pt x="3981" y="611"/>
                  </a:lnTo>
                  <a:lnTo>
                    <a:pt x="3932" y="733"/>
                  </a:lnTo>
                  <a:lnTo>
                    <a:pt x="3908" y="880"/>
                  </a:lnTo>
                  <a:lnTo>
                    <a:pt x="3908" y="1026"/>
                  </a:lnTo>
                  <a:lnTo>
                    <a:pt x="3908" y="1173"/>
                  </a:lnTo>
                  <a:lnTo>
                    <a:pt x="3957" y="1295"/>
                  </a:lnTo>
                  <a:lnTo>
                    <a:pt x="4006" y="1441"/>
                  </a:lnTo>
                  <a:lnTo>
                    <a:pt x="4079" y="1563"/>
                  </a:lnTo>
                  <a:lnTo>
                    <a:pt x="4177" y="1661"/>
                  </a:lnTo>
                  <a:lnTo>
                    <a:pt x="4860" y="2345"/>
                  </a:lnTo>
                  <a:lnTo>
                    <a:pt x="4860" y="6497"/>
                  </a:lnTo>
                  <a:lnTo>
                    <a:pt x="196" y="13067"/>
                  </a:lnTo>
                  <a:lnTo>
                    <a:pt x="122" y="13189"/>
                  </a:lnTo>
                  <a:lnTo>
                    <a:pt x="49" y="13311"/>
                  </a:lnTo>
                  <a:lnTo>
                    <a:pt x="25" y="13433"/>
                  </a:lnTo>
                  <a:lnTo>
                    <a:pt x="0" y="13555"/>
                  </a:lnTo>
                  <a:lnTo>
                    <a:pt x="0" y="13677"/>
                  </a:lnTo>
                  <a:lnTo>
                    <a:pt x="25" y="13824"/>
                  </a:lnTo>
                  <a:lnTo>
                    <a:pt x="49" y="13946"/>
                  </a:lnTo>
                  <a:lnTo>
                    <a:pt x="98" y="14068"/>
                  </a:lnTo>
                  <a:lnTo>
                    <a:pt x="586" y="15045"/>
                  </a:lnTo>
                  <a:lnTo>
                    <a:pt x="660" y="15167"/>
                  </a:lnTo>
                  <a:lnTo>
                    <a:pt x="757" y="15265"/>
                  </a:lnTo>
                  <a:lnTo>
                    <a:pt x="831" y="15362"/>
                  </a:lnTo>
                  <a:lnTo>
                    <a:pt x="953" y="15436"/>
                  </a:lnTo>
                  <a:lnTo>
                    <a:pt x="1075" y="15485"/>
                  </a:lnTo>
                  <a:lnTo>
                    <a:pt x="1197" y="15533"/>
                  </a:lnTo>
                  <a:lnTo>
                    <a:pt x="1319" y="15582"/>
                  </a:lnTo>
                  <a:lnTo>
                    <a:pt x="13189" y="15582"/>
                  </a:lnTo>
                  <a:lnTo>
                    <a:pt x="13311" y="15533"/>
                  </a:lnTo>
                  <a:lnTo>
                    <a:pt x="13433" y="15485"/>
                  </a:lnTo>
                  <a:lnTo>
                    <a:pt x="13555" y="15436"/>
                  </a:lnTo>
                  <a:lnTo>
                    <a:pt x="13677" y="15362"/>
                  </a:lnTo>
                  <a:lnTo>
                    <a:pt x="13750" y="15265"/>
                  </a:lnTo>
                  <a:lnTo>
                    <a:pt x="13848" y="15167"/>
                  </a:lnTo>
                  <a:lnTo>
                    <a:pt x="13921" y="15045"/>
                  </a:lnTo>
                  <a:lnTo>
                    <a:pt x="14410" y="14068"/>
                  </a:lnTo>
                  <a:lnTo>
                    <a:pt x="14459" y="13946"/>
                  </a:lnTo>
                  <a:lnTo>
                    <a:pt x="14483" y="13824"/>
                  </a:lnTo>
                  <a:lnTo>
                    <a:pt x="14508" y="13677"/>
                  </a:lnTo>
                  <a:lnTo>
                    <a:pt x="14508" y="13555"/>
                  </a:lnTo>
                  <a:lnTo>
                    <a:pt x="14483" y="13433"/>
                  </a:lnTo>
                  <a:lnTo>
                    <a:pt x="14459" y="13311"/>
                  </a:lnTo>
                  <a:lnTo>
                    <a:pt x="14385" y="13189"/>
                  </a:lnTo>
                  <a:lnTo>
                    <a:pt x="14312" y="13067"/>
                  </a:lnTo>
                  <a:lnTo>
                    <a:pt x="9647" y="6497"/>
                  </a:lnTo>
                  <a:lnTo>
                    <a:pt x="9647" y="2345"/>
                  </a:lnTo>
                  <a:lnTo>
                    <a:pt x="10331" y="1661"/>
                  </a:lnTo>
                  <a:lnTo>
                    <a:pt x="10429" y="1563"/>
                  </a:lnTo>
                  <a:lnTo>
                    <a:pt x="10502" y="1441"/>
                  </a:lnTo>
                  <a:lnTo>
                    <a:pt x="10551" y="1295"/>
                  </a:lnTo>
                  <a:lnTo>
                    <a:pt x="10600" y="1173"/>
                  </a:lnTo>
                  <a:lnTo>
                    <a:pt x="10600" y="1026"/>
                  </a:lnTo>
                  <a:lnTo>
                    <a:pt x="10600" y="880"/>
                  </a:lnTo>
                  <a:lnTo>
                    <a:pt x="10575" y="733"/>
                  </a:lnTo>
                  <a:lnTo>
                    <a:pt x="10527" y="611"/>
                  </a:lnTo>
                  <a:lnTo>
                    <a:pt x="10478" y="464"/>
                  </a:lnTo>
                  <a:lnTo>
                    <a:pt x="10380" y="367"/>
                  </a:lnTo>
                  <a:lnTo>
                    <a:pt x="10282" y="245"/>
                  </a:lnTo>
                  <a:lnTo>
                    <a:pt x="10185" y="171"/>
                  </a:lnTo>
                  <a:lnTo>
                    <a:pt x="10063" y="98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4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2" name="Google Shape;4482;p48"/>
            <p:cNvSpPr/>
            <p:nvPr/>
          </p:nvSpPr>
          <p:spPr>
            <a:xfrm>
              <a:off x="794950" y="2500900"/>
              <a:ext cx="24450" cy="23850"/>
            </a:xfrm>
            <a:custGeom>
              <a:avLst/>
              <a:gdLst/>
              <a:ahLst/>
              <a:cxnLst/>
              <a:rect l="l" t="t" r="r" b="b"/>
              <a:pathLst>
                <a:path w="978" h="954" extrusionOk="0">
                  <a:moveTo>
                    <a:pt x="391" y="1"/>
                  </a:moveTo>
                  <a:lnTo>
                    <a:pt x="294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98" y="196"/>
                  </a:lnTo>
                  <a:lnTo>
                    <a:pt x="49" y="294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25" y="563"/>
                  </a:lnTo>
                  <a:lnTo>
                    <a:pt x="49" y="660"/>
                  </a:lnTo>
                  <a:lnTo>
                    <a:pt x="98" y="734"/>
                  </a:lnTo>
                  <a:lnTo>
                    <a:pt x="147" y="807"/>
                  </a:lnTo>
                  <a:lnTo>
                    <a:pt x="220" y="880"/>
                  </a:lnTo>
                  <a:lnTo>
                    <a:pt x="294" y="905"/>
                  </a:lnTo>
                  <a:lnTo>
                    <a:pt x="391" y="953"/>
                  </a:lnTo>
                  <a:lnTo>
                    <a:pt x="587" y="953"/>
                  </a:lnTo>
                  <a:lnTo>
                    <a:pt x="684" y="905"/>
                  </a:lnTo>
                  <a:lnTo>
                    <a:pt x="758" y="880"/>
                  </a:lnTo>
                  <a:lnTo>
                    <a:pt x="831" y="807"/>
                  </a:lnTo>
                  <a:lnTo>
                    <a:pt x="880" y="734"/>
                  </a:lnTo>
                  <a:lnTo>
                    <a:pt x="929" y="660"/>
                  </a:lnTo>
                  <a:lnTo>
                    <a:pt x="953" y="563"/>
                  </a:lnTo>
                  <a:lnTo>
                    <a:pt x="978" y="465"/>
                  </a:lnTo>
                  <a:lnTo>
                    <a:pt x="953" y="367"/>
                  </a:lnTo>
                  <a:lnTo>
                    <a:pt x="929" y="294"/>
                  </a:lnTo>
                  <a:lnTo>
                    <a:pt x="880" y="196"/>
                  </a:lnTo>
                  <a:lnTo>
                    <a:pt x="831" y="123"/>
                  </a:lnTo>
                  <a:lnTo>
                    <a:pt x="758" y="74"/>
                  </a:lnTo>
                  <a:lnTo>
                    <a:pt x="684" y="25"/>
                  </a:lnTo>
                  <a:lnTo>
                    <a:pt x="58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3" name="Google Shape;4483;p48"/>
            <p:cNvSpPr/>
            <p:nvPr/>
          </p:nvSpPr>
          <p:spPr>
            <a:xfrm>
              <a:off x="754650" y="2381250"/>
              <a:ext cx="75750" cy="14050"/>
            </a:xfrm>
            <a:custGeom>
              <a:avLst/>
              <a:gdLst/>
              <a:ahLst/>
              <a:cxnLst/>
              <a:rect l="l" t="t" r="r" b="b"/>
              <a:pathLst>
                <a:path w="3030" h="562" extrusionOk="0">
                  <a:moveTo>
                    <a:pt x="294" y="0"/>
                  </a:moveTo>
                  <a:lnTo>
                    <a:pt x="172" y="24"/>
                  </a:lnTo>
                  <a:lnTo>
                    <a:pt x="74" y="73"/>
                  </a:lnTo>
                  <a:lnTo>
                    <a:pt x="25" y="171"/>
                  </a:lnTo>
                  <a:lnTo>
                    <a:pt x="1" y="269"/>
                  </a:lnTo>
                  <a:lnTo>
                    <a:pt x="25" y="391"/>
                  </a:lnTo>
                  <a:lnTo>
                    <a:pt x="74" y="488"/>
                  </a:lnTo>
                  <a:lnTo>
                    <a:pt x="172" y="537"/>
                  </a:lnTo>
                  <a:lnTo>
                    <a:pt x="294" y="562"/>
                  </a:lnTo>
                  <a:lnTo>
                    <a:pt x="2736" y="562"/>
                  </a:lnTo>
                  <a:lnTo>
                    <a:pt x="2858" y="537"/>
                  </a:lnTo>
                  <a:lnTo>
                    <a:pt x="2956" y="488"/>
                  </a:lnTo>
                  <a:lnTo>
                    <a:pt x="3005" y="391"/>
                  </a:lnTo>
                  <a:lnTo>
                    <a:pt x="3029" y="269"/>
                  </a:lnTo>
                  <a:lnTo>
                    <a:pt x="3005" y="171"/>
                  </a:lnTo>
                  <a:lnTo>
                    <a:pt x="2956" y="73"/>
                  </a:lnTo>
                  <a:lnTo>
                    <a:pt x="2858" y="24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4" name="Google Shape;4484;p48"/>
            <p:cNvSpPr/>
            <p:nvPr/>
          </p:nvSpPr>
          <p:spPr>
            <a:xfrm>
              <a:off x="765025" y="2453900"/>
              <a:ext cx="31175" cy="31150"/>
            </a:xfrm>
            <a:custGeom>
              <a:avLst/>
              <a:gdLst/>
              <a:ahLst/>
              <a:cxnLst/>
              <a:rect l="l" t="t" r="r" b="b"/>
              <a:pathLst>
                <a:path w="1247" h="1246" extrusionOk="0">
                  <a:moveTo>
                    <a:pt x="611" y="0"/>
                  </a:moveTo>
                  <a:lnTo>
                    <a:pt x="489" y="25"/>
                  </a:lnTo>
                  <a:lnTo>
                    <a:pt x="367" y="49"/>
                  </a:lnTo>
                  <a:lnTo>
                    <a:pt x="270" y="122"/>
                  </a:lnTo>
                  <a:lnTo>
                    <a:pt x="172" y="196"/>
                  </a:lnTo>
                  <a:lnTo>
                    <a:pt x="99" y="269"/>
                  </a:lnTo>
                  <a:lnTo>
                    <a:pt x="50" y="391"/>
                  </a:lnTo>
                  <a:lnTo>
                    <a:pt x="1" y="513"/>
                  </a:lnTo>
                  <a:lnTo>
                    <a:pt x="1" y="635"/>
                  </a:lnTo>
                  <a:lnTo>
                    <a:pt x="1" y="757"/>
                  </a:lnTo>
                  <a:lnTo>
                    <a:pt x="50" y="880"/>
                  </a:lnTo>
                  <a:lnTo>
                    <a:pt x="99" y="977"/>
                  </a:lnTo>
                  <a:lnTo>
                    <a:pt x="172" y="1075"/>
                  </a:lnTo>
                  <a:lnTo>
                    <a:pt x="270" y="1148"/>
                  </a:lnTo>
                  <a:lnTo>
                    <a:pt x="367" y="1197"/>
                  </a:lnTo>
                  <a:lnTo>
                    <a:pt x="489" y="1246"/>
                  </a:lnTo>
                  <a:lnTo>
                    <a:pt x="734" y="1246"/>
                  </a:lnTo>
                  <a:lnTo>
                    <a:pt x="856" y="1197"/>
                  </a:lnTo>
                  <a:lnTo>
                    <a:pt x="978" y="1148"/>
                  </a:lnTo>
                  <a:lnTo>
                    <a:pt x="1051" y="1075"/>
                  </a:lnTo>
                  <a:lnTo>
                    <a:pt x="1149" y="977"/>
                  </a:lnTo>
                  <a:lnTo>
                    <a:pt x="1198" y="880"/>
                  </a:lnTo>
                  <a:lnTo>
                    <a:pt x="1222" y="757"/>
                  </a:lnTo>
                  <a:lnTo>
                    <a:pt x="1246" y="635"/>
                  </a:lnTo>
                  <a:lnTo>
                    <a:pt x="1222" y="513"/>
                  </a:lnTo>
                  <a:lnTo>
                    <a:pt x="1198" y="391"/>
                  </a:lnTo>
                  <a:lnTo>
                    <a:pt x="1149" y="269"/>
                  </a:lnTo>
                  <a:lnTo>
                    <a:pt x="1051" y="196"/>
                  </a:lnTo>
                  <a:lnTo>
                    <a:pt x="978" y="122"/>
                  </a:lnTo>
                  <a:lnTo>
                    <a:pt x="856" y="49"/>
                  </a:lnTo>
                  <a:lnTo>
                    <a:pt x="734" y="25"/>
                  </a:lnTo>
                  <a:lnTo>
                    <a:pt x="61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85" name="Google Shape;4485;p48"/>
          <p:cNvSpPr/>
          <p:nvPr/>
        </p:nvSpPr>
        <p:spPr>
          <a:xfrm>
            <a:off x="860109" y="2091681"/>
            <a:ext cx="319561" cy="319561"/>
          </a:xfrm>
          <a:custGeom>
            <a:avLst/>
            <a:gdLst/>
            <a:ahLst/>
            <a:cxnLst/>
            <a:rect l="l" t="t" r="r" b="b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308" y="10210"/>
                </a:moveTo>
                <a:lnTo>
                  <a:pt x="11406" y="10234"/>
                </a:lnTo>
                <a:lnTo>
                  <a:pt x="11479" y="10259"/>
                </a:lnTo>
                <a:lnTo>
                  <a:pt x="11577" y="10307"/>
                </a:lnTo>
                <a:lnTo>
                  <a:pt x="11650" y="10356"/>
                </a:lnTo>
                <a:lnTo>
                  <a:pt x="11699" y="10430"/>
                </a:lnTo>
                <a:lnTo>
                  <a:pt x="11748" y="10527"/>
                </a:lnTo>
                <a:lnTo>
                  <a:pt x="11772" y="10625"/>
                </a:lnTo>
                <a:lnTo>
                  <a:pt x="11797" y="10698"/>
                </a:lnTo>
                <a:lnTo>
                  <a:pt x="11772" y="10796"/>
                </a:lnTo>
                <a:lnTo>
                  <a:pt x="11748" y="10894"/>
                </a:lnTo>
                <a:lnTo>
                  <a:pt x="11699" y="10967"/>
                </a:lnTo>
                <a:lnTo>
                  <a:pt x="11650" y="11065"/>
                </a:lnTo>
                <a:lnTo>
                  <a:pt x="11235" y="11431"/>
                </a:lnTo>
                <a:lnTo>
                  <a:pt x="10795" y="11773"/>
                </a:lnTo>
                <a:lnTo>
                  <a:pt x="10307" y="12041"/>
                </a:lnTo>
                <a:lnTo>
                  <a:pt x="9819" y="12286"/>
                </a:lnTo>
                <a:lnTo>
                  <a:pt x="9281" y="12457"/>
                </a:lnTo>
                <a:lnTo>
                  <a:pt x="8768" y="12603"/>
                </a:lnTo>
                <a:lnTo>
                  <a:pt x="8207" y="12676"/>
                </a:lnTo>
                <a:lnTo>
                  <a:pt x="7645" y="12701"/>
                </a:lnTo>
                <a:lnTo>
                  <a:pt x="7083" y="12676"/>
                </a:lnTo>
                <a:lnTo>
                  <a:pt x="6521" y="12603"/>
                </a:lnTo>
                <a:lnTo>
                  <a:pt x="6009" y="12457"/>
                </a:lnTo>
                <a:lnTo>
                  <a:pt x="5471" y="12286"/>
                </a:lnTo>
                <a:lnTo>
                  <a:pt x="4983" y="12041"/>
                </a:lnTo>
                <a:lnTo>
                  <a:pt x="4494" y="11773"/>
                </a:lnTo>
                <a:lnTo>
                  <a:pt x="4055" y="11431"/>
                </a:lnTo>
                <a:lnTo>
                  <a:pt x="3640" y="11065"/>
                </a:lnTo>
                <a:lnTo>
                  <a:pt x="3591" y="10967"/>
                </a:lnTo>
                <a:lnTo>
                  <a:pt x="3542" y="10894"/>
                </a:lnTo>
                <a:lnTo>
                  <a:pt x="3517" y="10796"/>
                </a:lnTo>
                <a:lnTo>
                  <a:pt x="3493" y="10698"/>
                </a:lnTo>
                <a:lnTo>
                  <a:pt x="3517" y="10625"/>
                </a:lnTo>
                <a:lnTo>
                  <a:pt x="3542" y="10527"/>
                </a:lnTo>
                <a:lnTo>
                  <a:pt x="3591" y="10430"/>
                </a:lnTo>
                <a:lnTo>
                  <a:pt x="3640" y="10356"/>
                </a:lnTo>
                <a:lnTo>
                  <a:pt x="3713" y="10307"/>
                </a:lnTo>
                <a:lnTo>
                  <a:pt x="3811" y="10259"/>
                </a:lnTo>
                <a:lnTo>
                  <a:pt x="3884" y="10234"/>
                </a:lnTo>
                <a:lnTo>
                  <a:pt x="3981" y="10210"/>
                </a:lnTo>
                <a:lnTo>
                  <a:pt x="4079" y="10234"/>
                </a:lnTo>
                <a:lnTo>
                  <a:pt x="4177" y="10259"/>
                </a:lnTo>
                <a:lnTo>
                  <a:pt x="4250" y="10307"/>
                </a:lnTo>
                <a:lnTo>
                  <a:pt x="4323" y="10356"/>
                </a:lnTo>
                <a:lnTo>
                  <a:pt x="4690" y="10674"/>
                </a:lnTo>
                <a:lnTo>
                  <a:pt x="5056" y="10942"/>
                </a:lnTo>
                <a:lnTo>
                  <a:pt x="5447" y="11187"/>
                </a:lnTo>
                <a:lnTo>
                  <a:pt x="5862" y="11382"/>
                </a:lnTo>
                <a:lnTo>
                  <a:pt x="6277" y="11529"/>
                </a:lnTo>
                <a:lnTo>
                  <a:pt x="6717" y="11651"/>
                </a:lnTo>
                <a:lnTo>
                  <a:pt x="7181" y="11700"/>
                </a:lnTo>
                <a:lnTo>
                  <a:pt x="7645" y="11724"/>
                </a:lnTo>
                <a:lnTo>
                  <a:pt x="8109" y="11700"/>
                </a:lnTo>
                <a:lnTo>
                  <a:pt x="8573" y="11651"/>
                </a:lnTo>
                <a:lnTo>
                  <a:pt x="9013" y="11529"/>
                </a:lnTo>
                <a:lnTo>
                  <a:pt x="9428" y="11382"/>
                </a:lnTo>
                <a:lnTo>
                  <a:pt x="9843" y="11187"/>
                </a:lnTo>
                <a:lnTo>
                  <a:pt x="10234" y="10942"/>
                </a:lnTo>
                <a:lnTo>
                  <a:pt x="10600" y="10674"/>
                </a:lnTo>
                <a:lnTo>
                  <a:pt x="10966" y="10356"/>
                </a:lnTo>
                <a:lnTo>
                  <a:pt x="11040" y="10307"/>
                </a:lnTo>
                <a:lnTo>
                  <a:pt x="11113" y="10259"/>
                </a:lnTo>
                <a:lnTo>
                  <a:pt x="11211" y="10234"/>
                </a:lnTo>
                <a:lnTo>
                  <a:pt x="11308" y="10210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0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0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86" name="Google Shape;4486;p48"/>
          <p:cNvSpPr/>
          <p:nvPr/>
        </p:nvSpPr>
        <p:spPr>
          <a:xfrm>
            <a:off x="1423657" y="2091681"/>
            <a:ext cx="319561" cy="319561"/>
          </a:xfrm>
          <a:custGeom>
            <a:avLst/>
            <a:gdLst/>
            <a:ahLst/>
            <a:cxnLst/>
            <a:rect l="l" t="t" r="r" b="b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7645" y="10063"/>
                </a:moveTo>
                <a:lnTo>
                  <a:pt x="8207" y="10112"/>
                </a:lnTo>
                <a:lnTo>
                  <a:pt x="8768" y="10185"/>
                </a:lnTo>
                <a:lnTo>
                  <a:pt x="9281" y="10307"/>
                </a:lnTo>
                <a:lnTo>
                  <a:pt x="9819" y="10503"/>
                </a:lnTo>
                <a:lnTo>
                  <a:pt x="10307" y="10747"/>
                </a:lnTo>
                <a:lnTo>
                  <a:pt x="10796" y="11016"/>
                </a:lnTo>
                <a:lnTo>
                  <a:pt x="11235" y="11358"/>
                </a:lnTo>
                <a:lnTo>
                  <a:pt x="11650" y="11724"/>
                </a:lnTo>
                <a:lnTo>
                  <a:pt x="11699" y="11797"/>
                </a:lnTo>
                <a:lnTo>
                  <a:pt x="11748" y="11895"/>
                </a:lnTo>
                <a:lnTo>
                  <a:pt x="11772" y="11993"/>
                </a:lnTo>
                <a:lnTo>
                  <a:pt x="11797" y="12066"/>
                </a:lnTo>
                <a:lnTo>
                  <a:pt x="11772" y="12164"/>
                </a:lnTo>
                <a:lnTo>
                  <a:pt x="11748" y="12261"/>
                </a:lnTo>
                <a:lnTo>
                  <a:pt x="11699" y="12335"/>
                </a:lnTo>
                <a:lnTo>
                  <a:pt x="11650" y="12432"/>
                </a:lnTo>
                <a:lnTo>
                  <a:pt x="11577" y="12481"/>
                </a:lnTo>
                <a:lnTo>
                  <a:pt x="11479" y="12530"/>
                </a:lnTo>
                <a:lnTo>
                  <a:pt x="11406" y="12554"/>
                </a:lnTo>
                <a:lnTo>
                  <a:pt x="11211" y="12554"/>
                </a:lnTo>
                <a:lnTo>
                  <a:pt x="11113" y="12530"/>
                </a:lnTo>
                <a:lnTo>
                  <a:pt x="11040" y="12481"/>
                </a:lnTo>
                <a:lnTo>
                  <a:pt x="10966" y="12432"/>
                </a:lnTo>
                <a:lnTo>
                  <a:pt x="10600" y="12115"/>
                </a:lnTo>
                <a:lnTo>
                  <a:pt x="10234" y="11846"/>
                </a:lnTo>
                <a:lnTo>
                  <a:pt x="9843" y="11602"/>
                </a:lnTo>
                <a:lnTo>
                  <a:pt x="9428" y="11406"/>
                </a:lnTo>
                <a:lnTo>
                  <a:pt x="9013" y="11260"/>
                </a:lnTo>
                <a:lnTo>
                  <a:pt x="8573" y="11138"/>
                </a:lnTo>
                <a:lnTo>
                  <a:pt x="8109" y="11065"/>
                </a:lnTo>
                <a:lnTo>
                  <a:pt x="7645" y="11040"/>
                </a:lnTo>
                <a:lnTo>
                  <a:pt x="7181" y="11065"/>
                </a:lnTo>
                <a:lnTo>
                  <a:pt x="6717" y="11138"/>
                </a:lnTo>
                <a:lnTo>
                  <a:pt x="6277" y="11260"/>
                </a:lnTo>
                <a:lnTo>
                  <a:pt x="5862" y="11406"/>
                </a:lnTo>
                <a:lnTo>
                  <a:pt x="5447" y="11602"/>
                </a:lnTo>
                <a:lnTo>
                  <a:pt x="5056" y="11846"/>
                </a:lnTo>
                <a:lnTo>
                  <a:pt x="4690" y="12115"/>
                </a:lnTo>
                <a:lnTo>
                  <a:pt x="4323" y="12432"/>
                </a:lnTo>
                <a:lnTo>
                  <a:pt x="4250" y="12481"/>
                </a:lnTo>
                <a:lnTo>
                  <a:pt x="4177" y="12530"/>
                </a:lnTo>
                <a:lnTo>
                  <a:pt x="4079" y="12554"/>
                </a:lnTo>
                <a:lnTo>
                  <a:pt x="3884" y="12554"/>
                </a:lnTo>
                <a:lnTo>
                  <a:pt x="3811" y="12530"/>
                </a:lnTo>
                <a:lnTo>
                  <a:pt x="3713" y="12481"/>
                </a:lnTo>
                <a:lnTo>
                  <a:pt x="3640" y="12432"/>
                </a:lnTo>
                <a:lnTo>
                  <a:pt x="3591" y="12335"/>
                </a:lnTo>
                <a:lnTo>
                  <a:pt x="3542" y="12261"/>
                </a:lnTo>
                <a:lnTo>
                  <a:pt x="3517" y="12164"/>
                </a:lnTo>
                <a:lnTo>
                  <a:pt x="3493" y="12066"/>
                </a:lnTo>
                <a:lnTo>
                  <a:pt x="3517" y="11993"/>
                </a:lnTo>
                <a:lnTo>
                  <a:pt x="3542" y="11895"/>
                </a:lnTo>
                <a:lnTo>
                  <a:pt x="3591" y="11797"/>
                </a:lnTo>
                <a:lnTo>
                  <a:pt x="3640" y="11724"/>
                </a:lnTo>
                <a:lnTo>
                  <a:pt x="4055" y="11358"/>
                </a:lnTo>
                <a:lnTo>
                  <a:pt x="4494" y="11016"/>
                </a:lnTo>
                <a:lnTo>
                  <a:pt x="4983" y="10747"/>
                </a:lnTo>
                <a:lnTo>
                  <a:pt x="5471" y="10503"/>
                </a:lnTo>
                <a:lnTo>
                  <a:pt x="6009" y="10307"/>
                </a:lnTo>
                <a:lnTo>
                  <a:pt x="6521" y="10185"/>
                </a:lnTo>
                <a:lnTo>
                  <a:pt x="7083" y="10112"/>
                </a:lnTo>
                <a:lnTo>
                  <a:pt x="7645" y="10063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1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1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87" name="Google Shape;4487;p48"/>
          <p:cNvSpPr/>
          <p:nvPr/>
        </p:nvSpPr>
        <p:spPr>
          <a:xfrm>
            <a:off x="1987206" y="2091681"/>
            <a:ext cx="319561" cy="319561"/>
          </a:xfrm>
          <a:custGeom>
            <a:avLst/>
            <a:gdLst/>
            <a:ahLst/>
            <a:cxnLst/>
            <a:rect l="l" t="t" r="r" b="b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2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2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699" y="10503"/>
                </a:moveTo>
                <a:lnTo>
                  <a:pt x="11797" y="10527"/>
                </a:lnTo>
                <a:lnTo>
                  <a:pt x="11895" y="10576"/>
                </a:lnTo>
                <a:lnTo>
                  <a:pt x="11968" y="10625"/>
                </a:lnTo>
                <a:lnTo>
                  <a:pt x="12041" y="10674"/>
                </a:lnTo>
                <a:lnTo>
                  <a:pt x="12090" y="10771"/>
                </a:lnTo>
                <a:lnTo>
                  <a:pt x="12114" y="10845"/>
                </a:lnTo>
                <a:lnTo>
                  <a:pt x="12139" y="10942"/>
                </a:lnTo>
                <a:lnTo>
                  <a:pt x="12139" y="11040"/>
                </a:lnTo>
                <a:lnTo>
                  <a:pt x="12114" y="11138"/>
                </a:lnTo>
                <a:lnTo>
                  <a:pt x="12090" y="11236"/>
                </a:lnTo>
                <a:lnTo>
                  <a:pt x="12041" y="11309"/>
                </a:lnTo>
                <a:lnTo>
                  <a:pt x="11968" y="11382"/>
                </a:lnTo>
                <a:lnTo>
                  <a:pt x="11895" y="11431"/>
                </a:lnTo>
                <a:lnTo>
                  <a:pt x="11797" y="11455"/>
                </a:lnTo>
                <a:lnTo>
                  <a:pt x="7792" y="12701"/>
                </a:lnTo>
                <a:lnTo>
                  <a:pt x="7645" y="12725"/>
                </a:lnTo>
                <a:lnTo>
                  <a:pt x="7498" y="12701"/>
                </a:lnTo>
                <a:lnTo>
                  <a:pt x="7352" y="12628"/>
                </a:lnTo>
                <a:lnTo>
                  <a:pt x="7254" y="12530"/>
                </a:lnTo>
                <a:lnTo>
                  <a:pt x="7181" y="12383"/>
                </a:lnTo>
                <a:lnTo>
                  <a:pt x="7157" y="12286"/>
                </a:lnTo>
                <a:lnTo>
                  <a:pt x="7157" y="12188"/>
                </a:lnTo>
                <a:lnTo>
                  <a:pt x="7181" y="12090"/>
                </a:lnTo>
                <a:lnTo>
                  <a:pt x="7205" y="12017"/>
                </a:lnTo>
                <a:lnTo>
                  <a:pt x="7254" y="11919"/>
                </a:lnTo>
                <a:lnTo>
                  <a:pt x="7327" y="11871"/>
                </a:lnTo>
                <a:lnTo>
                  <a:pt x="7401" y="11797"/>
                </a:lnTo>
                <a:lnTo>
                  <a:pt x="7498" y="11773"/>
                </a:lnTo>
                <a:lnTo>
                  <a:pt x="11504" y="10527"/>
                </a:lnTo>
                <a:lnTo>
                  <a:pt x="11602" y="10503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7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7" y="14533"/>
                </a:lnTo>
                <a:lnTo>
                  <a:pt x="11284" y="14362"/>
                </a:lnTo>
                <a:lnTo>
                  <a:pt x="11602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1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1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2" y="1100"/>
                </a:lnTo>
                <a:lnTo>
                  <a:pt x="11284" y="929"/>
                </a:lnTo>
                <a:lnTo>
                  <a:pt x="10967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7" y="50"/>
                </a:lnTo>
                <a:lnTo>
                  <a:pt x="8036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88" name="Google Shape;4488;p48"/>
          <p:cNvGrpSpPr/>
          <p:nvPr/>
        </p:nvGrpSpPr>
        <p:grpSpPr>
          <a:xfrm>
            <a:off x="2625178" y="2036492"/>
            <a:ext cx="170502" cy="425733"/>
            <a:chOff x="3386850" y="2264625"/>
            <a:chExt cx="203950" cy="509250"/>
          </a:xfrm>
        </p:grpSpPr>
        <p:sp>
          <p:nvSpPr>
            <p:cNvPr id="4489" name="Google Shape;4489;p48"/>
            <p:cNvSpPr/>
            <p:nvPr/>
          </p:nvSpPr>
          <p:spPr>
            <a:xfrm>
              <a:off x="3386850" y="2370850"/>
              <a:ext cx="203950" cy="403025"/>
            </a:xfrm>
            <a:custGeom>
              <a:avLst/>
              <a:gdLst/>
              <a:ahLst/>
              <a:cxnLst/>
              <a:rect l="l" t="t" r="r" b="b"/>
              <a:pathLst>
                <a:path w="8158" h="16121" extrusionOk="0">
                  <a:moveTo>
                    <a:pt x="3249" y="1"/>
                  </a:moveTo>
                  <a:lnTo>
                    <a:pt x="3004" y="50"/>
                  </a:lnTo>
                  <a:lnTo>
                    <a:pt x="2785" y="99"/>
                  </a:lnTo>
                  <a:lnTo>
                    <a:pt x="2565" y="172"/>
                  </a:lnTo>
                  <a:lnTo>
                    <a:pt x="2369" y="269"/>
                  </a:lnTo>
                  <a:lnTo>
                    <a:pt x="2174" y="367"/>
                  </a:lnTo>
                  <a:lnTo>
                    <a:pt x="1979" y="465"/>
                  </a:lnTo>
                  <a:lnTo>
                    <a:pt x="1808" y="587"/>
                  </a:lnTo>
                  <a:lnTo>
                    <a:pt x="1637" y="734"/>
                  </a:lnTo>
                  <a:lnTo>
                    <a:pt x="1490" y="880"/>
                  </a:lnTo>
                  <a:lnTo>
                    <a:pt x="1344" y="1027"/>
                  </a:lnTo>
                  <a:lnTo>
                    <a:pt x="1075" y="1369"/>
                  </a:lnTo>
                  <a:lnTo>
                    <a:pt x="855" y="1784"/>
                  </a:lnTo>
                  <a:lnTo>
                    <a:pt x="660" y="2199"/>
                  </a:lnTo>
                  <a:lnTo>
                    <a:pt x="489" y="2687"/>
                  </a:lnTo>
                  <a:lnTo>
                    <a:pt x="342" y="3176"/>
                  </a:lnTo>
                  <a:lnTo>
                    <a:pt x="245" y="3738"/>
                  </a:lnTo>
                  <a:lnTo>
                    <a:pt x="147" y="4299"/>
                  </a:lnTo>
                  <a:lnTo>
                    <a:pt x="74" y="4910"/>
                  </a:lnTo>
                  <a:lnTo>
                    <a:pt x="49" y="5545"/>
                  </a:lnTo>
                  <a:lnTo>
                    <a:pt x="25" y="6204"/>
                  </a:lnTo>
                  <a:lnTo>
                    <a:pt x="0" y="6888"/>
                  </a:lnTo>
                  <a:lnTo>
                    <a:pt x="25" y="7035"/>
                  </a:lnTo>
                  <a:lnTo>
                    <a:pt x="49" y="7181"/>
                  </a:lnTo>
                  <a:lnTo>
                    <a:pt x="98" y="7328"/>
                  </a:lnTo>
                  <a:lnTo>
                    <a:pt x="171" y="7425"/>
                  </a:lnTo>
                  <a:lnTo>
                    <a:pt x="269" y="7523"/>
                  </a:lnTo>
                  <a:lnTo>
                    <a:pt x="391" y="7596"/>
                  </a:lnTo>
                  <a:lnTo>
                    <a:pt x="513" y="7645"/>
                  </a:lnTo>
                  <a:lnTo>
                    <a:pt x="660" y="7670"/>
                  </a:lnTo>
                  <a:lnTo>
                    <a:pt x="806" y="7645"/>
                  </a:lnTo>
                  <a:lnTo>
                    <a:pt x="928" y="7596"/>
                  </a:lnTo>
                  <a:lnTo>
                    <a:pt x="1051" y="7523"/>
                  </a:lnTo>
                  <a:lnTo>
                    <a:pt x="1148" y="7425"/>
                  </a:lnTo>
                  <a:lnTo>
                    <a:pt x="1222" y="7328"/>
                  </a:lnTo>
                  <a:lnTo>
                    <a:pt x="1270" y="7181"/>
                  </a:lnTo>
                  <a:lnTo>
                    <a:pt x="1295" y="7035"/>
                  </a:lnTo>
                  <a:lnTo>
                    <a:pt x="1319" y="6888"/>
                  </a:lnTo>
                  <a:lnTo>
                    <a:pt x="1344" y="6278"/>
                  </a:lnTo>
                  <a:lnTo>
                    <a:pt x="1417" y="5569"/>
                  </a:lnTo>
                  <a:lnTo>
                    <a:pt x="1515" y="4861"/>
                  </a:lnTo>
                  <a:lnTo>
                    <a:pt x="1637" y="4153"/>
                  </a:lnTo>
                  <a:lnTo>
                    <a:pt x="1759" y="3542"/>
                  </a:lnTo>
                  <a:lnTo>
                    <a:pt x="1881" y="3029"/>
                  </a:lnTo>
                  <a:lnTo>
                    <a:pt x="2003" y="2687"/>
                  </a:lnTo>
                  <a:lnTo>
                    <a:pt x="2052" y="2614"/>
                  </a:lnTo>
                  <a:lnTo>
                    <a:pt x="2101" y="2590"/>
                  </a:lnTo>
                  <a:lnTo>
                    <a:pt x="2101" y="2639"/>
                  </a:lnTo>
                  <a:lnTo>
                    <a:pt x="2125" y="2736"/>
                  </a:lnTo>
                  <a:lnTo>
                    <a:pt x="2125" y="3151"/>
                  </a:lnTo>
                  <a:lnTo>
                    <a:pt x="2076" y="4568"/>
                  </a:lnTo>
                  <a:lnTo>
                    <a:pt x="1954" y="6595"/>
                  </a:lnTo>
                  <a:lnTo>
                    <a:pt x="1832" y="8866"/>
                  </a:lnTo>
                  <a:lnTo>
                    <a:pt x="1539" y="13165"/>
                  </a:lnTo>
                  <a:lnTo>
                    <a:pt x="1392" y="15119"/>
                  </a:lnTo>
                  <a:lnTo>
                    <a:pt x="1392" y="15290"/>
                  </a:lnTo>
                  <a:lnTo>
                    <a:pt x="1417" y="15461"/>
                  </a:lnTo>
                  <a:lnTo>
                    <a:pt x="1466" y="15607"/>
                  </a:lnTo>
                  <a:lnTo>
                    <a:pt x="1563" y="15754"/>
                  </a:lnTo>
                  <a:lnTo>
                    <a:pt x="1661" y="15900"/>
                  </a:lnTo>
                  <a:lnTo>
                    <a:pt x="1783" y="15998"/>
                  </a:lnTo>
                  <a:lnTo>
                    <a:pt x="1930" y="16071"/>
                  </a:lnTo>
                  <a:lnTo>
                    <a:pt x="2101" y="16120"/>
                  </a:lnTo>
                  <a:lnTo>
                    <a:pt x="2394" y="16120"/>
                  </a:lnTo>
                  <a:lnTo>
                    <a:pt x="2516" y="16071"/>
                  </a:lnTo>
                  <a:lnTo>
                    <a:pt x="2662" y="15998"/>
                  </a:lnTo>
                  <a:lnTo>
                    <a:pt x="2785" y="15925"/>
                  </a:lnTo>
                  <a:lnTo>
                    <a:pt x="2882" y="15803"/>
                  </a:lnTo>
                  <a:lnTo>
                    <a:pt x="2956" y="15680"/>
                  </a:lnTo>
                  <a:lnTo>
                    <a:pt x="3029" y="15534"/>
                  </a:lnTo>
                  <a:lnTo>
                    <a:pt x="3053" y="15387"/>
                  </a:lnTo>
                  <a:lnTo>
                    <a:pt x="3713" y="8549"/>
                  </a:lnTo>
                  <a:lnTo>
                    <a:pt x="3737" y="8476"/>
                  </a:lnTo>
                  <a:lnTo>
                    <a:pt x="3786" y="8354"/>
                  </a:lnTo>
                  <a:lnTo>
                    <a:pt x="3835" y="8305"/>
                  </a:lnTo>
                  <a:lnTo>
                    <a:pt x="3884" y="8231"/>
                  </a:lnTo>
                  <a:lnTo>
                    <a:pt x="3981" y="8207"/>
                  </a:lnTo>
                  <a:lnTo>
                    <a:pt x="4079" y="8183"/>
                  </a:lnTo>
                  <a:lnTo>
                    <a:pt x="4177" y="8207"/>
                  </a:lnTo>
                  <a:lnTo>
                    <a:pt x="4274" y="8231"/>
                  </a:lnTo>
                  <a:lnTo>
                    <a:pt x="4323" y="8305"/>
                  </a:lnTo>
                  <a:lnTo>
                    <a:pt x="4372" y="8354"/>
                  </a:lnTo>
                  <a:lnTo>
                    <a:pt x="4421" y="8476"/>
                  </a:lnTo>
                  <a:lnTo>
                    <a:pt x="4445" y="8549"/>
                  </a:lnTo>
                  <a:lnTo>
                    <a:pt x="5105" y="15387"/>
                  </a:lnTo>
                  <a:lnTo>
                    <a:pt x="5129" y="15534"/>
                  </a:lnTo>
                  <a:lnTo>
                    <a:pt x="5202" y="15680"/>
                  </a:lnTo>
                  <a:lnTo>
                    <a:pt x="5276" y="15803"/>
                  </a:lnTo>
                  <a:lnTo>
                    <a:pt x="5373" y="15925"/>
                  </a:lnTo>
                  <a:lnTo>
                    <a:pt x="5496" y="15998"/>
                  </a:lnTo>
                  <a:lnTo>
                    <a:pt x="5642" y="16071"/>
                  </a:lnTo>
                  <a:lnTo>
                    <a:pt x="5764" y="16120"/>
                  </a:lnTo>
                  <a:lnTo>
                    <a:pt x="6057" y="16120"/>
                  </a:lnTo>
                  <a:lnTo>
                    <a:pt x="6228" y="16071"/>
                  </a:lnTo>
                  <a:lnTo>
                    <a:pt x="6375" y="15998"/>
                  </a:lnTo>
                  <a:lnTo>
                    <a:pt x="6497" y="15900"/>
                  </a:lnTo>
                  <a:lnTo>
                    <a:pt x="6595" y="15754"/>
                  </a:lnTo>
                  <a:lnTo>
                    <a:pt x="6692" y="15607"/>
                  </a:lnTo>
                  <a:lnTo>
                    <a:pt x="6741" y="15461"/>
                  </a:lnTo>
                  <a:lnTo>
                    <a:pt x="6766" y="15290"/>
                  </a:lnTo>
                  <a:lnTo>
                    <a:pt x="6766" y="15119"/>
                  </a:lnTo>
                  <a:lnTo>
                    <a:pt x="6619" y="13165"/>
                  </a:lnTo>
                  <a:lnTo>
                    <a:pt x="6350" y="8915"/>
                  </a:lnTo>
                  <a:lnTo>
                    <a:pt x="6204" y="6619"/>
                  </a:lnTo>
                  <a:lnTo>
                    <a:pt x="6106" y="4617"/>
                  </a:lnTo>
                  <a:lnTo>
                    <a:pt x="6057" y="3176"/>
                  </a:lnTo>
                  <a:lnTo>
                    <a:pt x="6057" y="2761"/>
                  </a:lnTo>
                  <a:lnTo>
                    <a:pt x="6057" y="2590"/>
                  </a:lnTo>
                  <a:lnTo>
                    <a:pt x="6106" y="2590"/>
                  </a:lnTo>
                  <a:lnTo>
                    <a:pt x="6155" y="2687"/>
                  </a:lnTo>
                  <a:lnTo>
                    <a:pt x="6253" y="3005"/>
                  </a:lnTo>
                  <a:lnTo>
                    <a:pt x="6399" y="3493"/>
                  </a:lnTo>
                  <a:lnTo>
                    <a:pt x="6521" y="4128"/>
                  </a:lnTo>
                  <a:lnTo>
                    <a:pt x="6643" y="4837"/>
                  </a:lnTo>
                  <a:lnTo>
                    <a:pt x="6741" y="5569"/>
                  </a:lnTo>
                  <a:lnTo>
                    <a:pt x="6814" y="6278"/>
                  </a:lnTo>
                  <a:lnTo>
                    <a:pt x="6839" y="6888"/>
                  </a:lnTo>
                  <a:lnTo>
                    <a:pt x="6863" y="7035"/>
                  </a:lnTo>
                  <a:lnTo>
                    <a:pt x="6888" y="7181"/>
                  </a:lnTo>
                  <a:lnTo>
                    <a:pt x="6936" y="7328"/>
                  </a:lnTo>
                  <a:lnTo>
                    <a:pt x="7010" y="7425"/>
                  </a:lnTo>
                  <a:lnTo>
                    <a:pt x="7107" y="7523"/>
                  </a:lnTo>
                  <a:lnTo>
                    <a:pt x="7230" y="7596"/>
                  </a:lnTo>
                  <a:lnTo>
                    <a:pt x="7352" y="7645"/>
                  </a:lnTo>
                  <a:lnTo>
                    <a:pt x="7498" y="7670"/>
                  </a:lnTo>
                  <a:lnTo>
                    <a:pt x="7645" y="7645"/>
                  </a:lnTo>
                  <a:lnTo>
                    <a:pt x="7767" y="7596"/>
                  </a:lnTo>
                  <a:lnTo>
                    <a:pt x="7889" y="7523"/>
                  </a:lnTo>
                  <a:lnTo>
                    <a:pt x="7987" y="7425"/>
                  </a:lnTo>
                  <a:lnTo>
                    <a:pt x="8060" y="7328"/>
                  </a:lnTo>
                  <a:lnTo>
                    <a:pt x="8109" y="7181"/>
                  </a:lnTo>
                  <a:lnTo>
                    <a:pt x="8133" y="7035"/>
                  </a:lnTo>
                  <a:lnTo>
                    <a:pt x="8158" y="6888"/>
                  </a:lnTo>
                  <a:lnTo>
                    <a:pt x="8133" y="5520"/>
                  </a:lnTo>
                  <a:lnTo>
                    <a:pt x="8109" y="4885"/>
                  </a:lnTo>
                  <a:lnTo>
                    <a:pt x="8060" y="4299"/>
                  </a:lnTo>
                  <a:lnTo>
                    <a:pt x="7987" y="3713"/>
                  </a:lnTo>
                  <a:lnTo>
                    <a:pt x="7889" y="3176"/>
                  </a:lnTo>
                  <a:lnTo>
                    <a:pt x="7767" y="2663"/>
                  </a:lnTo>
                  <a:lnTo>
                    <a:pt x="7620" y="2174"/>
                  </a:lnTo>
                  <a:lnTo>
                    <a:pt x="7425" y="1759"/>
                  </a:lnTo>
                  <a:lnTo>
                    <a:pt x="7205" y="1369"/>
                  </a:lnTo>
                  <a:lnTo>
                    <a:pt x="7083" y="1173"/>
                  </a:lnTo>
                  <a:lnTo>
                    <a:pt x="6936" y="1002"/>
                  </a:lnTo>
                  <a:lnTo>
                    <a:pt x="6790" y="856"/>
                  </a:lnTo>
                  <a:lnTo>
                    <a:pt x="6643" y="709"/>
                  </a:lnTo>
                  <a:lnTo>
                    <a:pt x="6472" y="563"/>
                  </a:lnTo>
                  <a:lnTo>
                    <a:pt x="6277" y="440"/>
                  </a:lnTo>
                  <a:lnTo>
                    <a:pt x="6082" y="343"/>
                  </a:lnTo>
                  <a:lnTo>
                    <a:pt x="5886" y="245"/>
                  </a:lnTo>
                  <a:lnTo>
                    <a:pt x="5666" y="172"/>
                  </a:lnTo>
                  <a:lnTo>
                    <a:pt x="5422" y="99"/>
                  </a:lnTo>
                  <a:lnTo>
                    <a:pt x="5178" y="50"/>
                  </a:lnTo>
                  <a:lnTo>
                    <a:pt x="4909" y="1"/>
                  </a:lnTo>
                  <a:lnTo>
                    <a:pt x="4714" y="74"/>
                  </a:lnTo>
                  <a:lnTo>
                    <a:pt x="4519" y="147"/>
                  </a:lnTo>
                  <a:lnTo>
                    <a:pt x="4299" y="196"/>
                  </a:lnTo>
                  <a:lnTo>
                    <a:pt x="3859" y="196"/>
                  </a:lnTo>
                  <a:lnTo>
                    <a:pt x="3664" y="147"/>
                  </a:lnTo>
                  <a:lnTo>
                    <a:pt x="3444" y="99"/>
                  </a:lnTo>
                  <a:lnTo>
                    <a:pt x="324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0" name="Google Shape;4490;p48"/>
            <p:cNvSpPr/>
            <p:nvPr/>
          </p:nvSpPr>
          <p:spPr>
            <a:xfrm>
              <a:off x="3446075" y="2264625"/>
              <a:ext cx="85500" cy="94050"/>
            </a:xfrm>
            <a:custGeom>
              <a:avLst/>
              <a:gdLst/>
              <a:ahLst/>
              <a:cxnLst/>
              <a:rect l="l" t="t" r="r" b="b"/>
              <a:pathLst>
                <a:path w="3420" h="3762" extrusionOk="0">
                  <a:moveTo>
                    <a:pt x="1539" y="0"/>
                  </a:moveTo>
                  <a:lnTo>
                    <a:pt x="1368" y="25"/>
                  </a:lnTo>
                  <a:lnTo>
                    <a:pt x="1197" y="49"/>
                  </a:lnTo>
                  <a:lnTo>
                    <a:pt x="1051" y="122"/>
                  </a:lnTo>
                  <a:lnTo>
                    <a:pt x="904" y="171"/>
                  </a:lnTo>
                  <a:lnTo>
                    <a:pt x="757" y="269"/>
                  </a:lnTo>
                  <a:lnTo>
                    <a:pt x="611" y="342"/>
                  </a:lnTo>
                  <a:lnTo>
                    <a:pt x="489" y="464"/>
                  </a:lnTo>
                  <a:lnTo>
                    <a:pt x="391" y="586"/>
                  </a:lnTo>
                  <a:lnTo>
                    <a:pt x="293" y="708"/>
                  </a:lnTo>
                  <a:lnTo>
                    <a:pt x="196" y="855"/>
                  </a:lnTo>
                  <a:lnTo>
                    <a:pt x="122" y="1002"/>
                  </a:lnTo>
                  <a:lnTo>
                    <a:pt x="74" y="1148"/>
                  </a:lnTo>
                  <a:lnTo>
                    <a:pt x="25" y="1319"/>
                  </a:lnTo>
                  <a:lnTo>
                    <a:pt x="0" y="1514"/>
                  </a:lnTo>
                  <a:lnTo>
                    <a:pt x="0" y="1710"/>
                  </a:lnTo>
                  <a:lnTo>
                    <a:pt x="0" y="1905"/>
                  </a:lnTo>
                  <a:lnTo>
                    <a:pt x="25" y="2101"/>
                  </a:lnTo>
                  <a:lnTo>
                    <a:pt x="74" y="2272"/>
                  </a:lnTo>
                  <a:lnTo>
                    <a:pt x="122" y="2467"/>
                  </a:lnTo>
                  <a:lnTo>
                    <a:pt x="196" y="2638"/>
                  </a:lnTo>
                  <a:lnTo>
                    <a:pt x="293" y="2809"/>
                  </a:lnTo>
                  <a:lnTo>
                    <a:pt x="391" y="2980"/>
                  </a:lnTo>
                  <a:lnTo>
                    <a:pt x="489" y="3126"/>
                  </a:lnTo>
                  <a:lnTo>
                    <a:pt x="611" y="3273"/>
                  </a:lnTo>
                  <a:lnTo>
                    <a:pt x="757" y="3395"/>
                  </a:lnTo>
                  <a:lnTo>
                    <a:pt x="904" y="3493"/>
                  </a:lnTo>
                  <a:lnTo>
                    <a:pt x="1051" y="3590"/>
                  </a:lnTo>
                  <a:lnTo>
                    <a:pt x="1197" y="3664"/>
                  </a:lnTo>
                  <a:lnTo>
                    <a:pt x="1368" y="3713"/>
                  </a:lnTo>
                  <a:lnTo>
                    <a:pt x="1539" y="3761"/>
                  </a:lnTo>
                  <a:lnTo>
                    <a:pt x="1881" y="3761"/>
                  </a:lnTo>
                  <a:lnTo>
                    <a:pt x="2052" y="3713"/>
                  </a:lnTo>
                  <a:lnTo>
                    <a:pt x="2223" y="3664"/>
                  </a:lnTo>
                  <a:lnTo>
                    <a:pt x="2369" y="3590"/>
                  </a:lnTo>
                  <a:lnTo>
                    <a:pt x="2516" y="3493"/>
                  </a:lnTo>
                  <a:lnTo>
                    <a:pt x="2662" y="3395"/>
                  </a:lnTo>
                  <a:lnTo>
                    <a:pt x="2809" y="3273"/>
                  </a:lnTo>
                  <a:lnTo>
                    <a:pt x="2931" y="3126"/>
                  </a:lnTo>
                  <a:lnTo>
                    <a:pt x="3029" y="2980"/>
                  </a:lnTo>
                  <a:lnTo>
                    <a:pt x="3127" y="2809"/>
                  </a:lnTo>
                  <a:lnTo>
                    <a:pt x="3224" y="2638"/>
                  </a:lnTo>
                  <a:lnTo>
                    <a:pt x="3297" y="2467"/>
                  </a:lnTo>
                  <a:lnTo>
                    <a:pt x="3346" y="2272"/>
                  </a:lnTo>
                  <a:lnTo>
                    <a:pt x="3395" y="2101"/>
                  </a:lnTo>
                  <a:lnTo>
                    <a:pt x="3420" y="1905"/>
                  </a:lnTo>
                  <a:lnTo>
                    <a:pt x="3420" y="1710"/>
                  </a:lnTo>
                  <a:lnTo>
                    <a:pt x="3420" y="1514"/>
                  </a:lnTo>
                  <a:lnTo>
                    <a:pt x="3395" y="1319"/>
                  </a:lnTo>
                  <a:lnTo>
                    <a:pt x="3346" y="1148"/>
                  </a:lnTo>
                  <a:lnTo>
                    <a:pt x="3297" y="1002"/>
                  </a:lnTo>
                  <a:lnTo>
                    <a:pt x="3224" y="855"/>
                  </a:lnTo>
                  <a:lnTo>
                    <a:pt x="3127" y="708"/>
                  </a:lnTo>
                  <a:lnTo>
                    <a:pt x="3029" y="586"/>
                  </a:lnTo>
                  <a:lnTo>
                    <a:pt x="2931" y="464"/>
                  </a:lnTo>
                  <a:lnTo>
                    <a:pt x="2809" y="342"/>
                  </a:lnTo>
                  <a:lnTo>
                    <a:pt x="2662" y="269"/>
                  </a:lnTo>
                  <a:lnTo>
                    <a:pt x="2516" y="171"/>
                  </a:lnTo>
                  <a:lnTo>
                    <a:pt x="2369" y="122"/>
                  </a:lnTo>
                  <a:lnTo>
                    <a:pt x="2223" y="49"/>
                  </a:lnTo>
                  <a:lnTo>
                    <a:pt x="2052" y="25"/>
                  </a:lnTo>
                  <a:lnTo>
                    <a:pt x="188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91" name="Google Shape;4491;p48"/>
          <p:cNvGrpSpPr/>
          <p:nvPr/>
        </p:nvGrpSpPr>
        <p:grpSpPr>
          <a:xfrm>
            <a:off x="3767551" y="2090602"/>
            <a:ext cx="139863" cy="317513"/>
            <a:chOff x="4753325" y="2329350"/>
            <a:chExt cx="167300" cy="379800"/>
          </a:xfrm>
        </p:grpSpPr>
        <p:sp>
          <p:nvSpPr>
            <p:cNvPr id="4492" name="Google Shape;4492;p48"/>
            <p:cNvSpPr/>
            <p:nvPr/>
          </p:nvSpPr>
          <p:spPr>
            <a:xfrm>
              <a:off x="4753325" y="2424600"/>
              <a:ext cx="167300" cy="284550"/>
            </a:xfrm>
            <a:custGeom>
              <a:avLst/>
              <a:gdLst/>
              <a:ahLst/>
              <a:cxnLst/>
              <a:rect l="l" t="t" r="r" b="b"/>
              <a:pathLst>
                <a:path w="6692" h="11382" extrusionOk="0">
                  <a:moveTo>
                    <a:pt x="4030" y="0"/>
                  </a:moveTo>
                  <a:lnTo>
                    <a:pt x="3883" y="73"/>
                  </a:lnTo>
                  <a:lnTo>
                    <a:pt x="3712" y="122"/>
                  </a:lnTo>
                  <a:lnTo>
                    <a:pt x="3517" y="171"/>
                  </a:lnTo>
                  <a:lnTo>
                    <a:pt x="3175" y="171"/>
                  </a:lnTo>
                  <a:lnTo>
                    <a:pt x="3004" y="147"/>
                  </a:lnTo>
                  <a:lnTo>
                    <a:pt x="2833" y="73"/>
                  </a:lnTo>
                  <a:lnTo>
                    <a:pt x="2662" y="24"/>
                  </a:lnTo>
                  <a:lnTo>
                    <a:pt x="2418" y="24"/>
                  </a:lnTo>
                  <a:lnTo>
                    <a:pt x="2174" y="98"/>
                  </a:lnTo>
                  <a:lnTo>
                    <a:pt x="1954" y="171"/>
                  </a:lnTo>
                  <a:lnTo>
                    <a:pt x="1710" y="318"/>
                  </a:lnTo>
                  <a:lnTo>
                    <a:pt x="1490" y="489"/>
                  </a:lnTo>
                  <a:lnTo>
                    <a:pt x="1246" y="684"/>
                  </a:lnTo>
                  <a:lnTo>
                    <a:pt x="1050" y="928"/>
                  </a:lnTo>
                  <a:lnTo>
                    <a:pt x="855" y="1197"/>
                  </a:lnTo>
                  <a:lnTo>
                    <a:pt x="660" y="1514"/>
                  </a:lnTo>
                  <a:lnTo>
                    <a:pt x="513" y="1856"/>
                  </a:lnTo>
                  <a:lnTo>
                    <a:pt x="366" y="2223"/>
                  </a:lnTo>
                  <a:lnTo>
                    <a:pt x="244" y="2638"/>
                  </a:lnTo>
                  <a:lnTo>
                    <a:pt x="122" y="3102"/>
                  </a:lnTo>
                  <a:lnTo>
                    <a:pt x="49" y="3590"/>
                  </a:lnTo>
                  <a:lnTo>
                    <a:pt x="0" y="4103"/>
                  </a:lnTo>
                  <a:lnTo>
                    <a:pt x="0" y="4665"/>
                  </a:lnTo>
                  <a:lnTo>
                    <a:pt x="0" y="4787"/>
                  </a:lnTo>
                  <a:lnTo>
                    <a:pt x="25" y="4909"/>
                  </a:lnTo>
                  <a:lnTo>
                    <a:pt x="73" y="5007"/>
                  </a:lnTo>
                  <a:lnTo>
                    <a:pt x="147" y="5104"/>
                  </a:lnTo>
                  <a:lnTo>
                    <a:pt x="220" y="5178"/>
                  </a:lnTo>
                  <a:lnTo>
                    <a:pt x="318" y="5251"/>
                  </a:lnTo>
                  <a:lnTo>
                    <a:pt x="415" y="5275"/>
                  </a:lnTo>
                  <a:lnTo>
                    <a:pt x="537" y="5300"/>
                  </a:lnTo>
                  <a:lnTo>
                    <a:pt x="660" y="5275"/>
                  </a:lnTo>
                  <a:lnTo>
                    <a:pt x="757" y="5251"/>
                  </a:lnTo>
                  <a:lnTo>
                    <a:pt x="855" y="5178"/>
                  </a:lnTo>
                  <a:lnTo>
                    <a:pt x="928" y="5104"/>
                  </a:lnTo>
                  <a:lnTo>
                    <a:pt x="1001" y="5007"/>
                  </a:lnTo>
                  <a:lnTo>
                    <a:pt x="1026" y="4909"/>
                  </a:lnTo>
                  <a:lnTo>
                    <a:pt x="1050" y="4787"/>
                  </a:lnTo>
                  <a:lnTo>
                    <a:pt x="1075" y="4665"/>
                  </a:lnTo>
                  <a:lnTo>
                    <a:pt x="1099" y="4201"/>
                  </a:lnTo>
                  <a:lnTo>
                    <a:pt x="1148" y="3737"/>
                  </a:lnTo>
                  <a:lnTo>
                    <a:pt x="1221" y="3322"/>
                  </a:lnTo>
                  <a:lnTo>
                    <a:pt x="1319" y="2931"/>
                  </a:lnTo>
                  <a:lnTo>
                    <a:pt x="1441" y="2589"/>
                  </a:lnTo>
                  <a:lnTo>
                    <a:pt x="1539" y="2345"/>
                  </a:lnTo>
                  <a:lnTo>
                    <a:pt x="1636" y="2174"/>
                  </a:lnTo>
                  <a:lnTo>
                    <a:pt x="1685" y="2149"/>
                  </a:lnTo>
                  <a:lnTo>
                    <a:pt x="1710" y="2149"/>
                  </a:lnTo>
                  <a:lnTo>
                    <a:pt x="1734" y="2247"/>
                  </a:lnTo>
                  <a:lnTo>
                    <a:pt x="1734" y="2516"/>
                  </a:lnTo>
                  <a:lnTo>
                    <a:pt x="1685" y="3493"/>
                  </a:lnTo>
                  <a:lnTo>
                    <a:pt x="1612" y="4836"/>
                  </a:lnTo>
                  <a:lnTo>
                    <a:pt x="1490" y="6374"/>
                  </a:lnTo>
                  <a:lnTo>
                    <a:pt x="1246" y="9256"/>
                  </a:lnTo>
                  <a:lnTo>
                    <a:pt x="1148" y="10551"/>
                  </a:lnTo>
                  <a:lnTo>
                    <a:pt x="1148" y="10697"/>
                  </a:lnTo>
                  <a:lnTo>
                    <a:pt x="1148" y="10844"/>
                  </a:lnTo>
                  <a:lnTo>
                    <a:pt x="1197" y="10966"/>
                  </a:lnTo>
                  <a:lnTo>
                    <a:pt x="1270" y="11088"/>
                  </a:lnTo>
                  <a:lnTo>
                    <a:pt x="1343" y="11186"/>
                  </a:lnTo>
                  <a:lnTo>
                    <a:pt x="1465" y="11284"/>
                  </a:lnTo>
                  <a:lnTo>
                    <a:pt x="1588" y="11357"/>
                  </a:lnTo>
                  <a:lnTo>
                    <a:pt x="1710" y="11381"/>
                  </a:lnTo>
                  <a:lnTo>
                    <a:pt x="1954" y="11381"/>
                  </a:lnTo>
                  <a:lnTo>
                    <a:pt x="2076" y="11357"/>
                  </a:lnTo>
                  <a:lnTo>
                    <a:pt x="2174" y="11284"/>
                  </a:lnTo>
                  <a:lnTo>
                    <a:pt x="2271" y="11210"/>
                  </a:lnTo>
                  <a:lnTo>
                    <a:pt x="2345" y="11137"/>
                  </a:lnTo>
                  <a:lnTo>
                    <a:pt x="2418" y="11039"/>
                  </a:lnTo>
                  <a:lnTo>
                    <a:pt x="2467" y="10917"/>
                  </a:lnTo>
                  <a:lnTo>
                    <a:pt x="2516" y="10795"/>
                  </a:lnTo>
                  <a:lnTo>
                    <a:pt x="3053" y="7034"/>
                  </a:lnTo>
                  <a:lnTo>
                    <a:pt x="3053" y="6985"/>
                  </a:lnTo>
                  <a:lnTo>
                    <a:pt x="3102" y="6887"/>
                  </a:lnTo>
                  <a:lnTo>
                    <a:pt x="3151" y="6839"/>
                  </a:lnTo>
                  <a:lnTo>
                    <a:pt x="3200" y="6790"/>
                  </a:lnTo>
                  <a:lnTo>
                    <a:pt x="3273" y="6765"/>
                  </a:lnTo>
                  <a:lnTo>
                    <a:pt x="3346" y="6741"/>
                  </a:lnTo>
                  <a:lnTo>
                    <a:pt x="3419" y="6765"/>
                  </a:lnTo>
                  <a:lnTo>
                    <a:pt x="3493" y="6790"/>
                  </a:lnTo>
                  <a:lnTo>
                    <a:pt x="3541" y="6839"/>
                  </a:lnTo>
                  <a:lnTo>
                    <a:pt x="3590" y="6887"/>
                  </a:lnTo>
                  <a:lnTo>
                    <a:pt x="3639" y="6985"/>
                  </a:lnTo>
                  <a:lnTo>
                    <a:pt x="3639" y="7034"/>
                  </a:lnTo>
                  <a:lnTo>
                    <a:pt x="4176" y="10795"/>
                  </a:lnTo>
                  <a:lnTo>
                    <a:pt x="4225" y="10917"/>
                  </a:lnTo>
                  <a:lnTo>
                    <a:pt x="4274" y="11039"/>
                  </a:lnTo>
                  <a:lnTo>
                    <a:pt x="4347" y="11137"/>
                  </a:lnTo>
                  <a:lnTo>
                    <a:pt x="4421" y="11210"/>
                  </a:lnTo>
                  <a:lnTo>
                    <a:pt x="4518" y="11284"/>
                  </a:lnTo>
                  <a:lnTo>
                    <a:pt x="4616" y="11357"/>
                  </a:lnTo>
                  <a:lnTo>
                    <a:pt x="4738" y="11381"/>
                  </a:lnTo>
                  <a:lnTo>
                    <a:pt x="4982" y="11381"/>
                  </a:lnTo>
                  <a:lnTo>
                    <a:pt x="5104" y="11357"/>
                  </a:lnTo>
                  <a:lnTo>
                    <a:pt x="5227" y="11284"/>
                  </a:lnTo>
                  <a:lnTo>
                    <a:pt x="5349" y="11186"/>
                  </a:lnTo>
                  <a:lnTo>
                    <a:pt x="5422" y="11088"/>
                  </a:lnTo>
                  <a:lnTo>
                    <a:pt x="5495" y="10966"/>
                  </a:lnTo>
                  <a:lnTo>
                    <a:pt x="5544" y="10844"/>
                  </a:lnTo>
                  <a:lnTo>
                    <a:pt x="5544" y="10697"/>
                  </a:lnTo>
                  <a:lnTo>
                    <a:pt x="5544" y="10551"/>
                  </a:lnTo>
                  <a:lnTo>
                    <a:pt x="5202" y="6399"/>
                  </a:lnTo>
                  <a:lnTo>
                    <a:pt x="5007" y="3517"/>
                  </a:lnTo>
                  <a:lnTo>
                    <a:pt x="4958" y="2540"/>
                  </a:lnTo>
                  <a:lnTo>
                    <a:pt x="4958" y="2247"/>
                  </a:lnTo>
                  <a:lnTo>
                    <a:pt x="4982" y="2149"/>
                  </a:lnTo>
                  <a:lnTo>
                    <a:pt x="5007" y="2149"/>
                  </a:lnTo>
                  <a:lnTo>
                    <a:pt x="5056" y="2174"/>
                  </a:lnTo>
                  <a:lnTo>
                    <a:pt x="5153" y="2320"/>
                  </a:lnTo>
                  <a:lnTo>
                    <a:pt x="5251" y="2564"/>
                  </a:lnTo>
                  <a:lnTo>
                    <a:pt x="5349" y="2906"/>
                  </a:lnTo>
                  <a:lnTo>
                    <a:pt x="5446" y="3297"/>
                  </a:lnTo>
                  <a:lnTo>
                    <a:pt x="5544" y="3737"/>
                  </a:lnTo>
                  <a:lnTo>
                    <a:pt x="5593" y="4201"/>
                  </a:lnTo>
                  <a:lnTo>
                    <a:pt x="5617" y="4665"/>
                  </a:lnTo>
                  <a:lnTo>
                    <a:pt x="5642" y="4787"/>
                  </a:lnTo>
                  <a:lnTo>
                    <a:pt x="5666" y="4909"/>
                  </a:lnTo>
                  <a:lnTo>
                    <a:pt x="5691" y="5007"/>
                  </a:lnTo>
                  <a:lnTo>
                    <a:pt x="5764" y="5104"/>
                  </a:lnTo>
                  <a:lnTo>
                    <a:pt x="5837" y="5178"/>
                  </a:lnTo>
                  <a:lnTo>
                    <a:pt x="5935" y="5251"/>
                  </a:lnTo>
                  <a:lnTo>
                    <a:pt x="6033" y="5275"/>
                  </a:lnTo>
                  <a:lnTo>
                    <a:pt x="6155" y="5300"/>
                  </a:lnTo>
                  <a:lnTo>
                    <a:pt x="6277" y="5275"/>
                  </a:lnTo>
                  <a:lnTo>
                    <a:pt x="6374" y="5251"/>
                  </a:lnTo>
                  <a:lnTo>
                    <a:pt x="6472" y="5178"/>
                  </a:lnTo>
                  <a:lnTo>
                    <a:pt x="6545" y="5104"/>
                  </a:lnTo>
                  <a:lnTo>
                    <a:pt x="6619" y="5007"/>
                  </a:lnTo>
                  <a:lnTo>
                    <a:pt x="6668" y="4909"/>
                  </a:lnTo>
                  <a:lnTo>
                    <a:pt x="6692" y="4787"/>
                  </a:lnTo>
                  <a:lnTo>
                    <a:pt x="6692" y="4665"/>
                  </a:lnTo>
                  <a:lnTo>
                    <a:pt x="6692" y="4103"/>
                  </a:lnTo>
                  <a:lnTo>
                    <a:pt x="6643" y="3566"/>
                  </a:lnTo>
                  <a:lnTo>
                    <a:pt x="6570" y="3077"/>
                  </a:lnTo>
                  <a:lnTo>
                    <a:pt x="6472" y="2638"/>
                  </a:lnTo>
                  <a:lnTo>
                    <a:pt x="6374" y="2223"/>
                  </a:lnTo>
                  <a:lnTo>
                    <a:pt x="6228" y="1832"/>
                  </a:lnTo>
                  <a:lnTo>
                    <a:pt x="6081" y="1490"/>
                  </a:lnTo>
                  <a:lnTo>
                    <a:pt x="5910" y="1172"/>
                  </a:lnTo>
                  <a:lnTo>
                    <a:pt x="5715" y="904"/>
                  </a:lnTo>
                  <a:lnTo>
                    <a:pt x="5520" y="659"/>
                  </a:lnTo>
                  <a:lnTo>
                    <a:pt x="5300" y="464"/>
                  </a:lnTo>
                  <a:lnTo>
                    <a:pt x="5056" y="293"/>
                  </a:lnTo>
                  <a:lnTo>
                    <a:pt x="4811" y="171"/>
                  </a:lnTo>
                  <a:lnTo>
                    <a:pt x="4567" y="73"/>
                  </a:lnTo>
                  <a:lnTo>
                    <a:pt x="4299" y="24"/>
                  </a:lnTo>
                  <a:lnTo>
                    <a:pt x="403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3" name="Google Shape;4493;p48"/>
            <p:cNvSpPr/>
            <p:nvPr/>
          </p:nvSpPr>
          <p:spPr>
            <a:xfrm>
              <a:off x="4798500" y="2329350"/>
              <a:ext cx="76950" cy="84275"/>
            </a:xfrm>
            <a:custGeom>
              <a:avLst/>
              <a:gdLst/>
              <a:ahLst/>
              <a:cxnLst/>
              <a:rect l="l" t="t" r="r" b="b"/>
              <a:pathLst>
                <a:path w="3078" h="3371" extrusionOk="0">
                  <a:moveTo>
                    <a:pt x="1539" y="0"/>
                  </a:moveTo>
                  <a:lnTo>
                    <a:pt x="1222" y="24"/>
                  </a:lnTo>
                  <a:lnTo>
                    <a:pt x="953" y="98"/>
                  </a:lnTo>
                  <a:lnTo>
                    <a:pt x="684" y="220"/>
                  </a:lnTo>
                  <a:lnTo>
                    <a:pt x="464" y="415"/>
                  </a:lnTo>
                  <a:lnTo>
                    <a:pt x="367" y="513"/>
                  </a:lnTo>
                  <a:lnTo>
                    <a:pt x="269" y="635"/>
                  </a:lnTo>
                  <a:lnTo>
                    <a:pt x="196" y="757"/>
                  </a:lnTo>
                  <a:lnTo>
                    <a:pt x="123" y="879"/>
                  </a:lnTo>
                  <a:lnTo>
                    <a:pt x="74" y="1026"/>
                  </a:lnTo>
                  <a:lnTo>
                    <a:pt x="49" y="1172"/>
                  </a:lnTo>
                  <a:lnTo>
                    <a:pt x="25" y="1343"/>
                  </a:lnTo>
                  <a:lnTo>
                    <a:pt x="0" y="1514"/>
                  </a:lnTo>
                  <a:lnTo>
                    <a:pt x="25" y="1685"/>
                  </a:lnTo>
                  <a:lnTo>
                    <a:pt x="49" y="1856"/>
                  </a:lnTo>
                  <a:lnTo>
                    <a:pt x="123" y="2198"/>
                  </a:lnTo>
                  <a:lnTo>
                    <a:pt x="269" y="2516"/>
                  </a:lnTo>
                  <a:lnTo>
                    <a:pt x="464" y="2784"/>
                  </a:lnTo>
                  <a:lnTo>
                    <a:pt x="562" y="2906"/>
                  </a:lnTo>
                  <a:lnTo>
                    <a:pt x="684" y="3029"/>
                  </a:lnTo>
                  <a:lnTo>
                    <a:pt x="806" y="3126"/>
                  </a:lnTo>
                  <a:lnTo>
                    <a:pt x="953" y="3199"/>
                  </a:lnTo>
                  <a:lnTo>
                    <a:pt x="1075" y="3273"/>
                  </a:lnTo>
                  <a:lnTo>
                    <a:pt x="1222" y="3322"/>
                  </a:lnTo>
                  <a:lnTo>
                    <a:pt x="1393" y="3346"/>
                  </a:lnTo>
                  <a:lnTo>
                    <a:pt x="1539" y="3370"/>
                  </a:lnTo>
                  <a:lnTo>
                    <a:pt x="1686" y="3346"/>
                  </a:lnTo>
                  <a:lnTo>
                    <a:pt x="1857" y="3322"/>
                  </a:lnTo>
                  <a:lnTo>
                    <a:pt x="2003" y="3273"/>
                  </a:lnTo>
                  <a:lnTo>
                    <a:pt x="2125" y="3199"/>
                  </a:lnTo>
                  <a:lnTo>
                    <a:pt x="2272" y="3126"/>
                  </a:lnTo>
                  <a:lnTo>
                    <a:pt x="2394" y="3029"/>
                  </a:lnTo>
                  <a:lnTo>
                    <a:pt x="2516" y="2906"/>
                  </a:lnTo>
                  <a:lnTo>
                    <a:pt x="2614" y="2784"/>
                  </a:lnTo>
                  <a:lnTo>
                    <a:pt x="2809" y="2516"/>
                  </a:lnTo>
                  <a:lnTo>
                    <a:pt x="2956" y="2198"/>
                  </a:lnTo>
                  <a:lnTo>
                    <a:pt x="3029" y="1856"/>
                  </a:lnTo>
                  <a:lnTo>
                    <a:pt x="3053" y="1685"/>
                  </a:lnTo>
                  <a:lnTo>
                    <a:pt x="3078" y="1514"/>
                  </a:lnTo>
                  <a:lnTo>
                    <a:pt x="3053" y="1343"/>
                  </a:lnTo>
                  <a:lnTo>
                    <a:pt x="3029" y="1172"/>
                  </a:lnTo>
                  <a:lnTo>
                    <a:pt x="3004" y="1026"/>
                  </a:lnTo>
                  <a:lnTo>
                    <a:pt x="2956" y="879"/>
                  </a:lnTo>
                  <a:lnTo>
                    <a:pt x="2882" y="757"/>
                  </a:lnTo>
                  <a:lnTo>
                    <a:pt x="2809" y="635"/>
                  </a:lnTo>
                  <a:lnTo>
                    <a:pt x="2711" y="513"/>
                  </a:lnTo>
                  <a:lnTo>
                    <a:pt x="2614" y="415"/>
                  </a:lnTo>
                  <a:lnTo>
                    <a:pt x="2394" y="220"/>
                  </a:lnTo>
                  <a:lnTo>
                    <a:pt x="2125" y="98"/>
                  </a:lnTo>
                  <a:lnTo>
                    <a:pt x="1857" y="24"/>
                  </a:lnTo>
                  <a:lnTo>
                    <a:pt x="153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94" name="Google Shape;4494;p48"/>
          <p:cNvGrpSpPr/>
          <p:nvPr/>
        </p:nvGrpSpPr>
        <p:grpSpPr>
          <a:xfrm>
            <a:off x="3201453" y="2038519"/>
            <a:ext cx="145004" cy="421657"/>
            <a:chOff x="4076175" y="2267050"/>
            <a:chExt cx="173450" cy="504375"/>
          </a:xfrm>
        </p:grpSpPr>
        <p:sp>
          <p:nvSpPr>
            <p:cNvPr id="4495" name="Google Shape;4495;p48"/>
            <p:cNvSpPr/>
            <p:nvPr/>
          </p:nvSpPr>
          <p:spPr>
            <a:xfrm>
              <a:off x="4122600" y="2267050"/>
              <a:ext cx="80600" cy="91625"/>
            </a:xfrm>
            <a:custGeom>
              <a:avLst/>
              <a:gdLst/>
              <a:ahLst/>
              <a:cxnLst/>
              <a:rect l="l" t="t" r="r" b="b"/>
              <a:pathLst>
                <a:path w="3224" h="3665" extrusionOk="0">
                  <a:moveTo>
                    <a:pt x="1441" y="1"/>
                  </a:moveTo>
                  <a:lnTo>
                    <a:pt x="1295" y="25"/>
                  </a:lnTo>
                  <a:lnTo>
                    <a:pt x="1124" y="74"/>
                  </a:lnTo>
                  <a:lnTo>
                    <a:pt x="977" y="123"/>
                  </a:lnTo>
                  <a:lnTo>
                    <a:pt x="855" y="172"/>
                  </a:lnTo>
                  <a:lnTo>
                    <a:pt x="708" y="245"/>
                  </a:lnTo>
                  <a:lnTo>
                    <a:pt x="586" y="343"/>
                  </a:lnTo>
                  <a:lnTo>
                    <a:pt x="464" y="441"/>
                  </a:lnTo>
                  <a:lnTo>
                    <a:pt x="366" y="563"/>
                  </a:lnTo>
                  <a:lnTo>
                    <a:pt x="269" y="685"/>
                  </a:lnTo>
                  <a:lnTo>
                    <a:pt x="195" y="831"/>
                  </a:lnTo>
                  <a:lnTo>
                    <a:pt x="122" y="978"/>
                  </a:lnTo>
                  <a:lnTo>
                    <a:pt x="73" y="1124"/>
                  </a:lnTo>
                  <a:lnTo>
                    <a:pt x="25" y="1295"/>
                  </a:lnTo>
                  <a:lnTo>
                    <a:pt x="0" y="1466"/>
                  </a:lnTo>
                  <a:lnTo>
                    <a:pt x="0" y="1662"/>
                  </a:lnTo>
                  <a:lnTo>
                    <a:pt x="0" y="1833"/>
                  </a:lnTo>
                  <a:lnTo>
                    <a:pt x="25" y="2028"/>
                  </a:lnTo>
                  <a:lnTo>
                    <a:pt x="73" y="2223"/>
                  </a:lnTo>
                  <a:lnTo>
                    <a:pt x="122" y="2394"/>
                  </a:lnTo>
                  <a:lnTo>
                    <a:pt x="195" y="2565"/>
                  </a:lnTo>
                  <a:lnTo>
                    <a:pt x="269" y="2736"/>
                  </a:lnTo>
                  <a:lnTo>
                    <a:pt x="366" y="2883"/>
                  </a:lnTo>
                  <a:lnTo>
                    <a:pt x="464" y="3029"/>
                  </a:lnTo>
                  <a:lnTo>
                    <a:pt x="586" y="3176"/>
                  </a:lnTo>
                  <a:lnTo>
                    <a:pt x="708" y="3298"/>
                  </a:lnTo>
                  <a:lnTo>
                    <a:pt x="855" y="3396"/>
                  </a:lnTo>
                  <a:lnTo>
                    <a:pt x="977" y="3493"/>
                  </a:lnTo>
                  <a:lnTo>
                    <a:pt x="1124" y="3567"/>
                  </a:lnTo>
                  <a:lnTo>
                    <a:pt x="1295" y="3616"/>
                  </a:lnTo>
                  <a:lnTo>
                    <a:pt x="1441" y="3640"/>
                  </a:lnTo>
                  <a:lnTo>
                    <a:pt x="1612" y="3664"/>
                  </a:lnTo>
                  <a:lnTo>
                    <a:pt x="1783" y="3640"/>
                  </a:lnTo>
                  <a:lnTo>
                    <a:pt x="1930" y="3616"/>
                  </a:lnTo>
                  <a:lnTo>
                    <a:pt x="2100" y="3567"/>
                  </a:lnTo>
                  <a:lnTo>
                    <a:pt x="2247" y="3493"/>
                  </a:lnTo>
                  <a:lnTo>
                    <a:pt x="2369" y="3396"/>
                  </a:lnTo>
                  <a:lnTo>
                    <a:pt x="2516" y="3298"/>
                  </a:lnTo>
                  <a:lnTo>
                    <a:pt x="2638" y="3176"/>
                  </a:lnTo>
                  <a:lnTo>
                    <a:pt x="2760" y="3029"/>
                  </a:lnTo>
                  <a:lnTo>
                    <a:pt x="2858" y="2883"/>
                  </a:lnTo>
                  <a:lnTo>
                    <a:pt x="2955" y="2736"/>
                  </a:lnTo>
                  <a:lnTo>
                    <a:pt x="3029" y="2565"/>
                  </a:lnTo>
                  <a:lnTo>
                    <a:pt x="3102" y="2394"/>
                  </a:lnTo>
                  <a:lnTo>
                    <a:pt x="3151" y="2223"/>
                  </a:lnTo>
                  <a:lnTo>
                    <a:pt x="3200" y="2028"/>
                  </a:lnTo>
                  <a:lnTo>
                    <a:pt x="3224" y="1833"/>
                  </a:lnTo>
                  <a:lnTo>
                    <a:pt x="3224" y="1662"/>
                  </a:lnTo>
                  <a:lnTo>
                    <a:pt x="3224" y="1466"/>
                  </a:lnTo>
                  <a:lnTo>
                    <a:pt x="3200" y="1295"/>
                  </a:lnTo>
                  <a:lnTo>
                    <a:pt x="3151" y="1124"/>
                  </a:lnTo>
                  <a:lnTo>
                    <a:pt x="3102" y="978"/>
                  </a:lnTo>
                  <a:lnTo>
                    <a:pt x="3029" y="831"/>
                  </a:lnTo>
                  <a:lnTo>
                    <a:pt x="2955" y="685"/>
                  </a:lnTo>
                  <a:lnTo>
                    <a:pt x="2858" y="563"/>
                  </a:lnTo>
                  <a:lnTo>
                    <a:pt x="2760" y="441"/>
                  </a:lnTo>
                  <a:lnTo>
                    <a:pt x="2638" y="343"/>
                  </a:lnTo>
                  <a:lnTo>
                    <a:pt x="2516" y="245"/>
                  </a:lnTo>
                  <a:lnTo>
                    <a:pt x="2369" y="172"/>
                  </a:lnTo>
                  <a:lnTo>
                    <a:pt x="2247" y="123"/>
                  </a:lnTo>
                  <a:lnTo>
                    <a:pt x="2100" y="74"/>
                  </a:lnTo>
                  <a:lnTo>
                    <a:pt x="1930" y="25"/>
                  </a:lnTo>
                  <a:lnTo>
                    <a:pt x="178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6" name="Google Shape;4496;p48"/>
            <p:cNvSpPr/>
            <p:nvPr/>
          </p:nvSpPr>
          <p:spPr>
            <a:xfrm>
              <a:off x="4076175" y="2370250"/>
              <a:ext cx="173450" cy="401175"/>
            </a:xfrm>
            <a:custGeom>
              <a:avLst/>
              <a:gdLst/>
              <a:ahLst/>
              <a:cxnLst/>
              <a:rect l="l" t="t" r="r" b="b"/>
              <a:pathLst>
                <a:path w="6938" h="16047" extrusionOk="0">
                  <a:moveTo>
                    <a:pt x="2736" y="0"/>
                  </a:moveTo>
                  <a:lnTo>
                    <a:pt x="2541" y="49"/>
                  </a:lnTo>
                  <a:lnTo>
                    <a:pt x="2346" y="123"/>
                  </a:lnTo>
                  <a:lnTo>
                    <a:pt x="2175" y="196"/>
                  </a:lnTo>
                  <a:lnTo>
                    <a:pt x="2028" y="293"/>
                  </a:lnTo>
                  <a:lnTo>
                    <a:pt x="1711" y="489"/>
                  </a:lnTo>
                  <a:lnTo>
                    <a:pt x="1442" y="758"/>
                  </a:lnTo>
                  <a:lnTo>
                    <a:pt x="1173" y="1075"/>
                  </a:lnTo>
                  <a:lnTo>
                    <a:pt x="953" y="1417"/>
                  </a:lnTo>
                  <a:lnTo>
                    <a:pt x="758" y="1808"/>
                  </a:lnTo>
                  <a:lnTo>
                    <a:pt x="587" y="2223"/>
                  </a:lnTo>
                  <a:lnTo>
                    <a:pt x="441" y="2711"/>
                  </a:lnTo>
                  <a:lnTo>
                    <a:pt x="318" y="3200"/>
                  </a:lnTo>
                  <a:lnTo>
                    <a:pt x="221" y="3737"/>
                  </a:lnTo>
                  <a:lnTo>
                    <a:pt x="147" y="4323"/>
                  </a:lnTo>
                  <a:lnTo>
                    <a:pt x="74" y="4909"/>
                  </a:lnTo>
                  <a:lnTo>
                    <a:pt x="25" y="5544"/>
                  </a:lnTo>
                  <a:lnTo>
                    <a:pt x="1" y="6204"/>
                  </a:lnTo>
                  <a:lnTo>
                    <a:pt x="1" y="6888"/>
                  </a:lnTo>
                  <a:lnTo>
                    <a:pt x="25" y="7034"/>
                  </a:lnTo>
                  <a:lnTo>
                    <a:pt x="50" y="7181"/>
                  </a:lnTo>
                  <a:lnTo>
                    <a:pt x="99" y="7327"/>
                  </a:lnTo>
                  <a:lnTo>
                    <a:pt x="172" y="7425"/>
                  </a:lnTo>
                  <a:lnTo>
                    <a:pt x="245" y="7523"/>
                  </a:lnTo>
                  <a:lnTo>
                    <a:pt x="318" y="7596"/>
                  </a:lnTo>
                  <a:lnTo>
                    <a:pt x="416" y="7645"/>
                  </a:lnTo>
                  <a:lnTo>
                    <a:pt x="636" y="7645"/>
                  </a:lnTo>
                  <a:lnTo>
                    <a:pt x="734" y="7596"/>
                  </a:lnTo>
                  <a:lnTo>
                    <a:pt x="807" y="7523"/>
                  </a:lnTo>
                  <a:lnTo>
                    <a:pt x="880" y="7425"/>
                  </a:lnTo>
                  <a:lnTo>
                    <a:pt x="929" y="7327"/>
                  </a:lnTo>
                  <a:lnTo>
                    <a:pt x="953" y="7181"/>
                  </a:lnTo>
                  <a:lnTo>
                    <a:pt x="978" y="6888"/>
                  </a:lnTo>
                  <a:lnTo>
                    <a:pt x="1002" y="6521"/>
                  </a:lnTo>
                  <a:lnTo>
                    <a:pt x="1027" y="6106"/>
                  </a:lnTo>
                  <a:lnTo>
                    <a:pt x="1149" y="5105"/>
                  </a:lnTo>
                  <a:lnTo>
                    <a:pt x="1295" y="4103"/>
                  </a:lnTo>
                  <a:lnTo>
                    <a:pt x="1369" y="3664"/>
                  </a:lnTo>
                  <a:lnTo>
                    <a:pt x="1466" y="3298"/>
                  </a:lnTo>
                  <a:lnTo>
                    <a:pt x="1417" y="3102"/>
                  </a:lnTo>
                  <a:lnTo>
                    <a:pt x="1393" y="2907"/>
                  </a:lnTo>
                  <a:lnTo>
                    <a:pt x="1393" y="2711"/>
                  </a:lnTo>
                  <a:lnTo>
                    <a:pt x="1417" y="2540"/>
                  </a:lnTo>
                  <a:lnTo>
                    <a:pt x="1442" y="2394"/>
                  </a:lnTo>
                  <a:lnTo>
                    <a:pt x="1515" y="2247"/>
                  </a:lnTo>
                  <a:lnTo>
                    <a:pt x="1588" y="2125"/>
                  </a:lnTo>
                  <a:lnTo>
                    <a:pt x="1662" y="2052"/>
                  </a:lnTo>
                  <a:lnTo>
                    <a:pt x="1588" y="2150"/>
                  </a:lnTo>
                  <a:lnTo>
                    <a:pt x="1540" y="2296"/>
                  </a:lnTo>
                  <a:lnTo>
                    <a:pt x="1491" y="2492"/>
                  </a:lnTo>
                  <a:lnTo>
                    <a:pt x="1491" y="2687"/>
                  </a:lnTo>
                  <a:lnTo>
                    <a:pt x="1515" y="2882"/>
                  </a:lnTo>
                  <a:lnTo>
                    <a:pt x="1564" y="3078"/>
                  </a:lnTo>
                  <a:lnTo>
                    <a:pt x="1613" y="3175"/>
                  </a:lnTo>
                  <a:lnTo>
                    <a:pt x="1686" y="3273"/>
                  </a:lnTo>
                  <a:lnTo>
                    <a:pt x="1759" y="3346"/>
                  </a:lnTo>
                  <a:lnTo>
                    <a:pt x="1857" y="3420"/>
                  </a:lnTo>
                  <a:lnTo>
                    <a:pt x="1906" y="3786"/>
                  </a:lnTo>
                  <a:lnTo>
                    <a:pt x="1930" y="3981"/>
                  </a:lnTo>
                  <a:lnTo>
                    <a:pt x="1955" y="4201"/>
                  </a:lnTo>
                  <a:lnTo>
                    <a:pt x="1930" y="4445"/>
                  </a:lnTo>
                  <a:lnTo>
                    <a:pt x="1906" y="4738"/>
                  </a:lnTo>
                  <a:lnTo>
                    <a:pt x="1833" y="5032"/>
                  </a:lnTo>
                  <a:lnTo>
                    <a:pt x="1711" y="5398"/>
                  </a:lnTo>
                  <a:lnTo>
                    <a:pt x="1515" y="5911"/>
                  </a:lnTo>
                  <a:lnTo>
                    <a:pt x="1369" y="6399"/>
                  </a:lnTo>
                  <a:lnTo>
                    <a:pt x="1271" y="6839"/>
                  </a:lnTo>
                  <a:lnTo>
                    <a:pt x="1222" y="7230"/>
                  </a:lnTo>
                  <a:lnTo>
                    <a:pt x="1173" y="7620"/>
                  </a:lnTo>
                  <a:lnTo>
                    <a:pt x="1173" y="8011"/>
                  </a:lnTo>
                  <a:lnTo>
                    <a:pt x="1198" y="8817"/>
                  </a:lnTo>
                  <a:lnTo>
                    <a:pt x="1247" y="9989"/>
                  </a:lnTo>
                  <a:lnTo>
                    <a:pt x="1295" y="11162"/>
                  </a:lnTo>
                  <a:lnTo>
                    <a:pt x="1320" y="13238"/>
                  </a:lnTo>
                  <a:lnTo>
                    <a:pt x="1344" y="14728"/>
                  </a:lnTo>
                  <a:lnTo>
                    <a:pt x="1344" y="15314"/>
                  </a:lnTo>
                  <a:lnTo>
                    <a:pt x="1369" y="15533"/>
                  </a:lnTo>
                  <a:lnTo>
                    <a:pt x="1417" y="15704"/>
                  </a:lnTo>
                  <a:lnTo>
                    <a:pt x="1491" y="15827"/>
                  </a:lnTo>
                  <a:lnTo>
                    <a:pt x="1588" y="15924"/>
                  </a:lnTo>
                  <a:lnTo>
                    <a:pt x="1662" y="15998"/>
                  </a:lnTo>
                  <a:lnTo>
                    <a:pt x="1735" y="16022"/>
                  </a:lnTo>
                  <a:lnTo>
                    <a:pt x="1833" y="16046"/>
                  </a:lnTo>
                  <a:lnTo>
                    <a:pt x="1955" y="16046"/>
                  </a:lnTo>
                  <a:lnTo>
                    <a:pt x="2077" y="15998"/>
                  </a:lnTo>
                  <a:lnTo>
                    <a:pt x="2175" y="15949"/>
                  </a:lnTo>
                  <a:lnTo>
                    <a:pt x="2248" y="15875"/>
                  </a:lnTo>
                  <a:lnTo>
                    <a:pt x="2321" y="15802"/>
                  </a:lnTo>
                  <a:lnTo>
                    <a:pt x="2394" y="15680"/>
                  </a:lnTo>
                  <a:lnTo>
                    <a:pt x="2419" y="15533"/>
                  </a:lnTo>
                  <a:lnTo>
                    <a:pt x="2468" y="15387"/>
                  </a:lnTo>
                  <a:lnTo>
                    <a:pt x="3152" y="8548"/>
                  </a:lnTo>
                  <a:lnTo>
                    <a:pt x="3152" y="8451"/>
                  </a:lnTo>
                  <a:lnTo>
                    <a:pt x="3200" y="8280"/>
                  </a:lnTo>
                  <a:lnTo>
                    <a:pt x="3249" y="8182"/>
                  </a:lnTo>
                  <a:lnTo>
                    <a:pt x="3298" y="8084"/>
                  </a:lnTo>
                  <a:lnTo>
                    <a:pt x="3371" y="8011"/>
                  </a:lnTo>
                  <a:lnTo>
                    <a:pt x="3469" y="7987"/>
                  </a:lnTo>
                  <a:lnTo>
                    <a:pt x="3567" y="8011"/>
                  </a:lnTo>
                  <a:lnTo>
                    <a:pt x="3640" y="8084"/>
                  </a:lnTo>
                  <a:lnTo>
                    <a:pt x="3689" y="8182"/>
                  </a:lnTo>
                  <a:lnTo>
                    <a:pt x="3738" y="8280"/>
                  </a:lnTo>
                  <a:lnTo>
                    <a:pt x="3787" y="8451"/>
                  </a:lnTo>
                  <a:lnTo>
                    <a:pt x="3787" y="8548"/>
                  </a:lnTo>
                  <a:lnTo>
                    <a:pt x="4470" y="15387"/>
                  </a:lnTo>
                  <a:lnTo>
                    <a:pt x="4519" y="15533"/>
                  </a:lnTo>
                  <a:lnTo>
                    <a:pt x="4544" y="15680"/>
                  </a:lnTo>
                  <a:lnTo>
                    <a:pt x="4617" y="15802"/>
                  </a:lnTo>
                  <a:lnTo>
                    <a:pt x="4690" y="15875"/>
                  </a:lnTo>
                  <a:lnTo>
                    <a:pt x="4763" y="15949"/>
                  </a:lnTo>
                  <a:lnTo>
                    <a:pt x="4861" y="15998"/>
                  </a:lnTo>
                  <a:lnTo>
                    <a:pt x="4983" y="16046"/>
                  </a:lnTo>
                  <a:lnTo>
                    <a:pt x="5105" y="16046"/>
                  </a:lnTo>
                  <a:lnTo>
                    <a:pt x="5203" y="16022"/>
                  </a:lnTo>
                  <a:lnTo>
                    <a:pt x="5276" y="15998"/>
                  </a:lnTo>
                  <a:lnTo>
                    <a:pt x="5350" y="15924"/>
                  </a:lnTo>
                  <a:lnTo>
                    <a:pt x="5447" y="15827"/>
                  </a:lnTo>
                  <a:lnTo>
                    <a:pt x="5521" y="15704"/>
                  </a:lnTo>
                  <a:lnTo>
                    <a:pt x="5569" y="15533"/>
                  </a:lnTo>
                  <a:lnTo>
                    <a:pt x="5594" y="15314"/>
                  </a:lnTo>
                  <a:lnTo>
                    <a:pt x="5594" y="14728"/>
                  </a:lnTo>
                  <a:lnTo>
                    <a:pt x="5618" y="13238"/>
                  </a:lnTo>
                  <a:lnTo>
                    <a:pt x="5643" y="11162"/>
                  </a:lnTo>
                  <a:lnTo>
                    <a:pt x="5692" y="9989"/>
                  </a:lnTo>
                  <a:lnTo>
                    <a:pt x="5740" y="8817"/>
                  </a:lnTo>
                  <a:lnTo>
                    <a:pt x="5765" y="8011"/>
                  </a:lnTo>
                  <a:lnTo>
                    <a:pt x="5765" y="7620"/>
                  </a:lnTo>
                  <a:lnTo>
                    <a:pt x="5716" y="7230"/>
                  </a:lnTo>
                  <a:lnTo>
                    <a:pt x="5667" y="6839"/>
                  </a:lnTo>
                  <a:lnTo>
                    <a:pt x="5569" y="6399"/>
                  </a:lnTo>
                  <a:lnTo>
                    <a:pt x="5423" y="5911"/>
                  </a:lnTo>
                  <a:lnTo>
                    <a:pt x="5227" y="5398"/>
                  </a:lnTo>
                  <a:lnTo>
                    <a:pt x="5105" y="5032"/>
                  </a:lnTo>
                  <a:lnTo>
                    <a:pt x="5032" y="4738"/>
                  </a:lnTo>
                  <a:lnTo>
                    <a:pt x="5008" y="4445"/>
                  </a:lnTo>
                  <a:lnTo>
                    <a:pt x="4983" y="4201"/>
                  </a:lnTo>
                  <a:lnTo>
                    <a:pt x="5008" y="3981"/>
                  </a:lnTo>
                  <a:lnTo>
                    <a:pt x="5032" y="3786"/>
                  </a:lnTo>
                  <a:lnTo>
                    <a:pt x="5081" y="3420"/>
                  </a:lnTo>
                  <a:lnTo>
                    <a:pt x="5179" y="3346"/>
                  </a:lnTo>
                  <a:lnTo>
                    <a:pt x="5252" y="3273"/>
                  </a:lnTo>
                  <a:lnTo>
                    <a:pt x="5325" y="3175"/>
                  </a:lnTo>
                  <a:lnTo>
                    <a:pt x="5374" y="3078"/>
                  </a:lnTo>
                  <a:lnTo>
                    <a:pt x="5423" y="2882"/>
                  </a:lnTo>
                  <a:lnTo>
                    <a:pt x="5447" y="2687"/>
                  </a:lnTo>
                  <a:lnTo>
                    <a:pt x="5447" y="2492"/>
                  </a:lnTo>
                  <a:lnTo>
                    <a:pt x="5398" y="2296"/>
                  </a:lnTo>
                  <a:lnTo>
                    <a:pt x="5350" y="2150"/>
                  </a:lnTo>
                  <a:lnTo>
                    <a:pt x="5276" y="2052"/>
                  </a:lnTo>
                  <a:lnTo>
                    <a:pt x="5350" y="2125"/>
                  </a:lnTo>
                  <a:lnTo>
                    <a:pt x="5423" y="2247"/>
                  </a:lnTo>
                  <a:lnTo>
                    <a:pt x="5496" y="2394"/>
                  </a:lnTo>
                  <a:lnTo>
                    <a:pt x="5521" y="2540"/>
                  </a:lnTo>
                  <a:lnTo>
                    <a:pt x="5545" y="2711"/>
                  </a:lnTo>
                  <a:lnTo>
                    <a:pt x="5545" y="2907"/>
                  </a:lnTo>
                  <a:lnTo>
                    <a:pt x="5521" y="3102"/>
                  </a:lnTo>
                  <a:lnTo>
                    <a:pt x="5472" y="3298"/>
                  </a:lnTo>
                  <a:lnTo>
                    <a:pt x="5569" y="3664"/>
                  </a:lnTo>
                  <a:lnTo>
                    <a:pt x="5643" y="4103"/>
                  </a:lnTo>
                  <a:lnTo>
                    <a:pt x="5789" y="5105"/>
                  </a:lnTo>
                  <a:lnTo>
                    <a:pt x="5911" y="6106"/>
                  </a:lnTo>
                  <a:lnTo>
                    <a:pt x="5936" y="6521"/>
                  </a:lnTo>
                  <a:lnTo>
                    <a:pt x="5960" y="6888"/>
                  </a:lnTo>
                  <a:lnTo>
                    <a:pt x="5985" y="7181"/>
                  </a:lnTo>
                  <a:lnTo>
                    <a:pt x="6009" y="7327"/>
                  </a:lnTo>
                  <a:lnTo>
                    <a:pt x="6058" y="7425"/>
                  </a:lnTo>
                  <a:lnTo>
                    <a:pt x="6131" y="7523"/>
                  </a:lnTo>
                  <a:lnTo>
                    <a:pt x="6204" y="7596"/>
                  </a:lnTo>
                  <a:lnTo>
                    <a:pt x="6302" y="7645"/>
                  </a:lnTo>
                  <a:lnTo>
                    <a:pt x="6522" y="7645"/>
                  </a:lnTo>
                  <a:lnTo>
                    <a:pt x="6620" y="7596"/>
                  </a:lnTo>
                  <a:lnTo>
                    <a:pt x="6693" y="7523"/>
                  </a:lnTo>
                  <a:lnTo>
                    <a:pt x="6766" y="7425"/>
                  </a:lnTo>
                  <a:lnTo>
                    <a:pt x="6839" y="7327"/>
                  </a:lnTo>
                  <a:lnTo>
                    <a:pt x="6888" y="7181"/>
                  </a:lnTo>
                  <a:lnTo>
                    <a:pt x="6913" y="7034"/>
                  </a:lnTo>
                  <a:lnTo>
                    <a:pt x="6937" y="6888"/>
                  </a:lnTo>
                  <a:lnTo>
                    <a:pt x="6937" y="6204"/>
                  </a:lnTo>
                  <a:lnTo>
                    <a:pt x="6913" y="5544"/>
                  </a:lnTo>
                  <a:lnTo>
                    <a:pt x="6864" y="4909"/>
                  </a:lnTo>
                  <a:lnTo>
                    <a:pt x="6791" y="4323"/>
                  </a:lnTo>
                  <a:lnTo>
                    <a:pt x="6717" y="3737"/>
                  </a:lnTo>
                  <a:lnTo>
                    <a:pt x="6620" y="3200"/>
                  </a:lnTo>
                  <a:lnTo>
                    <a:pt x="6497" y="2711"/>
                  </a:lnTo>
                  <a:lnTo>
                    <a:pt x="6351" y="2223"/>
                  </a:lnTo>
                  <a:lnTo>
                    <a:pt x="6180" y="1808"/>
                  </a:lnTo>
                  <a:lnTo>
                    <a:pt x="5985" y="1417"/>
                  </a:lnTo>
                  <a:lnTo>
                    <a:pt x="5765" y="1075"/>
                  </a:lnTo>
                  <a:lnTo>
                    <a:pt x="5496" y="758"/>
                  </a:lnTo>
                  <a:lnTo>
                    <a:pt x="5227" y="489"/>
                  </a:lnTo>
                  <a:lnTo>
                    <a:pt x="4910" y="293"/>
                  </a:lnTo>
                  <a:lnTo>
                    <a:pt x="4763" y="196"/>
                  </a:lnTo>
                  <a:lnTo>
                    <a:pt x="4592" y="123"/>
                  </a:lnTo>
                  <a:lnTo>
                    <a:pt x="4397" y="49"/>
                  </a:lnTo>
                  <a:lnTo>
                    <a:pt x="4202" y="0"/>
                  </a:lnTo>
                  <a:lnTo>
                    <a:pt x="4031" y="98"/>
                  </a:lnTo>
                  <a:lnTo>
                    <a:pt x="3860" y="147"/>
                  </a:lnTo>
                  <a:lnTo>
                    <a:pt x="3664" y="196"/>
                  </a:lnTo>
                  <a:lnTo>
                    <a:pt x="3469" y="220"/>
                  </a:lnTo>
                  <a:lnTo>
                    <a:pt x="3274" y="196"/>
                  </a:lnTo>
                  <a:lnTo>
                    <a:pt x="3078" y="147"/>
                  </a:lnTo>
                  <a:lnTo>
                    <a:pt x="2907" y="98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97" name="Google Shape;4497;p48"/>
          <p:cNvSpPr/>
          <p:nvPr/>
        </p:nvSpPr>
        <p:spPr>
          <a:xfrm>
            <a:off x="4241399" y="2083007"/>
            <a:ext cx="319561" cy="336908"/>
          </a:xfrm>
          <a:custGeom>
            <a:avLst/>
            <a:gdLst/>
            <a:ahLst/>
            <a:cxnLst/>
            <a:rect l="l" t="t" r="r" b="b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98" name="Google Shape;4498;p48"/>
          <p:cNvGrpSpPr/>
          <p:nvPr/>
        </p:nvGrpSpPr>
        <p:grpSpPr>
          <a:xfrm>
            <a:off x="4788934" y="2089055"/>
            <a:ext cx="351204" cy="324661"/>
            <a:chOff x="5975075" y="2327500"/>
            <a:chExt cx="420100" cy="388350"/>
          </a:xfrm>
        </p:grpSpPr>
        <p:sp>
          <p:nvSpPr>
            <p:cNvPr id="4499" name="Google Shape;4499;p48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0" name="Google Shape;4500;p48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01" name="Google Shape;4501;p48"/>
          <p:cNvGrpSpPr/>
          <p:nvPr/>
        </p:nvGrpSpPr>
        <p:grpSpPr>
          <a:xfrm>
            <a:off x="5420344" y="2079358"/>
            <a:ext cx="215437" cy="351204"/>
            <a:chOff x="6730350" y="2315900"/>
            <a:chExt cx="257700" cy="420100"/>
          </a:xfrm>
        </p:grpSpPr>
        <p:sp>
          <p:nvSpPr>
            <p:cNvPr id="4502" name="Google Shape;4502;p48"/>
            <p:cNvSpPr/>
            <p:nvPr/>
          </p:nvSpPr>
          <p:spPr>
            <a:xfrm>
              <a:off x="6807900" y="26712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3" name="Google Shape;4503;p48"/>
            <p:cNvSpPr/>
            <p:nvPr/>
          </p:nvSpPr>
          <p:spPr>
            <a:xfrm>
              <a:off x="6807900" y="26364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4" name="Google Shape;4504;p48"/>
            <p:cNvSpPr/>
            <p:nvPr/>
          </p:nvSpPr>
          <p:spPr>
            <a:xfrm>
              <a:off x="6807900" y="2706075"/>
              <a:ext cx="102600" cy="29925"/>
            </a:xfrm>
            <a:custGeom>
              <a:avLst/>
              <a:gdLst/>
              <a:ahLst/>
              <a:cxnLst/>
              <a:rect l="l" t="t" r="r" b="b"/>
              <a:pathLst>
                <a:path w="4104" h="1197" extrusionOk="0">
                  <a:moveTo>
                    <a:pt x="1" y="0"/>
                  </a:moveTo>
                  <a:lnTo>
                    <a:pt x="1" y="171"/>
                  </a:lnTo>
                  <a:lnTo>
                    <a:pt x="25" y="318"/>
                  </a:lnTo>
                  <a:lnTo>
                    <a:pt x="98" y="464"/>
                  </a:lnTo>
                  <a:lnTo>
                    <a:pt x="196" y="586"/>
                  </a:lnTo>
                  <a:lnTo>
                    <a:pt x="343" y="660"/>
                  </a:lnTo>
                  <a:lnTo>
                    <a:pt x="1881" y="1172"/>
                  </a:lnTo>
                  <a:lnTo>
                    <a:pt x="2052" y="1197"/>
                  </a:lnTo>
                  <a:lnTo>
                    <a:pt x="2223" y="1172"/>
                  </a:lnTo>
                  <a:lnTo>
                    <a:pt x="3762" y="660"/>
                  </a:lnTo>
                  <a:lnTo>
                    <a:pt x="3908" y="586"/>
                  </a:lnTo>
                  <a:lnTo>
                    <a:pt x="4006" y="464"/>
                  </a:lnTo>
                  <a:lnTo>
                    <a:pt x="4079" y="318"/>
                  </a:lnTo>
                  <a:lnTo>
                    <a:pt x="4104" y="171"/>
                  </a:lnTo>
                  <a:lnTo>
                    <a:pt x="410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5" name="Google Shape;4505;p48"/>
            <p:cNvSpPr/>
            <p:nvPr/>
          </p:nvSpPr>
          <p:spPr>
            <a:xfrm>
              <a:off x="6811575" y="2463675"/>
              <a:ext cx="95275" cy="160600"/>
            </a:xfrm>
            <a:custGeom>
              <a:avLst/>
              <a:gdLst/>
              <a:ahLst/>
              <a:cxnLst/>
              <a:rect l="l" t="t" r="r" b="b"/>
              <a:pathLst>
                <a:path w="3811" h="6424" extrusionOk="0">
                  <a:moveTo>
                    <a:pt x="1905" y="0"/>
                  </a:moveTo>
                  <a:lnTo>
                    <a:pt x="928" y="831"/>
                  </a:lnTo>
                  <a:lnTo>
                    <a:pt x="855" y="879"/>
                  </a:lnTo>
                  <a:lnTo>
                    <a:pt x="782" y="904"/>
                  </a:lnTo>
                  <a:lnTo>
                    <a:pt x="684" y="879"/>
                  </a:lnTo>
                  <a:lnTo>
                    <a:pt x="611" y="831"/>
                  </a:lnTo>
                  <a:lnTo>
                    <a:pt x="0" y="318"/>
                  </a:lnTo>
                  <a:lnTo>
                    <a:pt x="1319" y="6423"/>
                  </a:lnTo>
                  <a:lnTo>
                    <a:pt x="2491" y="6423"/>
                  </a:lnTo>
                  <a:lnTo>
                    <a:pt x="3810" y="318"/>
                  </a:lnTo>
                  <a:lnTo>
                    <a:pt x="3200" y="831"/>
                  </a:lnTo>
                  <a:lnTo>
                    <a:pt x="3126" y="879"/>
                  </a:lnTo>
                  <a:lnTo>
                    <a:pt x="3029" y="904"/>
                  </a:lnTo>
                  <a:lnTo>
                    <a:pt x="2955" y="879"/>
                  </a:lnTo>
                  <a:lnTo>
                    <a:pt x="2882" y="831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6" name="Google Shape;4506;p48"/>
            <p:cNvSpPr/>
            <p:nvPr/>
          </p:nvSpPr>
          <p:spPr>
            <a:xfrm>
              <a:off x="6730350" y="2315900"/>
              <a:ext cx="257700" cy="308375"/>
            </a:xfrm>
            <a:custGeom>
              <a:avLst/>
              <a:gdLst/>
              <a:ahLst/>
              <a:cxnLst/>
              <a:rect l="l" t="t" r="r" b="b"/>
              <a:pathLst>
                <a:path w="10308" h="12335" extrusionOk="0">
                  <a:moveTo>
                    <a:pt x="5154" y="1"/>
                  </a:moveTo>
                  <a:lnTo>
                    <a:pt x="4617" y="25"/>
                  </a:lnTo>
                  <a:lnTo>
                    <a:pt x="4128" y="98"/>
                  </a:lnTo>
                  <a:lnTo>
                    <a:pt x="3615" y="245"/>
                  </a:lnTo>
                  <a:lnTo>
                    <a:pt x="3151" y="416"/>
                  </a:lnTo>
                  <a:lnTo>
                    <a:pt x="2712" y="636"/>
                  </a:lnTo>
                  <a:lnTo>
                    <a:pt x="2272" y="880"/>
                  </a:lnTo>
                  <a:lnTo>
                    <a:pt x="1881" y="1173"/>
                  </a:lnTo>
                  <a:lnTo>
                    <a:pt x="1515" y="1515"/>
                  </a:lnTo>
                  <a:lnTo>
                    <a:pt x="1198" y="1881"/>
                  </a:lnTo>
                  <a:lnTo>
                    <a:pt x="880" y="2272"/>
                  </a:lnTo>
                  <a:lnTo>
                    <a:pt x="636" y="2687"/>
                  </a:lnTo>
                  <a:lnTo>
                    <a:pt x="416" y="3151"/>
                  </a:lnTo>
                  <a:lnTo>
                    <a:pt x="245" y="3615"/>
                  </a:lnTo>
                  <a:lnTo>
                    <a:pt x="123" y="4104"/>
                  </a:lnTo>
                  <a:lnTo>
                    <a:pt x="50" y="4617"/>
                  </a:lnTo>
                  <a:lnTo>
                    <a:pt x="1" y="5154"/>
                  </a:lnTo>
                  <a:lnTo>
                    <a:pt x="25" y="5423"/>
                  </a:lnTo>
                  <a:lnTo>
                    <a:pt x="50" y="5691"/>
                  </a:lnTo>
                  <a:lnTo>
                    <a:pt x="123" y="6204"/>
                  </a:lnTo>
                  <a:lnTo>
                    <a:pt x="245" y="6693"/>
                  </a:lnTo>
                  <a:lnTo>
                    <a:pt x="416" y="7132"/>
                  </a:lnTo>
                  <a:lnTo>
                    <a:pt x="636" y="7572"/>
                  </a:lnTo>
                  <a:lnTo>
                    <a:pt x="856" y="7963"/>
                  </a:lnTo>
                  <a:lnTo>
                    <a:pt x="1100" y="8353"/>
                  </a:lnTo>
                  <a:lnTo>
                    <a:pt x="1369" y="8744"/>
                  </a:lnTo>
                  <a:lnTo>
                    <a:pt x="1906" y="9526"/>
                  </a:lnTo>
                  <a:lnTo>
                    <a:pt x="2150" y="9941"/>
                  </a:lnTo>
                  <a:lnTo>
                    <a:pt x="2394" y="10356"/>
                  </a:lnTo>
                  <a:lnTo>
                    <a:pt x="2614" y="10796"/>
                  </a:lnTo>
                  <a:lnTo>
                    <a:pt x="2810" y="11284"/>
                  </a:lnTo>
                  <a:lnTo>
                    <a:pt x="2980" y="11797"/>
                  </a:lnTo>
                  <a:lnTo>
                    <a:pt x="3103" y="12334"/>
                  </a:lnTo>
                  <a:lnTo>
                    <a:pt x="4079" y="12334"/>
                  </a:lnTo>
                  <a:lnTo>
                    <a:pt x="3249" y="8500"/>
                  </a:lnTo>
                  <a:lnTo>
                    <a:pt x="2663" y="5642"/>
                  </a:lnTo>
                  <a:lnTo>
                    <a:pt x="2663" y="5520"/>
                  </a:lnTo>
                  <a:lnTo>
                    <a:pt x="2712" y="5423"/>
                  </a:lnTo>
                  <a:lnTo>
                    <a:pt x="2785" y="5374"/>
                  </a:lnTo>
                  <a:lnTo>
                    <a:pt x="2883" y="5349"/>
                  </a:lnTo>
                  <a:lnTo>
                    <a:pt x="2956" y="5349"/>
                  </a:lnTo>
                  <a:lnTo>
                    <a:pt x="3054" y="5398"/>
                  </a:lnTo>
                  <a:lnTo>
                    <a:pt x="4031" y="6253"/>
                  </a:lnTo>
                  <a:lnTo>
                    <a:pt x="4983" y="5398"/>
                  </a:lnTo>
                  <a:lnTo>
                    <a:pt x="5081" y="5349"/>
                  </a:lnTo>
                  <a:lnTo>
                    <a:pt x="5227" y="5349"/>
                  </a:lnTo>
                  <a:lnTo>
                    <a:pt x="5325" y="5398"/>
                  </a:lnTo>
                  <a:lnTo>
                    <a:pt x="6278" y="6253"/>
                  </a:lnTo>
                  <a:lnTo>
                    <a:pt x="7254" y="5398"/>
                  </a:lnTo>
                  <a:lnTo>
                    <a:pt x="7352" y="5349"/>
                  </a:lnTo>
                  <a:lnTo>
                    <a:pt x="7425" y="5349"/>
                  </a:lnTo>
                  <a:lnTo>
                    <a:pt x="7523" y="5374"/>
                  </a:lnTo>
                  <a:lnTo>
                    <a:pt x="7596" y="5423"/>
                  </a:lnTo>
                  <a:lnTo>
                    <a:pt x="7645" y="5520"/>
                  </a:lnTo>
                  <a:lnTo>
                    <a:pt x="7645" y="5642"/>
                  </a:lnTo>
                  <a:lnTo>
                    <a:pt x="7059" y="8500"/>
                  </a:lnTo>
                  <a:lnTo>
                    <a:pt x="6229" y="12334"/>
                  </a:lnTo>
                  <a:lnTo>
                    <a:pt x="7206" y="12334"/>
                  </a:lnTo>
                  <a:lnTo>
                    <a:pt x="7328" y="11797"/>
                  </a:lnTo>
                  <a:lnTo>
                    <a:pt x="7499" y="11284"/>
                  </a:lnTo>
                  <a:lnTo>
                    <a:pt x="7694" y="10796"/>
                  </a:lnTo>
                  <a:lnTo>
                    <a:pt x="7914" y="10356"/>
                  </a:lnTo>
                  <a:lnTo>
                    <a:pt x="8158" y="9941"/>
                  </a:lnTo>
                  <a:lnTo>
                    <a:pt x="8402" y="9526"/>
                  </a:lnTo>
                  <a:lnTo>
                    <a:pt x="8940" y="8744"/>
                  </a:lnTo>
                  <a:lnTo>
                    <a:pt x="9208" y="8353"/>
                  </a:lnTo>
                  <a:lnTo>
                    <a:pt x="9453" y="7963"/>
                  </a:lnTo>
                  <a:lnTo>
                    <a:pt x="9672" y="7572"/>
                  </a:lnTo>
                  <a:lnTo>
                    <a:pt x="9892" y="7132"/>
                  </a:lnTo>
                  <a:lnTo>
                    <a:pt x="10063" y="6693"/>
                  </a:lnTo>
                  <a:lnTo>
                    <a:pt x="10185" y="6204"/>
                  </a:lnTo>
                  <a:lnTo>
                    <a:pt x="10259" y="5691"/>
                  </a:lnTo>
                  <a:lnTo>
                    <a:pt x="10283" y="5423"/>
                  </a:lnTo>
                  <a:lnTo>
                    <a:pt x="10307" y="5154"/>
                  </a:lnTo>
                  <a:lnTo>
                    <a:pt x="10259" y="4617"/>
                  </a:lnTo>
                  <a:lnTo>
                    <a:pt x="10185" y="4104"/>
                  </a:lnTo>
                  <a:lnTo>
                    <a:pt x="10063" y="3615"/>
                  </a:lnTo>
                  <a:lnTo>
                    <a:pt x="9892" y="3151"/>
                  </a:lnTo>
                  <a:lnTo>
                    <a:pt x="9672" y="2687"/>
                  </a:lnTo>
                  <a:lnTo>
                    <a:pt x="9428" y="2272"/>
                  </a:lnTo>
                  <a:lnTo>
                    <a:pt x="9111" y="1881"/>
                  </a:lnTo>
                  <a:lnTo>
                    <a:pt x="8793" y="1515"/>
                  </a:lnTo>
                  <a:lnTo>
                    <a:pt x="8427" y="1173"/>
                  </a:lnTo>
                  <a:lnTo>
                    <a:pt x="8036" y="880"/>
                  </a:lnTo>
                  <a:lnTo>
                    <a:pt x="7596" y="636"/>
                  </a:lnTo>
                  <a:lnTo>
                    <a:pt x="7157" y="416"/>
                  </a:lnTo>
                  <a:lnTo>
                    <a:pt x="6693" y="245"/>
                  </a:lnTo>
                  <a:lnTo>
                    <a:pt x="6180" y="98"/>
                  </a:lnTo>
                  <a:lnTo>
                    <a:pt x="5691" y="25"/>
                  </a:lnTo>
                  <a:lnTo>
                    <a:pt x="515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07" name="Google Shape;4507;p48"/>
          <p:cNvGrpSpPr/>
          <p:nvPr/>
        </p:nvGrpSpPr>
        <p:grpSpPr>
          <a:xfrm>
            <a:off x="401689" y="2615840"/>
            <a:ext cx="109265" cy="398166"/>
            <a:chOff x="727175" y="2957625"/>
            <a:chExt cx="130700" cy="476275"/>
          </a:xfrm>
        </p:grpSpPr>
        <p:sp>
          <p:nvSpPr>
            <p:cNvPr id="4508" name="Google Shape;4508;p48"/>
            <p:cNvSpPr/>
            <p:nvPr/>
          </p:nvSpPr>
          <p:spPr>
            <a:xfrm>
              <a:off x="727175" y="2957625"/>
              <a:ext cx="130700" cy="476275"/>
            </a:xfrm>
            <a:custGeom>
              <a:avLst/>
              <a:gdLst/>
              <a:ahLst/>
              <a:cxnLst/>
              <a:rect l="l" t="t" r="r" b="b"/>
              <a:pathLst>
                <a:path w="5228" h="19051" extrusionOk="0">
                  <a:moveTo>
                    <a:pt x="2614" y="489"/>
                  </a:moveTo>
                  <a:lnTo>
                    <a:pt x="2858" y="538"/>
                  </a:lnTo>
                  <a:lnTo>
                    <a:pt x="3102" y="611"/>
                  </a:lnTo>
                  <a:lnTo>
                    <a:pt x="3322" y="709"/>
                  </a:lnTo>
                  <a:lnTo>
                    <a:pt x="3493" y="880"/>
                  </a:lnTo>
                  <a:lnTo>
                    <a:pt x="3664" y="1051"/>
                  </a:lnTo>
                  <a:lnTo>
                    <a:pt x="3762" y="1270"/>
                  </a:lnTo>
                  <a:lnTo>
                    <a:pt x="3835" y="1490"/>
                  </a:lnTo>
                  <a:lnTo>
                    <a:pt x="3859" y="1759"/>
                  </a:lnTo>
                  <a:lnTo>
                    <a:pt x="3859" y="14483"/>
                  </a:lnTo>
                  <a:lnTo>
                    <a:pt x="3884" y="14581"/>
                  </a:lnTo>
                  <a:lnTo>
                    <a:pt x="3908" y="14679"/>
                  </a:lnTo>
                  <a:lnTo>
                    <a:pt x="3957" y="14776"/>
                  </a:lnTo>
                  <a:lnTo>
                    <a:pt x="4030" y="14850"/>
                  </a:lnTo>
                  <a:lnTo>
                    <a:pt x="4177" y="14996"/>
                  </a:lnTo>
                  <a:lnTo>
                    <a:pt x="4324" y="15167"/>
                  </a:lnTo>
                  <a:lnTo>
                    <a:pt x="4446" y="15363"/>
                  </a:lnTo>
                  <a:lnTo>
                    <a:pt x="4543" y="15558"/>
                  </a:lnTo>
                  <a:lnTo>
                    <a:pt x="4641" y="15778"/>
                  </a:lnTo>
                  <a:lnTo>
                    <a:pt x="4690" y="15973"/>
                  </a:lnTo>
                  <a:lnTo>
                    <a:pt x="4714" y="16193"/>
                  </a:lnTo>
                  <a:lnTo>
                    <a:pt x="4739" y="16437"/>
                  </a:lnTo>
                  <a:lnTo>
                    <a:pt x="4714" y="16633"/>
                  </a:lnTo>
                  <a:lnTo>
                    <a:pt x="4690" y="16852"/>
                  </a:lnTo>
                  <a:lnTo>
                    <a:pt x="4641" y="17048"/>
                  </a:lnTo>
                  <a:lnTo>
                    <a:pt x="4568" y="17243"/>
                  </a:lnTo>
                  <a:lnTo>
                    <a:pt x="4470" y="17438"/>
                  </a:lnTo>
                  <a:lnTo>
                    <a:pt x="4372" y="17609"/>
                  </a:lnTo>
                  <a:lnTo>
                    <a:pt x="4250" y="17780"/>
                  </a:lnTo>
                  <a:lnTo>
                    <a:pt x="4104" y="17927"/>
                  </a:lnTo>
                  <a:lnTo>
                    <a:pt x="3957" y="18073"/>
                  </a:lnTo>
                  <a:lnTo>
                    <a:pt x="3811" y="18196"/>
                  </a:lnTo>
                  <a:lnTo>
                    <a:pt x="3615" y="18293"/>
                  </a:lnTo>
                  <a:lnTo>
                    <a:pt x="3444" y="18391"/>
                  </a:lnTo>
                  <a:lnTo>
                    <a:pt x="3249" y="18464"/>
                  </a:lnTo>
                  <a:lnTo>
                    <a:pt x="3029" y="18513"/>
                  </a:lnTo>
                  <a:lnTo>
                    <a:pt x="2834" y="18538"/>
                  </a:lnTo>
                  <a:lnTo>
                    <a:pt x="2614" y="18562"/>
                  </a:lnTo>
                  <a:lnTo>
                    <a:pt x="2394" y="18538"/>
                  </a:lnTo>
                  <a:lnTo>
                    <a:pt x="2174" y="18513"/>
                  </a:lnTo>
                  <a:lnTo>
                    <a:pt x="1979" y="18464"/>
                  </a:lnTo>
                  <a:lnTo>
                    <a:pt x="1784" y="18391"/>
                  </a:lnTo>
                  <a:lnTo>
                    <a:pt x="1613" y="18293"/>
                  </a:lnTo>
                  <a:lnTo>
                    <a:pt x="1417" y="18196"/>
                  </a:lnTo>
                  <a:lnTo>
                    <a:pt x="1271" y="18073"/>
                  </a:lnTo>
                  <a:lnTo>
                    <a:pt x="1124" y="17927"/>
                  </a:lnTo>
                  <a:lnTo>
                    <a:pt x="978" y="17780"/>
                  </a:lnTo>
                  <a:lnTo>
                    <a:pt x="855" y="17609"/>
                  </a:lnTo>
                  <a:lnTo>
                    <a:pt x="758" y="17438"/>
                  </a:lnTo>
                  <a:lnTo>
                    <a:pt x="660" y="17243"/>
                  </a:lnTo>
                  <a:lnTo>
                    <a:pt x="587" y="17048"/>
                  </a:lnTo>
                  <a:lnTo>
                    <a:pt x="538" y="16852"/>
                  </a:lnTo>
                  <a:lnTo>
                    <a:pt x="514" y="16633"/>
                  </a:lnTo>
                  <a:lnTo>
                    <a:pt x="489" y="16437"/>
                  </a:lnTo>
                  <a:lnTo>
                    <a:pt x="514" y="16193"/>
                  </a:lnTo>
                  <a:lnTo>
                    <a:pt x="538" y="15973"/>
                  </a:lnTo>
                  <a:lnTo>
                    <a:pt x="587" y="15778"/>
                  </a:lnTo>
                  <a:lnTo>
                    <a:pt x="684" y="15558"/>
                  </a:lnTo>
                  <a:lnTo>
                    <a:pt x="782" y="15363"/>
                  </a:lnTo>
                  <a:lnTo>
                    <a:pt x="904" y="15167"/>
                  </a:lnTo>
                  <a:lnTo>
                    <a:pt x="1051" y="14996"/>
                  </a:lnTo>
                  <a:lnTo>
                    <a:pt x="1197" y="14850"/>
                  </a:lnTo>
                  <a:lnTo>
                    <a:pt x="1271" y="14776"/>
                  </a:lnTo>
                  <a:lnTo>
                    <a:pt x="1319" y="14679"/>
                  </a:lnTo>
                  <a:lnTo>
                    <a:pt x="1344" y="14581"/>
                  </a:lnTo>
                  <a:lnTo>
                    <a:pt x="1368" y="14483"/>
                  </a:lnTo>
                  <a:lnTo>
                    <a:pt x="1368" y="1759"/>
                  </a:lnTo>
                  <a:lnTo>
                    <a:pt x="1393" y="1490"/>
                  </a:lnTo>
                  <a:lnTo>
                    <a:pt x="1466" y="1270"/>
                  </a:lnTo>
                  <a:lnTo>
                    <a:pt x="1564" y="1051"/>
                  </a:lnTo>
                  <a:lnTo>
                    <a:pt x="1735" y="880"/>
                  </a:lnTo>
                  <a:lnTo>
                    <a:pt x="1906" y="709"/>
                  </a:lnTo>
                  <a:lnTo>
                    <a:pt x="2125" y="611"/>
                  </a:lnTo>
                  <a:lnTo>
                    <a:pt x="2370" y="538"/>
                  </a:lnTo>
                  <a:lnTo>
                    <a:pt x="2614" y="489"/>
                  </a:lnTo>
                  <a:close/>
                  <a:moveTo>
                    <a:pt x="2614" y="0"/>
                  </a:moveTo>
                  <a:lnTo>
                    <a:pt x="2443" y="25"/>
                  </a:lnTo>
                  <a:lnTo>
                    <a:pt x="2272" y="49"/>
                  </a:lnTo>
                  <a:lnTo>
                    <a:pt x="2101" y="98"/>
                  </a:lnTo>
                  <a:lnTo>
                    <a:pt x="1930" y="147"/>
                  </a:lnTo>
                  <a:lnTo>
                    <a:pt x="1784" y="220"/>
                  </a:lnTo>
                  <a:lnTo>
                    <a:pt x="1637" y="318"/>
                  </a:lnTo>
                  <a:lnTo>
                    <a:pt x="1515" y="416"/>
                  </a:lnTo>
                  <a:lnTo>
                    <a:pt x="1393" y="513"/>
                  </a:lnTo>
                  <a:lnTo>
                    <a:pt x="1271" y="635"/>
                  </a:lnTo>
                  <a:lnTo>
                    <a:pt x="1173" y="782"/>
                  </a:lnTo>
                  <a:lnTo>
                    <a:pt x="1075" y="928"/>
                  </a:lnTo>
                  <a:lnTo>
                    <a:pt x="1002" y="1075"/>
                  </a:lnTo>
                  <a:lnTo>
                    <a:pt x="953" y="1246"/>
                  </a:lnTo>
                  <a:lnTo>
                    <a:pt x="904" y="1393"/>
                  </a:lnTo>
                  <a:lnTo>
                    <a:pt x="880" y="1588"/>
                  </a:lnTo>
                  <a:lnTo>
                    <a:pt x="880" y="1759"/>
                  </a:lnTo>
                  <a:lnTo>
                    <a:pt x="880" y="14483"/>
                  </a:lnTo>
                  <a:lnTo>
                    <a:pt x="684" y="14679"/>
                  </a:lnTo>
                  <a:lnTo>
                    <a:pt x="514" y="14874"/>
                  </a:lnTo>
                  <a:lnTo>
                    <a:pt x="367" y="15094"/>
                  </a:lnTo>
                  <a:lnTo>
                    <a:pt x="245" y="15338"/>
                  </a:lnTo>
                  <a:lnTo>
                    <a:pt x="147" y="15607"/>
                  </a:lnTo>
                  <a:lnTo>
                    <a:pt x="74" y="15875"/>
                  </a:lnTo>
                  <a:lnTo>
                    <a:pt x="25" y="16144"/>
                  </a:lnTo>
                  <a:lnTo>
                    <a:pt x="1" y="16437"/>
                  </a:lnTo>
                  <a:lnTo>
                    <a:pt x="25" y="16681"/>
                  </a:lnTo>
                  <a:lnTo>
                    <a:pt x="49" y="16950"/>
                  </a:lnTo>
                  <a:lnTo>
                    <a:pt x="123" y="17194"/>
                  </a:lnTo>
                  <a:lnTo>
                    <a:pt x="196" y="17438"/>
                  </a:lnTo>
                  <a:lnTo>
                    <a:pt x="318" y="17683"/>
                  </a:lnTo>
                  <a:lnTo>
                    <a:pt x="440" y="17878"/>
                  </a:lnTo>
                  <a:lnTo>
                    <a:pt x="611" y="18098"/>
                  </a:lnTo>
                  <a:lnTo>
                    <a:pt x="758" y="18269"/>
                  </a:lnTo>
                  <a:lnTo>
                    <a:pt x="953" y="18440"/>
                  </a:lnTo>
                  <a:lnTo>
                    <a:pt x="1149" y="18586"/>
                  </a:lnTo>
                  <a:lnTo>
                    <a:pt x="1368" y="18733"/>
                  </a:lnTo>
                  <a:lnTo>
                    <a:pt x="1588" y="18831"/>
                  </a:lnTo>
                  <a:lnTo>
                    <a:pt x="1832" y="18928"/>
                  </a:lnTo>
                  <a:lnTo>
                    <a:pt x="2077" y="18977"/>
                  </a:lnTo>
                  <a:lnTo>
                    <a:pt x="2345" y="19026"/>
                  </a:lnTo>
                  <a:lnTo>
                    <a:pt x="2614" y="19050"/>
                  </a:lnTo>
                  <a:lnTo>
                    <a:pt x="2883" y="19026"/>
                  </a:lnTo>
                  <a:lnTo>
                    <a:pt x="3151" y="18977"/>
                  </a:lnTo>
                  <a:lnTo>
                    <a:pt x="3395" y="18928"/>
                  </a:lnTo>
                  <a:lnTo>
                    <a:pt x="3640" y="18831"/>
                  </a:lnTo>
                  <a:lnTo>
                    <a:pt x="3859" y="18733"/>
                  </a:lnTo>
                  <a:lnTo>
                    <a:pt x="4079" y="18586"/>
                  </a:lnTo>
                  <a:lnTo>
                    <a:pt x="4275" y="18440"/>
                  </a:lnTo>
                  <a:lnTo>
                    <a:pt x="4470" y="18269"/>
                  </a:lnTo>
                  <a:lnTo>
                    <a:pt x="4617" y="18098"/>
                  </a:lnTo>
                  <a:lnTo>
                    <a:pt x="4788" y="17878"/>
                  </a:lnTo>
                  <a:lnTo>
                    <a:pt x="4910" y="17683"/>
                  </a:lnTo>
                  <a:lnTo>
                    <a:pt x="5032" y="17438"/>
                  </a:lnTo>
                  <a:lnTo>
                    <a:pt x="5105" y="17194"/>
                  </a:lnTo>
                  <a:lnTo>
                    <a:pt x="5178" y="16950"/>
                  </a:lnTo>
                  <a:lnTo>
                    <a:pt x="5203" y="16681"/>
                  </a:lnTo>
                  <a:lnTo>
                    <a:pt x="5227" y="16437"/>
                  </a:lnTo>
                  <a:lnTo>
                    <a:pt x="5203" y="16144"/>
                  </a:lnTo>
                  <a:lnTo>
                    <a:pt x="5154" y="15875"/>
                  </a:lnTo>
                  <a:lnTo>
                    <a:pt x="5081" y="15607"/>
                  </a:lnTo>
                  <a:lnTo>
                    <a:pt x="4983" y="15338"/>
                  </a:lnTo>
                  <a:lnTo>
                    <a:pt x="4861" y="15094"/>
                  </a:lnTo>
                  <a:lnTo>
                    <a:pt x="4714" y="14874"/>
                  </a:lnTo>
                  <a:lnTo>
                    <a:pt x="4543" y="14679"/>
                  </a:lnTo>
                  <a:lnTo>
                    <a:pt x="4348" y="14483"/>
                  </a:lnTo>
                  <a:lnTo>
                    <a:pt x="4348" y="1759"/>
                  </a:lnTo>
                  <a:lnTo>
                    <a:pt x="4348" y="1588"/>
                  </a:lnTo>
                  <a:lnTo>
                    <a:pt x="4324" y="1393"/>
                  </a:lnTo>
                  <a:lnTo>
                    <a:pt x="4275" y="1246"/>
                  </a:lnTo>
                  <a:lnTo>
                    <a:pt x="4226" y="1075"/>
                  </a:lnTo>
                  <a:lnTo>
                    <a:pt x="4153" y="928"/>
                  </a:lnTo>
                  <a:lnTo>
                    <a:pt x="4055" y="782"/>
                  </a:lnTo>
                  <a:lnTo>
                    <a:pt x="3957" y="635"/>
                  </a:lnTo>
                  <a:lnTo>
                    <a:pt x="3835" y="513"/>
                  </a:lnTo>
                  <a:lnTo>
                    <a:pt x="3713" y="416"/>
                  </a:lnTo>
                  <a:lnTo>
                    <a:pt x="3591" y="318"/>
                  </a:lnTo>
                  <a:lnTo>
                    <a:pt x="3444" y="220"/>
                  </a:lnTo>
                  <a:lnTo>
                    <a:pt x="3298" y="147"/>
                  </a:lnTo>
                  <a:lnTo>
                    <a:pt x="3127" y="98"/>
                  </a:lnTo>
                  <a:lnTo>
                    <a:pt x="2956" y="49"/>
                  </a:lnTo>
                  <a:lnTo>
                    <a:pt x="2785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9" name="Google Shape;4509;p48"/>
            <p:cNvSpPr/>
            <p:nvPr/>
          </p:nvSpPr>
          <p:spPr>
            <a:xfrm>
              <a:off x="751600" y="3090125"/>
              <a:ext cx="81850" cy="319350"/>
            </a:xfrm>
            <a:custGeom>
              <a:avLst/>
              <a:gdLst/>
              <a:ahLst/>
              <a:cxnLst/>
              <a:rect l="l" t="t" r="r" b="b"/>
              <a:pathLst>
                <a:path w="3274" h="12774" extrusionOk="0">
                  <a:moveTo>
                    <a:pt x="880" y="0"/>
                  </a:moveTo>
                  <a:lnTo>
                    <a:pt x="880" y="9183"/>
                  </a:lnTo>
                  <a:lnTo>
                    <a:pt x="855" y="9379"/>
                  </a:lnTo>
                  <a:lnTo>
                    <a:pt x="782" y="9574"/>
                  </a:lnTo>
                  <a:lnTo>
                    <a:pt x="684" y="9745"/>
                  </a:lnTo>
                  <a:lnTo>
                    <a:pt x="538" y="9916"/>
                  </a:lnTo>
                  <a:lnTo>
                    <a:pt x="416" y="10038"/>
                  </a:lnTo>
                  <a:lnTo>
                    <a:pt x="318" y="10160"/>
                  </a:lnTo>
                  <a:lnTo>
                    <a:pt x="220" y="10307"/>
                  </a:lnTo>
                  <a:lnTo>
                    <a:pt x="147" y="10453"/>
                  </a:lnTo>
                  <a:lnTo>
                    <a:pt x="74" y="10624"/>
                  </a:lnTo>
                  <a:lnTo>
                    <a:pt x="49" y="10795"/>
                  </a:lnTo>
                  <a:lnTo>
                    <a:pt x="1" y="10966"/>
                  </a:lnTo>
                  <a:lnTo>
                    <a:pt x="1" y="11137"/>
                  </a:lnTo>
                  <a:lnTo>
                    <a:pt x="1" y="11284"/>
                  </a:lnTo>
                  <a:lnTo>
                    <a:pt x="25" y="11455"/>
                  </a:lnTo>
                  <a:lnTo>
                    <a:pt x="74" y="11601"/>
                  </a:lnTo>
                  <a:lnTo>
                    <a:pt x="123" y="11772"/>
                  </a:lnTo>
                  <a:lnTo>
                    <a:pt x="196" y="11894"/>
                  </a:lnTo>
                  <a:lnTo>
                    <a:pt x="294" y="12041"/>
                  </a:lnTo>
                  <a:lnTo>
                    <a:pt x="367" y="12163"/>
                  </a:lnTo>
                  <a:lnTo>
                    <a:pt x="489" y="12285"/>
                  </a:lnTo>
                  <a:lnTo>
                    <a:pt x="587" y="12383"/>
                  </a:lnTo>
                  <a:lnTo>
                    <a:pt x="733" y="12480"/>
                  </a:lnTo>
                  <a:lnTo>
                    <a:pt x="855" y="12554"/>
                  </a:lnTo>
                  <a:lnTo>
                    <a:pt x="1002" y="12627"/>
                  </a:lnTo>
                  <a:lnTo>
                    <a:pt x="1148" y="12700"/>
                  </a:lnTo>
                  <a:lnTo>
                    <a:pt x="1319" y="12725"/>
                  </a:lnTo>
                  <a:lnTo>
                    <a:pt x="1466" y="12749"/>
                  </a:lnTo>
                  <a:lnTo>
                    <a:pt x="1637" y="12773"/>
                  </a:lnTo>
                  <a:lnTo>
                    <a:pt x="1808" y="12749"/>
                  </a:lnTo>
                  <a:lnTo>
                    <a:pt x="1954" y="12725"/>
                  </a:lnTo>
                  <a:lnTo>
                    <a:pt x="2125" y="12700"/>
                  </a:lnTo>
                  <a:lnTo>
                    <a:pt x="2272" y="12627"/>
                  </a:lnTo>
                  <a:lnTo>
                    <a:pt x="2418" y="12554"/>
                  </a:lnTo>
                  <a:lnTo>
                    <a:pt x="2541" y="12480"/>
                  </a:lnTo>
                  <a:lnTo>
                    <a:pt x="2687" y="12383"/>
                  </a:lnTo>
                  <a:lnTo>
                    <a:pt x="2785" y="12285"/>
                  </a:lnTo>
                  <a:lnTo>
                    <a:pt x="2907" y="12163"/>
                  </a:lnTo>
                  <a:lnTo>
                    <a:pt x="2980" y="12041"/>
                  </a:lnTo>
                  <a:lnTo>
                    <a:pt x="3078" y="11894"/>
                  </a:lnTo>
                  <a:lnTo>
                    <a:pt x="3151" y="11772"/>
                  </a:lnTo>
                  <a:lnTo>
                    <a:pt x="3200" y="11601"/>
                  </a:lnTo>
                  <a:lnTo>
                    <a:pt x="3249" y="11455"/>
                  </a:lnTo>
                  <a:lnTo>
                    <a:pt x="3273" y="11284"/>
                  </a:lnTo>
                  <a:lnTo>
                    <a:pt x="3273" y="11137"/>
                  </a:lnTo>
                  <a:lnTo>
                    <a:pt x="3273" y="10966"/>
                  </a:lnTo>
                  <a:lnTo>
                    <a:pt x="3224" y="10795"/>
                  </a:lnTo>
                  <a:lnTo>
                    <a:pt x="3200" y="10624"/>
                  </a:lnTo>
                  <a:lnTo>
                    <a:pt x="3127" y="10453"/>
                  </a:lnTo>
                  <a:lnTo>
                    <a:pt x="3053" y="10307"/>
                  </a:lnTo>
                  <a:lnTo>
                    <a:pt x="2956" y="10160"/>
                  </a:lnTo>
                  <a:lnTo>
                    <a:pt x="2858" y="10038"/>
                  </a:lnTo>
                  <a:lnTo>
                    <a:pt x="2736" y="9916"/>
                  </a:lnTo>
                  <a:lnTo>
                    <a:pt x="2589" y="9745"/>
                  </a:lnTo>
                  <a:lnTo>
                    <a:pt x="2492" y="9574"/>
                  </a:lnTo>
                  <a:lnTo>
                    <a:pt x="2418" y="9379"/>
                  </a:lnTo>
                  <a:lnTo>
                    <a:pt x="2394" y="9183"/>
                  </a:lnTo>
                  <a:lnTo>
                    <a:pt x="2394" y="8255"/>
                  </a:lnTo>
                  <a:lnTo>
                    <a:pt x="2052" y="8255"/>
                  </a:lnTo>
                  <a:lnTo>
                    <a:pt x="1954" y="8231"/>
                  </a:lnTo>
                  <a:lnTo>
                    <a:pt x="1881" y="8182"/>
                  </a:lnTo>
                  <a:lnTo>
                    <a:pt x="1832" y="8109"/>
                  </a:lnTo>
                  <a:lnTo>
                    <a:pt x="1808" y="8011"/>
                  </a:lnTo>
                  <a:lnTo>
                    <a:pt x="1832" y="7913"/>
                  </a:lnTo>
                  <a:lnTo>
                    <a:pt x="1881" y="7840"/>
                  </a:lnTo>
                  <a:lnTo>
                    <a:pt x="1954" y="7791"/>
                  </a:lnTo>
                  <a:lnTo>
                    <a:pt x="2052" y="7767"/>
                  </a:lnTo>
                  <a:lnTo>
                    <a:pt x="2394" y="7767"/>
                  </a:lnTo>
                  <a:lnTo>
                    <a:pt x="2394" y="6912"/>
                  </a:lnTo>
                  <a:lnTo>
                    <a:pt x="2052" y="6912"/>
                  </a:lnTo>
                  <a:lnTo>
                    <a:pt x="1954" y="6888"/>
                  </a:lnTo>
                  <a:lnTo>
                    <a:pt x="1881" y="6839"/>
                  </a:lnTo>
                  <a:lnTo>
                    <a:pt x="1832" y="6765"/>
                  </a:lnTo>
                  <a:lnTo>
                    <a:pt x="1808" y="6668"/>
                  </a:lnTo>
                  <a:lnTo>
                    <a:pt x="1832" y="6570"/>
                  </a:lnTo>
                  <a:lnTo>
                    <a:pt x="1881" y="6497"/>
                  </a:lnTo>
                  <a:lnTo>
                    <a:pt x="1954" y="6448"/>
                  </a:lnTo>
                  <a:lnTo>
                    <a:pt x="2052" y="6423"/>
                  </a:lnTo>
                  <a:lnTo>
                    <a:pt x="2394" y="6423"/>
                  </a:lnTo>
                  <a:lnTo>
                    <a:pt x="2394" y="5569"/>
                  </a:lnTo>
                  <a:lnTo>
                    <a:pt x="2052" y="5569"/>
                  </a:lnTo>
                  <a:lnTo>
                    <a:pt x="1954" y="5544"/>
                  </a:lnTo>
                  <a:lnTo>
                    <a:pt x="1881" y="5495"/>
                  </a:lnTo>
                  <a:lnTo>
                    <a:pt x="1832" y="5422"/>
                  </a:lnTo>
                  <a:lnTo>
                    <a:pt x="1808" y="5324"/>
                  </a:lnTo>
                  <a:lnTo>
                    <a:pt x="1832" y="5227"/>
                  </a:lnTo>
                  <a:lnTo>
                    <a:pt x="1881" y="5153"/>
                  </a:lnTo>
                  <a:lnTo>
                    <a:pt x="1954" y="5105"/>
                  </a:lnTo>
                  <a:lnTo>
                    <a:pt x="2052" y="5080"/>
                  </a:lnTo>
                  <a:lnTo>
                    <a:pt x="2394" y="5080"/>
                  </a:lnTo>
                  <a:lnTo>
                    <a:pt x="2394" y="4225"/>
                  </a:lnTo>
                  <a:lnTo>
                    <a:pt x="2052" y="4225"/>
                  </a:lnTo>
                  <a:lnTo>
                    <a:pt x="1954" y="4201"/>
                  </a:lnTo>
                  <a:lnTo>
                    <a:pt x="1881" y="4152"/>
                  </a:lnTo>
                  <a:lnTo>
                    <a:pt x="1832" y="4079"/>
                  </a:lnTo>
                  <a:lnTo>
                    <a:pt x="1808" y="3981"/>
                  </a:lnTo>
                  <a:lnTo>
                    <a:pt x="1832" y="3883"/>
                  </a:lnTo>
                  <a:lnTo>
                    <a:pt x="1881" y="3810"/>
                  </a:lnTo>
                  <a:lnTo>
                    <a:pt x="1954" y="3761"/>
                  </a:lnTo>
                  <a:lnTo>
                    <a:pt x="2052" y="3737"/>
                  </a:lnTo>
                  <a:lnTo>
                    <a:pt x="2394" y="3737"/>
                  </a:lnTo>
                  <a:lnTo>
                    <a:pt x="2394" y="2882"/>
                  </a:lnTo>
                  <a:lnTo>
                    <a:pt x="2052" y="2882"/>
                  </a:lnTo>
                  <a:lnTo>
                    <a:pt x="1954" y="2858"/>
                  </a:lnTo>
                  <a:lnTo>
                    <a:pt x="1881" y="2809"/>
                  </a:lnTo>
                  <a:lnTo>
                    <a:pt x="1832" y="2736"/>
                  </a:lnTo>
                  <a:lnTo>
                    <a:pt x="1808" y="2638"/>
                  </a:lnTo>
                  <a:lnTo>
                    <a:pt x="1832" y="2540"/>
                  </a:lnTo>
                  <a:lnTo>
                    <a:pt x="1881" y="2467"/>
                  </a:lnTo>
                  <a:lnTo>
                    <a:pt x="1954" y="2418"/>
                  </a:lnTo>
                  <a:lnTo>
                    <a:pt x="2052" y="2394"/>
                  </a:lnTo>
                  <a:lnTo>
                    <a:pt x="2394" y="2394"/>
                  </a:lnTo>
                  <a:lnTo>
                    <a:pt x="2394" y="1539"/>
                  </a:lnTo>
                  <a:lnTo>
                    <a:pt x="2052" y="1539"/>
                  </a:lnTo>
                  <a:lnTo>
                    <a:pt x="1954" y="1514"/>
                  </a:lnTo>
                  <a:lnTo>
                    <a:pt x="1881" y="1466"/>
                  </a:lnTo>
                  <a:lnTo>
                    <a:pt x="1832" y="1392"/>
                  </a:lnTo>
                  <a:lnTo>
                    <a:pt x="1808" y="1295"/>
                  </a:lnTo>
                  <a:lnTo>
                    <a:pt x="1832" y="1197"/>
                  </a:lnTo>
                  <a:lnTo>
                    <a:pt x="1881" y="1124"/>
                  </a:lnTo>
                  <a:lnTo>
                    <a:pt x="1954" y="1075"/>
                  </a:lnTo>
                  <a:lnTo>
                    <a:pt x="2052" y="1050"/>
                  </a:lnTo>
                  <a:lnTo>
                    <a:pt x="2394" y="1050"/>
                  </a:lnTo>
                  <a:lnTo>
                    <a:pt x="239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10" name="Google Shape;4510;p48"/>
          <p:cNvSpPr/>
          <p:nvPr/>
        </p:nvSpPr>
        <p:spPr>
          <a:xfrm>
            <a:off x="1416008" y="2600114"/>
            <a:ext cx="334860" cy="429808"/>
          </a:xfrm>
          <a:custGeom>
            <a:avLst/>
            <a:gdLst/>
            <a:ahLst/>
            <a:cxnLst/>
            <a:rect l="l" t="t" r="r" b="b"/>
            <a:pathLst>
              <a:path w="16022" h="20565" extrusionOk="0">
                <a:moveTo>
                  <a:pt x="14434" y="1588"/>
                </a:moveTo>
                <a:lnTo>
                  <a:pt x="14434" y="17683"/>
                </a:lnTo>
                <a:lnTo>
                  <a:pt x="1588" y="17683"/>
                </a:lnTo>
                <a:lnTo>
                  <a:pt x="1588" y="1588"/>
                </a:lnTo>
                <a:close/>
                <a:moveTo>
                  <a:pt x="8011" y="18293"/>
                </a:moveTo>
                <a:lnTo>
                  <a:pt x="8182" y="18318"/>
                </a:lnTo>
                <a:lnTo>
                  <a:pt x="8328" y="18366"/>
                </a:lnTo>
                <a:lnTo>
                  <a:pt x="8475" y="18440"/>
                </a:lnTo>
                <a:lnTo>
                  <a:pt x="8597" y="18537"/>
                </a:lnTo>
                <a:lnTo>
                  <a:pt x="8695" y="18660"/>
                </a:lnTo>
                <a:lnTo>
                  <a:pt x="8768" y="18806"/>
                </a:lnTo>
                <a:lnTo>
                  <a:pt x="8817" y="18953"/>
                </a:lnTo>
                <a:lnTo>
                  <a:pt x="8841" y="19124"/>
                </a:lnTo>
                <a:lnTo>
                  <a:pt x="8817" y="19295"/>
                </a:lnTo>
                <a:lnTo>
                  <a:pt x="8768" y="19441"/>
                </a:lnTo>
                <a:lnTo>
                  <a:pt x="8695" y="19588"/>
                </a:lnTo>
                <a:lnTo>
                  <a:pt x="8597" y="19710"/>
                </a:lnTo>
                <a:lnTo>
                  <a:pt x="8475" y="19807"/>
                </a:lnTo>
                <a:lnTo>
                  <a:pt x="8328" y="19881"/>
                </a:lnTo>
                <a:lnTo>
                  <a:pt x="8182" y="19930"/>
                </a:lnTo>
                <a:lnTo>
                  <a:pt x="8011" y="19954"/>
                </a:lnTo>
                <a:lnTo>
                  <a:pt x="7840" y="19930"/>
                </a:lnTo>
                <a:lnTo>
                  <a:pt x="7693" y="19881"/>
                </a:lnTo>
                <a:lnTo>
                  <a:pt x="7547" y="19807"/>
                </a:lnTo>
                <a:lnTo>
                  <a:pt x="7425" y="19710"/>
                </a:lnTo>
                <a:lnTo>
                  <a:pt x="7327" y="19588"/>
                </a:lnTo>
                <a:lnTo>
                  <a:pt x="7254" y="19441"/>
                </a:lnTo>
                <a:lnTo>
                  <a:pt x="7205" y="19295"/>
                </a:lnTo>
                <a:lnTo>
                  <a:pt x="7181" y="19124"/>
                </a:lnTo>
                <a:lnTo>
                  <a:pt x="7205" y="18953"/>
                </a:lnTo>
                <a:lnTo>
                  <a:pt x="7254" y="18806"/>
                </a:lnTo>
                <a:lnTo>
                  <a:pt x="7327" y="18660"/>
                </a:lnTo>
                <a:lnTo>
                  <a:pt x="7425" y="18537"/>
                </a:lnTo>
                <a:lnTo>
                  <a:pt x="7547" y="18440"/>
                </a:lnTo>
                <a:lnTo>
                  <a:pt x="7693" y="18366"/>
                </a:lnTo>
                <a:lnTo>
                  <a:pt x="7840" y="18318"/>
                </a:lnTo>
                <a:lnTo>
                  <a:pt x="8011" y="18293"/>
                </a:lnTo>
                <a:close/>
                <a:moveTo>
                  <a:pt x="1270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7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7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70" y="20565"/>
                </a:lnTo>
                <a:lnTo>
                  <a:pt x="14752" y="20565"/>
                </a:lnTo>
                <a:lnTo>
                  <a:pt x="14996" y="20540"/>
                </a:lnTo>
                <a:lnTo>
                  <a:pt x="15240" y="20467"/>
                </a:lnTo>
                <a:lnTo>
                  <a:pt x="15460" y="20345"/>
                </a:lnTo>
                <a:lnTo>
                  <a:pt x="15655" y="20198"/>
                </a:lnTo>
                <a:lnTo>
                  <a:pt x="15802" y="20003"/>
                </a:lnTo>
                <a:lnTo>
                  <a:pt x="15924" y="19783"/>
                </a:lnTo>
                <a:lnTo>
                  <a:pt x="15997" y="19539"/>
                </a:lnTo>
                <a:lnTo>
                  <a:pt x="16022" y="19270"/>
                </a:lnTo>
                <a:lnTo>
                  <a:pt x="16022" y="1295"/>
                </a:lnTo>
                <a:lnTo>
                  <a:pt x="15997" y="1026"/>
                </a:lnTo>
                <a:lnTo>
                  <a:pt x="15924" y="782"/>
                </a:lnTo>
                <a:lnTo>
                  <a:pt x="15802" y="562"/>
                </a:lnTo>
                <a:lnTo>
                  <a:pt x="15655" y="367"/>
                </a:lnTo>
                <a:lnTo>
                  <a:pt x="15460" y="220"/>
                </a:lnTo>
                <a:lnTo>
                  <a:pt x="15240" y="98"/>
                </a:lnTo>
                <a:lnTo>
                  <a:pt x="14996" y="25"/>
                </a:lnTo>
                <a:lnTo>
                  <a:pt x="14752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11" name="Google Shape;4511;p48"/>
          <p:cNvSpPr/>
          <p:nvPr/>
        </p:nvSpPr>
        <p:spPr>
          <a:xfrm>
            <a:off x="895849" y="2600114"/>
            <a:ext cx="248083" cy="429808"/>
          </a:xfrm>
          <a:custGeom>
            <a:avLst/>
            <a:gdLst/>
            <a:ahLst/>
            <a:cxnLst/>
            <a:rect l="l" t="t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12" name="Google Shape;4512;p48"/>
          <p:cNvGrpSpPr/>
          <p:nvPr/>
        </p:nvGrpSpPr>
        <p:grpSpPr>
          <a:xfrm>
            <a:off x="1953431" y="2628589"/>
            <a:ext cx="386943" cy="372647"/>
            <a:chOff x="2583325" y="2972875"/>
            <a:chExt cx="462850" cy="445750"/>
          </a:xfrm>
        </p:grpSpPr>
        <p:sp>
          <p:nvSpPr>
            <p:cNvPr id="4513" name="Google Shape;4513;p48"/>
            <p:cNvSpPr/>
            <p:nvPr/>
          </p:nvSpPr>
          <p:spPr>
            <a:xfrm>
              <a:off x="2701775" y="3323350"/>
              <a:ext cx="225950" cy="95275"/>
            </a:xfrm>
            <a:custGeom>
              <a:avLst/>
              <a:gdLst/>
              <a:ahLst/>
              <a:cxnLst/>
              <a:rect l="l" t="t" r="r" b="b"/>
              <a:pathLst>
                <a:path w="9038" h="3811" extrusionOk="0">
                  <a:moveTo>
                    <a:pt x="2956" y="1"/>
                  </a:moveTo>
                  <a:lnTo>
                    <a:pt x="2956" y="2956"/>
                  </a:lnTo>
                  <a:lnTo>
                    <a:pt x="685" y="2956"/>
                  </a:lnTo>
                  <a:lnTo>
                    <a:pt x="514" y="3005"/>
                  </a:lnTo>
                  <a:lnTo>
                    <a:pt x="367" y="3103"/>
                  </a:lnTo>
                  <a:lnTo>
                    <a:pt x="245" y="3200"/>
                  </a:lnTo>
                  <a:lnTo>
                    <a:pt x="147" y="3322"/>
                  </a:lnTo>
                  <a:lnTo>
                    <a:pt x="50" y="3469"/>
                  </a:lnTo>
                  <a:lnTo>
                    <a:pt x="1" y="3640"/>
                  </a:lnTo>
                  <a:lnTo>
                    <a:pt x="1" y="3811"/>
                  </a:lnTo>
                  <a:lnTo>
                    <a:pt x="9037" y="3811"/>
                  </a:lnTo>
                  <a:lnTo>
                    <a:pt x="9037" y="3640"/>
                  </a:lnTo>
                  <a:lnTo>
                    <a:pt x="8988" y="3469"/>
                  </a:lnTo>
                  <a:lnTo>
                    <a:pt x="8891" y="3322"/>
                  </a:lnTo>
                  <a:lnTo>
                    <a:pt x="8793" y="3200"/>
                  </a:lnTo>
                  <a:lnTo>
                    <a:pt x="8671" y="3103"/>
                  </a:lnTo>
                  <a:lnTo>
                    <a:pt x="8524" y="3005"/>
                  </a:lnTo>
                  <a:lnTo>
                    <a:pt x="8353" y="2956"/>
                  </a:lnTo>
                  <a:lnTo>
                    <a:pt x="6082" y="2956"/>
                  </a:lnTo>
                  <a:lnTo>
                    <a:pt x="608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4" name="Google Shape;4514;p48"/>
            <p:cNvSpPr/>
            <p:nvPr/>
          </p:nvSpPr>
          <p:spPr>
            <a:xfrm>
              <a:off x="2583325" y="2972875"/>
              <a:ext cx="462850" cy="337075"/>
            </a:xfrm>
            <a:custGeom>
              <a:avLst/>
              <a:gdLst/>
              <a:ahLst/>
              <a:cxnLst/>
              <a:rect l="l" t="t" r="r" b="b"/>
              <a:pathLst>
                <a:path w="18514" h="13483" extrusionOk="0">
                  <a:moveTo>
                    <a:pt x="17048" y="1466"/>
                  </a:moveTo>
                  <a:lnTo>
                    <a:pt x="17048" y="12017"/>
                  </a:lnTo>
                  <a:lnTo>
                    <a:pt x="1466" y="12017"/>
                  </a:lnTo>
                  <a:lnTo>
                    <a:pt x="1466" y="1466"/>
                  </a:lnTo>
                  <a:close/>
                  <a:moveTo>
                    <a:pt x="391" y="1"/>
                  </a:moveTo>
                  <a:lnTo>
                    <a:pt x="318" y="50"/>
                  </a:lnTo>
                  <a:lnTo>
                    <a:pt x="220" y="74"/>
                  </a:lnTo>
                  <a:lnTo>
                    <a:pt x="147" y="148"/>
                  </a:lnTo>
                  <a:lnTo>
                    <a:pt x="98" y="221"/>
                  </a:lnTo>
                  <a:lnTo>
                    <a:pt x="49" y="294"/>
                  </a:lnTo>
                  <a:lnTo>
                    <a:pt x="25" y="392"/>
                  </a:lnTo>
                  <a:lnTo>
                    <a:pt x="1" y="489"/>
                  </a:lnTo>
                  <a:lnTo>
                    <a:pt x="1" y="12994"/>
                  </a:lnTo>
                  <a:lnTo>
                    <a:pt x="25" y="13092"/>
                  </a:lnTo>
                  <a:lnTo>
                    <a:pt x="49" y="13189"/>
                  </a:lnTo>
                  <a:lnTo>
                    <a:pt x="98" y="13263"/>
                  </a:lnTo>
                  <a:lnTo>
                    <a:pt x="147" y="13336"/>
                  </a:lnTo>
                  <a:lnTo>
                    <a:pt x="220" y="13409"/>
                  </a:lnTo>
                  <a:lnTo>
                    <a:pt x="318" y="13434"/>
                  </a:lnTo>
                  <a:lnTo>
                    <a:pt x="391" y="13483"/>
                  </a:lnTo>
                  <a:lnTo>
                    <a:pt x="18123" y="13483"/>
                  </a:lnTo>
                  <a:lnTo>
                    <a:pt x="18196" y="13434"/>
                  </a:lnTo>
                  <a:lnTo>
                    <a:pt x="18293" y="13409"/>
                  </a:lnTo>
                  <a:lnTo>
                    <a:pt x="18367" y="13336"/>
                  </a:lnTo>
                  <a:lnTo>
                    <a:pt x="18416" y="13263"/>
                  </a:lnTo>
                  <a:lnTo>
                    <a:pt x="18464" y="13189"/>
                  </a:lnTo>
                  <a:lnTo>
                    <a:pt x="18489" y="13092"/>
                  </a:lnTo>
                  <a:lnTo>
                    <a:pt x="18513" y="12994"/>
                  </a:lnTo>
                  <a:lnTo>
                    <a:pt x="18513" y="489"/>
                  </a:lnTo>
                  <a:lnTo>
                    <a:pt x="18489" y="392"/>
                  </a:lnTo>
                  <a:lnTo>
                    <a:pt x="18464" y="294"/>
                  </a:lnTo>
                  <a:lnTo>
                    <a:pt x="18416" y="221"/>
                  </a:lnTo>
                  <a:lnTo>
                    <a:pt x="18367" y="148"/>
                  </a:lnTo>
                  <a:lnTo>
                    <a:pt x="18293" y="74"/>
                  </a:lnTo>
                  <a:lnTo>
                    <a:pt x="18196" y="50"/>
                  </a:lnTo>
                  <a:lnTo>
                    <a:pt x="1812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15" name="Google Shape;4515;p48"/>
          <p:cNvGrpSpPr/>
          <p:nvPr/>
        </p:nvGrpSpPr>
        <p:grpSpPr>
          <a:xfrm>
            <a:off x="2503686" y="2684246"/>
            <a:ext cx="413486" cy="261354"/>
            <a:chOff x="3241525" y="3039450"/>
            <a:chExt cx="494600" cy="312625"/>
          </a:xfrm>
        </p:grpSpPr>
        <p:sp>
          <p:nvSpPr>
            <p:cNvPr id="4516" name="Google Shape;4516;p48"/>
            <p:cNvSpPr/>
            <p:nvPr/>
          </p:nvSpPr>
          <p:spPr>
            <a:xfrm>
              <a:off x="3241525" y="3039450"/>
              <a:ext cx="494600" cy="312625"/>
            </a:xfrm>
            <a:custGeom>
              <a:avLst/>
              <a:gdLst/>
              <a:ahLst/>
              <a:cxnLst/>
              <a:rect l="l" t="t" r="r" b="b"/>
              <a:pathLst>
                <a:path w="19784" h="12505" extrusionOk="0">
                  <a:moveTo>
                    <a:pt x="9892" y="977"/>
                  </a:moveTo>
                  <a:lnTo>
                    <a:pt x="10356" y="1001"/>
                  </a:lnTo>
                  <a:lnTo>
                    <a:pt x="10796" y="1050"/>
                  </a:lnTo>
                  <a:lnTo>
                    <a:pt x="11235" y="1124"/>
                  </a:lnTo>
                  <a:lnTo>
                    <a:pt x="11675" y="1221"/>
                  </a:lnTo>
                  <a:lnTo>
                    <a:pt x="12090" y="1343"/>
                  </a:lnTo>
                  <a:lnTo>
                    <a:pt x="12505" y="1490"/>
                  </a:lnTo>
                  <a:lnTo>
                    <a:pt x="12920" y="1661"/>
                  </a:lnTo>
                  <a:lnTo>
                    <a:pt x="13311" y="1832"/>
                  </a:lnTo>
                  <a:lnTo>
                    <a:pt x="13702" y="2027"/>
                  </a:lnTo>
                  <a:lnTo>
                    <a:pt x="14068" y="2223"/>
                  </a:lnTo>
                  <a:lnTo>
                    <a:pt x="14752" y="2662"/>
                  </a:lnTo>
                  <a:lnTo>
                    <a:pt x="15412" y="3126"/>
                  </a:lnTo>
                  <a:lnTo>
                    <a:pt x="15973" y="3590"/>
                  </a:lnTo>
                  <a:lnTo>
                    <a:pt x="16462" y="4005"/>
                  </a:lnTo>
                  <a:lnTo>
                    <a:pt x="16901" y="4421"/>
                  </a:lnTo>
                  <a:lnTo>
                    <a:pt x="17292" y="4811"/>
                  </a:lnTo>
                  <a:lnTo>
                    <a:pt x="17634" y="5178"/>
                  </a:lnTo>
                  <a:lnTo>
                    <a:pt x="18196" y="5813"/>
                  </a:lnTo>
                  <a:lnTo>
                    <a:pt x="18562" y="6252"/>
                  </a:lnTo>
                  <a:lnTo>
                    <a:pt x="18196" y="6692"/>
                  </a:lnTo>
                  <a:lnTo>
                    <a:pt x="17634" y="7327"/>
                  </a:lnTo>
                  <a:lnTo>
                    <a:pt x="17292" y="7693"/>
                  </a:lnTo>
                  <a:lnTo>
                    <a:pt x="16901" y="8084"/>
                  </a:lnTo>
                  <a:lnTo>
                    <a:pt x="16462" y="8499"/>
                  </a:lnTo>
                  <a:lnTo>
                    <a:pt x="15973" y="8915"/>
                  </a:lnTo>
                  <a:lnTo>
                    <a:pt x="15412" y="9379"/>
                  </a:lnTo>
                  <a:lnTo>
                    <a:pt x="14752" y="9843"/>
                  </a:lnTo>
                  <a:lnTo>
                    <a:pt x="14068" y="10282"/>
                  </a:lnTo>
                  <a:lnTo>
                    <a:pt x="13702" y="10478"/>
                  </a:lnTo>
                  <a:lnTo>
                    <a:pt x="13311" y="10673"/>
                  </a:lnTo>
                  <a:lnTo>
                    <a:pt x="12920" y="10844"/>
                  </a:lnTo>
                  <a:lnTo>
                    <a:pt x="12505" y="11015"/>
                  </a:lnTo>
                  <a:lnTo>
                    <a:pt x="12090" y="11161"/>
                  </a:lnTo>
                  <a:lnTo>
                    <a:pt x="11675" y="11284"/>
                  </a:lnTo>
                  <a:lnTo>
                    <a:pt x="11235" y="11381"/>
                  </a:lnTo>
                  <a:lnTo>
                    <a:pt x="10796" y="11455"/>
                  </a:lnTo>
                  <a:lnTo>
                    <a:pt x="10356" y="11503"/>
                  </a:lnTo>
                  <a:lnTo>
                    <a:pt x="9892" y="11528"/>
                  </a:lnTo>
                  <a:lnTo>
                    <a:pt x="9477" y="11528"/>
                  </a:lnTo>
                  <a:lnTo>
                    <a:pt x="9086" y="11479"/>
                  </a:lnTo>
                  <a:lnTo>
                    <a:pt x="8695" y="11430"/>
                  </a:lnTo>
                  <a:lnTo>
                    <a:pt x="8304" y="11332"/>
                  </a:lnTo>
                  <a:lnTo>
                    <a:pt x="7914" y="11235"/>
                  </a:lnTo>
                  <a:lnTo>
                    <a:pt x="7523" y="11113"/>
                  </a:lnTo>
                  <a:lnTo>
                    <a:pt x="7157" y="10990"/>
                  </a:lnTo>
                  <a:lnTo>
                    <a:pt x="6790" y="10844"/>
                  </a:lnTo>
                  <a:lnTo>
                    <a:pt x="6448" y="10673"/>
                  </a:lnTo>
                  <a:lnTo>
                    <a:pt x="6082" y="10502"/>
                  </a:lnTo>
                  <a:lnTo>
                    <a:pt x="5423" y="10111"/>
                  </a:lnTo>
                  <a:lnTo>
                    <a:pt x="4788" y="9696"/>
                  </a:lnTo>
                  <a:lnTo>
                    <a:pt x="4201" y="9232"/>
                  </a:lnTo>
                  <a:lnTo>
                    <a:pt x="3640" y="8792"/>
                  </a:lnTo>
                  <a:lnTo>
                    <a:pt x="3127" y="8328"/>
                  </a:lnTo>
                  <a:lnTo>
                    <a:pt x="2663" y="7889"/>
                  </a:lnTo>
                  <a:lnTo>
                    <a:pt x="2272" y="7474"/>
                  </a:lnTo>
                  <a:lnTo>
                    <a:pt x="1613" y="6741"/>
                  </a:lnTo>
                  <a:lnTo>
                    <a:pt x="1222" y="6252"/>
                  </a:lnTo>
                  <a:lnTo>
                    <a:pt x="1613" y="5764"/>
                  </a:lnTo>
                  <a:lnTo>
                    <a:pt x="2272" y="5031"/>
                  </a:lnTo>
                  <a:lnTo>
                    <a:pt x="2663" y="4616"/>
                  </a:lnTo>
                  <a:lnTo>
                    <a:pt x="3127" y="4176"/>
                  </a:lnTo>
                  <a:lnTo>
                    <a:pt x="3640" y="3712"/>
                  </a:lnTo>
                  <a:lnTo>
                    <a:pt x="4201" y="3273"/>
                  </a:lnTo>
                  <a:lnTo>
                    <a:pt x="4788" y="2833"/>
                  </a:lnTo>
                  <a:lnTo>
                    <a:pt x="5423" y="2394"/>
                  </a:lnTo>
                  <a:lnTo>
                    <a:pt x="6082" y="2003"/>
                  </a:lnTo>
                  <a:lnTo>
                    <a:pt x="6448" y="1832"/>
                  </a:lnTo>
                  <a:lnTo>
                    <a:pt x="6790" y="1661"/>
                  </a:lnTo>
                  <a:lnTo>
                    <a:pt x="7157" y="1514"/>
                  </a:lnTo>
                  <a:lnTo>
                    <a:pt x="7523" y="1392"/>
                  </a:lnTo>
                  <a:lnTo>
                    <a:pt x="7914" y="1270"/>
                  </a:lnTo>
                  <a:lnTo>
                    <a:pt x="8304" y="1172"/>
                  </a:lnTo>
                  <a:lnTo>
                    <a:pt x="8695" y="1075"/>
                  </a:lnTo>
                  <a:lnTo>
                    <a:pt x="9086" y="1026"/>
                  </a:lnTo>
                  <a:lnTo>
                    <a:pt x="9477" y="977"/>
                  </a:lnTo>
                  <a:close/>
                  <a:moveTo>
                    <a:pt x="9892" y="0"/>
                  </a:moveTo>
                  <a:lnTo>
                    <a:pt x="9404" y="25"/>
                  </a:lnTo>
                  <a:lnTo>
                    <a:pt x="8915" y="73"/>
                  </a:lnTo>
                  <a:lnTo>
                    <a:pt x="8451" y="147"/>
                  </a:lnTo>
                  <a:lnTo>
                    <a:pt x="7963" y="244"/>
                  </a:lnTo>
                  <a:lnTo>
                    <a:pt x="7523" y="366"/>
                  </a:lnTo>
                  <a:lnTo>
                    <a:pt x="7059" y="513"/>
                  </a:lnTo>
                  <a:lnTo>
                    <a:pt x="6619" y="684"/>
                  </a:lnTo>
                  <a:lnTo>
                    <a:pt x="6204" y="879"/>
                  </a:lnTo>
                  <a:lnTo>
                    <a:pt x="5765" y="1075"/>
                  </a:lnTo>
                  <a:lnTo>
                    <a:pt x="5374" y="1295"/>
                  </a:lnTo>
                  <a:lnTo>
                    <a:pt x="4959" y="1539"/>
                  </a:lnTo>
                  <a:lnTo>
                    <a:pt x="4592" y="1783"/>
                  </a:lnTo>
                  <a:lnTo>
                    <a:pt x="3860" y="2296"/>
                  </a:lnTo>
                  <a:lnTo>
                    <a:pt x="3176" y="2833"/>
                  </a:lnTo>
                  <a:lnTo>
                    <a:pt x="2565" y="3370"/>
                  </a:lnTo>
                  <a:lnTo>
                    <a:pt x="2028" y="3883"/>
                  </a:lnTo>
                  <a:lnTo>
                    <a:pt x="1539" y="4372"/>
                  </a:lnTo>
                  <a:lnTo>
                    <a:pt x="1149" y="4836"/>
                  </a:lnTo>
                  <a:lnTo>
                    <a:pt x="562" y="5520"/>
                  </a:lnTo>
                  <a:lnTo>
                    <a:pt x="318" y="5837"/>
                  </a:lnTo>
                  <a:lnTo>
                    <a:pt x="1" y="6252"/>
                  </a:lnTo>
                  <a:lnTo>
                    <a:pt x="318" y="6668"/>
                  </a:lnTo>
                  <a:lnTo>
                    <a:pt x="562" y="6985"/>
                  </a:lnTo>
                  <a:lnTo>
                    <a:pt x="1149" y="7669"/>
                  </a:lnTo>
                  <a:lnTo>
                    <a:pt x="1539" y="8133"/>
                  </a:lnTo>
                  <a:lnTo>
                    <a:pt x="2028" y="8621"/>
                  </a:lnTo>
                  <a:lnTo>
                    <a:pt x="2565" y="9134"/>
                  </a:lnTo>
                  <a:lnTo>
                    <a:pt x="3176" y="9672"/>
                  </a:lnTo>
                  <a:lnTo>
                    <a:pt x="3860" y="10209"/>
                  </a:lnTo>
                  <a:lnTo>
                    <a:pt x="4592" y="10722"/>
                  </a:lnTo>
                  <a:lnTo>
                    <a:pt x="4959" y="10966"/>
                  </a:lnTo>
                  <a:lnTo>
                    <a:pt x="5374" y="11210"/>
                  </a:lnTo>
                  <a:lnTo>
                    <a:pt x="5765" y="11430"/>
                  </a:lnTo>
                  <a:lnTo>
                    <a:pt x="6204" y="11625"/>
                  </a:lnTo>
                  <a:lnTo>
                    <a:pt x="6619" y="11821"/>
                  </a:lnTo>
                  <a:lnTo>
                    <a:pt x="7059" y="11992"/>
                  </a:lnTo>
                  <a:lnTo>
                    <a:pt x="7523" y="12138"/>
                  </a:lnTo>
                  <a:lnTo>
                    <a:pt x="7963" y="12260"/>
                  </a:lnTo>
                  <a:lnTo>
                    <a:pt x="8451" y="12358"/>
                  </a:lnTo>
                  <a:lnTo>
                    <a:pt x="8915" y="12431"/>
                  </a:lnTo>
                  <a:lnTo>
                    <a:pt x="9404" y="12480"/>
                  </a:lnTo>
                  <a:lnTo>
                    <a:pt x="9892" y="12505"/>
                  </a:lnTo>
                  <a:lnTo>
                    <a:pt x="10380" y="12480"/>
                  </a:lnTo>
                  <a:lnTo>
                    <a:pt x="10869" y="12431"/>
                  </a:lnTo>
                  <a:lnTo>
                    <a:pt x="11333" y="12358"/>
                  </a:lnTo>
                  <a:lnTo>
                    <a:pt x="11821" y="12260"/>
                  </a:lnTo>
                  <a:lnTo>
                    <a:pt x="12261" y="12138"/>
                  </a:lnTo>
                  <a:lnTo>
                    <a:pt x="12725" y="11992"/>
                  </a:lnTo>
                  <a:lnTo>
                    <a:pt x="13165" y="11821"/>
                  </a:lnTo>
                  <a:lnTo>
                    <a:pt x="13580" y="11625"/>
                  </a:lnTo>
                  <a:lnTo>
                    <a:pt x="14019" y="11430"/>
                  </a:lnTo>
                  <a:lnTo>
                    <a:pt x="14410" y="11210"/>
                  </a:lnTo>
                  <a:lnTo>
                    <a:pt x="14825" y="10966"/>
                  </a:lnTo>
                  <a:lnTo>
                    <a:pt x="15192" y="10722"/>
                  </a:lnTo>
                  <a:lnTo>
                    <a:pt x="15924" y="10209"/>
                  </a:lnTo>
                  <a:lnTo>
                    <a:pt x="16608" y="9672"/>
                  </a:lnTo>
                  <a:lnTo>
                    <a:pt x="17219" y="9134"/>
                  </a:lnTo>
                  <a:lnTo>
                    <a:pt x="17756" y="8621"/>
                  </a:lnTo>
                  <a:lnTo>
                    <a:pt x="18245" y="8133"/>
                  </a:lnTo>
                  <a:lnTo>
                    <a:pt x="18635" y="7669"/>
                  </a:lnTo>
                  <a:lnTo>
                    <a:pt x="19222" y="6985"/>
                  </a:lnTo>
                  <a:lnTo>
                    <a:pt x="19466" y="6668"/>
                  </a:lnTo>
                  <a:lnTo>
                    <a:pt x="19783" y="6252"/>
                  </a:lnTo>
                  <a:lnTo>
                    <a:pt x="19466" y="5837"/>
                  </a:lnTo>
                  <a:lnTo>
                    <a:pt x="19222" y="5520"/>
                  </a:lnTo>
                  <a:lnTo>
                    <a:pt x="18635" y="4836"/>
                  </a:lnTo>
                  <a:lnTo>
                    <a:pt x="18245" y="4372"/>
                  </a:lnTo>
                  <a:lnTo>
                    <a:pt x="17756" y="3883"/>
                  </a:lnTo>
                  <a:lnTo>
                    <a:pt x="17219" y="3370"/>
                  </a:lnTo>
                  <a:lnTo>
                    <a:pt x="16608" y="2833"/>
                  </a:lnTo>
                  <a:lnTo>
                    <a:pt x="15924" y="2296"/>
                  </a:lnTo>
                  <a:lnTo>
                    <a:pt x="15192" y="1783"/>
                  </a:lnTo>
                  <a:lnTo>
                    <a:pt x="14825" y="1539"/>
                  </a:lnTo>
                  <a:lnTo>
                    <a:pt x="14410" y="1295"/>
                  </a:lnTo>
                  <a:lnTo>
                    <a:pt x="14019" y="1075"/>
                  </a:lnTo>
                  <a:lnTo>
                    <a:pt x="13580" y="879"/>
                  </a:lnTo>
                  <a:lnTo>
                    <a:pt x="13165" y="684"/>
                  </a:lnTo>
                  <a:lnTo>
                    <a:pt x="12725" y="513"/>
                  </a:lnTo>
                  <a:lnTo>
                    <a:pt x="12261" y="366"/>
                  </a:lnTo>
                  <a:lnTo>
                    <a:pt x="11821" y="244"/>
                  </a:lnTo>
                  <a:lnTo>
                    <a:pt x="11333" y="147"/>
                  </a:lnTo>
                  <a:lnTo>
                    <a:pt x="10869" y="73"/>
                  </a:lnTo>
                  <a:lnTo>
                    <a:pt x="10380" y="25"/>
                  </a:lnTo>
                  <a:lnTo>
                    <a:pt x="989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7" name="Google Shape;4517;p48"/>
            <p:cNvSpPr/>
            <p:nvPr/>
          </p:nvSpPr>
          <p:spPr>
            <a:xfrm>
              <a:off x="3384400" y="3091350"/>
              <a:ext cx="208850" cy="208825"/>
            </a:xfrm>
            <a:custGeom>
              <a:avLst/>
              <a:gdLst/>
              <a:ahLst/>
              <a:cxnLst/>
              <a:rect l="l" t="t" r="r" b="b"/>
              <a:pathLst>
                <a:path w="8354" h="8353" extrusionOk="0">
                  <a:moveTo>
                    <a:pt x="4177" y="0"/>
                  </a:moveTo>
                  <a:lnTo>
                    <a:pt x="3762" y="24"/>
                  </a:lnTo>
                  <a:lnTo>
                    <a:pt x="3347" y="73"/>
                  </a:lnTo>
                  <a:lnTo>
                    <a:pt x="2931" y="195"/>
                  </a:lnTo>
                  <a:lnTo>
                    <a:pt x="2541" y="318"/>
                  </a:lnTo>
                  <a:lnTo>
                    <a:pt x="2174" y="513"/>
                  </a:lnTo>
                  <a:lnTo>
                    <a:pt x="1832" y="708"/>
                  </a:lnTo>
                  <a:lnTo>
                    <a:pt x="1515" y="953"/>
                  </a:lnTo>
                  <a:lnTo>
                    <a:pt x="1222" y="1221"/>
                  </a:lnTo>
                  <a:lnTo>
                    <a:pt x="953" y="1514"/>
                  </a:lnTo>
                  <a:lnTo>
                    <a:pt x="709" y="1832"/>
                  </a:lnTo>
                  <a:lnTo>
                    <a:pt x="514" y="2174"/>
                  </a:lnTo>
                  <a:lnTo>
                    <a:pt x="318" y="2540"/>
                  </a:lnTo>
                  <a:lnTo>
                    <a:pt x="196" y="2931"/>
                  </a:lnTo>
                  <a:lnTo>
                    <a:pt x="74" y="3346"/>
                  </a:lnTo>
                  <a:lnTo>
                    <a:pt x="25" y="3761"/>
                  </a:lnTo>
                  <a:lnTo>
                    <a:pt x="1" y="4176"/>
                  </a:lnTo>
                  <a:lnTo>
                    <a:pt x="25" y="4592"/>
                  </a:lnTo>
                  <a:lnTo>
                    <a:pt x="74" y="5007"/>
                  </a:lnTo>
                  <a:lnTo>
                    <a:pt x="196" y="5422"/>
                  </a:lnTo>
                  <a:lnTo>
                    <a:pt x="318" y="5813"/>
                  </a:lnTo>
                  <a:lnTo>
                    <a:pt x="514" y="6179"/>
                  </a:lnTo>
                  <a:lnTo>
                    <a:pt x="709" y="6521"/>
                  </a:lnTo>
                  <a:lnTo>
                    <a:pt x="953" y="6839"/>
                  </a:lnTo>
                  <a:lnTo>
                    <a:pt x="1222" y="7132"/>
                  </a:lnTo>
                  <a:lnTo>
                    <a:pt x="1515" y="7400"/>
                  </a:lnTo>
                  <a:lnTo>
                    <a:pt x="1832" y="7644"/>
                  </a:lnTo>
                  <a:lnTo>
                    <a:pt x="2174" y="7840"/>
                  </a:lnTo>
                  <a:lnTo>
                    <a:pt x="2541" y="8035"/>
                  </a:lnTo>
                  <a:lnTo>
                    <a:pt x="2931" y="8157"/>
                  </a:lnTo>
                  <a:lnTo>
                    <a:pt x="3347" y="8279"/>
                  </a:lnTo>
                  <a:lnTo>
                    <a:pt x="3762" y="8328"/>
                  </a:lnTo>
                  <a:lnTo>
                    <a:pt x="4177" y="8353"/>
                  </a:lnTo>
                  <a:lnTo>
                    <a:pt x="4592" y="8328"/>
                  </a:lnTo>
                  <a:lnTo>
                    <a:pt x="5007" y="8279"/>
                  </a:lnTo>
                  <a:lnTo>
                    <a:pt x="5423" y="8157"/>
                  </a:lnTo>
                  <a:lnTo>
                    <a:pt x="5813" y="8035"/>
                  </a:lnTo>
                  <a:lnTo>
                    <a:pt x="6180" y="7840"/>
                  </a:lnTo>
                  <a:lnTo>
                    <a:pt x="6522" y="7644"/>
                  </a:lnTo>
                  <a:lnTo>
                    <a:pt x="6839" y="7400"/>
                  </a:lnTo>
                  <a:lnTo>
                    <a:pt x="7132" y="7132"/>
                  </a:lnTo>
                  <a:lnTo>
                    <a:pt x="7401" y="6839"/>
                  </a:lnTo>
                  <a:lnTo>
                    <a:pt x="7645" y="6521"/>
                  </a:lnTo>
                  <a:lnTo>
                    <a:pt x="7840" y="6179"/>
                  </a:lnTo>
                  <a:lnTo>
                    <a:pt x="8036" y="5813"/>
                  </a:lnTo>
                  <a:lnTo>
                    <a:pt x="8158" y="5422"/>
                  </a:lnTo>
                  <a:lnTo>
                    <a:pt x="8280" y="5007"/>
                  </a:lnTo>
                  <a:lnTo>
                    <a:pt x="8329" y="4592"/>
                  </a:lnTo>
                  <a:lnTo>
                    <a:pt x="8353" y="4176"/>
                  </a:lnTo>
                  <a:lnTo>
                    <a:pt x="8329" y="3737"/>
                  </a:lnTo>
                  <a:lnTo>
                    <a:pt x="8256" y="3297"/>
                  </a:lnTo>
                  <a:lnTo>
                    <a:pt x="8134" y="3517"/>
                  </a:lnTo>
                  <a:lnTo>
                    <a:pt x="8011" y="3688"/>
                  </a:lnTo>
                  <a:lnTo>
                    <a:pt x="7840" y="3859"/>
                  </a:lnTo>
                  <a:lnTo>
                    <a:pt x="7645" y="4005"/>
                  </a:lnTo>
                  <a:lnTo>
                    <a:pt x="7425" y="4128"/>
                  </a:lnTo>
                  <a:lnTo>
                    <a:pt x="7205" y="4201"/>
                  </a:lnTo>
                  <a:lnTo>
                    <a:pt x="6961" y="4250"/>
                  </a:lnTo>
                  <a:lnTo>
                    <a:pt x="6717" y="4274"/>
                  </a:lnTo>
                  <a:lnTo>
                    <a:pt x="6546" y="4274"/>
                  </a:lnTo>
                  <a:lnTo>
                    <a:pt x="6375" y="4250"/>
                  </a:lnTo>
                  <a:lnTo>
                    <a:pt x="6204" y="4201"/>
                  </a:lnTo>
                  <a:lnTo>
                    <a:pt x="6058" y="4152"/>
                  </a:lnTo>
                  <a:lnTo>
                    <a:pt x="5887" y="4079"/>
                  </a:lnTo>
                  <a:lnTo>
                    <a:pt x="5764" y="3981"/>
                  </a:lnTo>
                  <a:lnTo>
                    <a:pt x="5618" y="3883"/>
                  </a:lnTo>
                  <a:lnTo>
                    <a:pt x="5496" y="3786"/>
                  </a:lnTo>
                  <a:lnTo>
                    <a:pt x="5398" y="3664"/>
                  </a:lnTo>
                  <a:lnTo>
                    <a:pt x="5300" y="3517"/>
                  </a:lnTo>
                  <a:lnTo>
                    <a:pt x="5203" y="3395"/>
                  </a:lnTo>
                  <a:lnTo>
                    <a:pt x="5129" y="3224"/>
                  </a:lnTo>
                  <a:lnTo>
                    <a:pt x="5081" y="3077"/>
                  </a:lnTo>
                  <a:lnTo>
                    <a:pt x="5032" y="2906"/>
                  </a:lnTo>
                  <a:lnTo>
                    <a:pt x="5007" y="2735"/>
                  </a:lnTo>
                  <a:lnTo>
                    <a:pt x="5007" y="2564"/>
                  </a:lnTo>
                  <a:lnTo>
                    <a:pt x="5007" y="2394"/>
                  </a:lnTo>
                  <a:lnTo>
                    <a:pt x="5032" y="2223"/>
                  </a:lnTo>
                  <a:lnTo>
                    <a:pt x="5081" y="2052"/>
                  </a:lnTo>
                  <a:lnTo>
                    <a:pt x="5129" y="1905"/>
                  </a:lnTo>
                  <a:lnTo>
                    <a:pt x="5203" y="1759"/>
                  </a:lnTo>
                  <a:lnTo>
                    <a:pt x="5300" y="1612"/>
                  </a:lnTo>
                  <a:lnTo>
                    <a:pt x="5398" y="1490"/>
                  </a:lnTo>
                  <a:lnTo>
                    <a:pt x="5496" y="1368"/>
                  </a:lnTo>
                  <a:lnTo>
                    <a:pt x="5618" y="1246"/>
                  </a:lnTo>
                  <a:lnTo>
                    <a:pt x="5764" y="1148"/>
                  </a:lnTo>
                  <a:lnTo>
                    <a:pt x="5887" y="1075"/>
                  </a:lnTo>
                  <a:lnTo>
                    <a:pt x="6033" y="1001"/>
                  </a:lnTo>
                  <a:lnTo>
                    <a:pt x="6204" y="928"/>
                  </a:lnTo>
                  <a:lnTo>
                    <a:pt x="6375" y="879"/>
                  </a:lnTo>
                  <a:lnTo>
                    <a:pt x="6522" y="855"/>
                  </a:lnTo>
                  <a:lnTo>
                    <a:pt x="6717" y="855"/>
                  </a:lnTo>
                  <a:lnTo>
                    <a:pt x="6448" y="659"/>
                  </a:lnTo>
                  <a:lnTo>
                    <a:pt x="6155" y="489"/>
                  </a:lnTo>
                  <a:lnTo>
                    <a:pt x="5838" y="342"/>
                  </a:lnTo>
                  <a:lnTo>
                    <a:pt x="5545" y="220"/>
                  </a:lnTo>
                  <a:lnTo>
                    <a:pt x="5203" y="122"/>
                  </a:lnTo>
                  <a:lnTo>
                    <a:pt x="4885" y="49"/>
                  </a:lnTo>
                  <a:lnTo>
                    <a:pt x="4519" y="24"/>
                  </a:lnTo>
                  <a:lnTo>
                    <a:pt x="417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18" name="Google Shape;4518;p48"/>
          <p:cNvSpPr/>
          <p:nvPr/>
        </p:nvSpPr>
        <p:spPr>
          <a:xfrm>
            <a:off x="3659980" y="2637380"/>
            <a:ext cx="355300" cy="355279"/>
          </a:xfrm>
          <a:custGeom>
            <a:avLst/>
            <a:gdLst/>
            <a:ahLst/>
            <a:cxnLst/>
            <a:rect l="l" t="t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19" name="Google Shape;4519;p48"/>
          <p:cNvGrpSpPr/>
          <p:nvPr/>
        </p:nvGrpSpPr>
        <p:grpSpPr>
          <a:xfrm>
            <a:off x="4187118" y="2656679"/>
            <a:ext cx="427781" cy="316489"/>
            <a:chOff x="5255200" y="3006475"/>
            <a:chExt cx="511700" cy="378575"/>
          </a:xfrm>
        </p:grpSpPr>
        <p:sp>
          <p:nvSpPr>
            <p:cNvPr id="4520" name="Google Shape;4520;p48"/>
            <p:cNvSpPr/>
            <p:nvPr/>
          </p:nvSpPr>
          <p:spPr>
            <a:xfrm>
              <a:off x="5255200" y="3006475"/>
              <a:ext cx="349900" cy="349875"/>
            </a:xfrm>
            <a:custGeom>
              <a:avLst/>
              <a:gdLst/>
              <a:ahLst/>
              <a:cxnLst/>
              <a:rect l="l" t="t" r="r" b="b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1" name="Google Shape;4521;p48"/>
            <p:cNvSpPr/>
            <p:nvPr/>
          </p:nvSpPr>
          <p:spPr>
            <a:xfrm>
              <a:off x="5567825" y="3185975"/>
              <a:ext cx="199075" cy="199075"/>
            </a:xfrm>
            <a:custGeom>
              <a:avLst/>
              <a:gdLst/>
              <a:ahLst/>
              <a:cxnLst/>
              <a:rect l="l" t="t" r="r" b="b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22" name="Google Shape;4522;p48"/>
          <p:cNvGrpSpPr/>
          <p:nvPr/>
        </p:nvGrpSpPr>
        <p:grpSpPr>
          <a:xfrm>
            <a:off x="3100904" y="2638307"/>
            <a:ext cx="346104" cy="353231"/>
            <a:chOff x="3955900" y="2984500"/>
            <a:chExt cx="414000" cy="422525"/>
          </a:xfrm>
        </p:grpSpPr>
        <p:sp>
          <p:nvSpPr>
            <p:cNvPr id="4523" name="Google Shape;4523;p48"/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4" name="Google Shape;4524;p48"/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5" name="Google Shape;4525;p48"/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26" name="Google Shape;4526;p48"/>
          <p:cNvSpPr/>
          <p:nvPr/>
        </p:nvSpPr>
        <p:spPr>
          <a:xfrm>
            <a:off x="264917" y="3226449"/>
            <a:ext cx="386922" cy="304241"/>
          </a:xfrm>
          <a:custGeom>
            <a:avLst/>
            <a:gdLst/>
            <a:ahLst/>
            <a:cxnLst/>
            <a:rect l="l" t="t" r="r" b="b"/>
            <a:pathLst>
              <a:path w="18513" h="14557" extrusionOk="0">
                <a:moveTo>
                  <a:pt x="9159" y="2125"/>
                </a:moveTo>
                <a:lnTo>
                  <a:pt x="9403" y="2150"/>
                </a:lnTo>
                <a:lnTo>
                  <a:pt x="9672" y="2198"/>
                </a:lnTo>
                <a:lnTo>
                  <a:pt x="9916" y="2272"/>
                </a:lnTo>
                <a:lnTo>
                  <a:pt x="10160" y="2345"/>
                </a:lnTo>
                <a:lnTo>
                  <a:pt x="10404" y="2443"/>
                </a:lnTo>
                <a:lnTo>
                  <a:pt x="10624" y="2565"/>
                </a:lnTo>
                <a:lnTo>
                  <a:pt x="10820" y="2687"/>
                </a:lnTo>
                <a:lnTo>
                  <a:pt x="10893" y="2760"/>
                </a:lnTo>
                <a:lnTo>
                  <a:pt x="10942" y="2858"/>
                </a:lnTo>
                <a:lnTo>
                  <a:pt x="10942" y="2956"/>
                </a:lnTo>
                <a:lnTo>
                  <a:pt x="10917" y="3078"/>
                </a:lnTo>
                <a:lnTo>
                  <a:pt x="10844" y="3151"/>
                </a:lnTo>
                <a:lnTo>
                  <a:pt x="10771" y="3200"/>
                </a:lnTo>
                <a:lnTo>
                  <a:pt x="10698" y="3224"/>
                </a:lnTo>
                <a:lnTo>
                  <a:pt x="10600" y="3175"/>
                </a:lnTo>
                <a:lnTo>
                  <a:pt x="10404" y="3053"/>
                </a:lnTo>
                <a:lnTo>
                  <a:pt x="10209" y="2956"/>
                </a:lnTo>
                <a:lnTo>
                  <a:pt x="10014" y="2882"/>
                </a:lnTo>
                <a:lnTo>
                  <a:pt x="9794" y="2809"/>
                </a:lnTo>
                <a:lnTo>
                  <a:pt x="9574" y="2760"/>
                </a:lnTo>
                <a:lnTo>
                  <a:pt x="9354" y="2711"/>
                </a:lnTo>
                <a:lnTo>
                  <a:pt x="9110" y="2687"/>
                </a:lnTo>
                <a:lnTo>
                  <a:pt x="8646" y="2687"/>
                </a:lnTo>
                <a:lnTo>
                  <a:pt x="8426" y="2711"/>
                </a:lnTo>
                <a:lnTo>
                  <a:pt x="8206" y="2760"/>
                </a:lnTo>
                <a:lnTo>
                  <a:pt x="7987" y="2809"/>
                </a:lnTo>
                <a:lnTo>
                  <a:pt x="7767" y="2882"/>
                </a:lnTo>
                <a:lnTo>
                  <a:pt x="7547" y="2956"/>
                </a:lnTo>
                <a:lnTo>
                  <a:pt x="7352" y="3053"/>
                </a:lnTo>
                <a:lnTo>
                  <a:pt x="7181" y="3175"/>
                </a:lnTo>
                <a:lnTo>
                  <a:pt x="7107" y="3200"/>
                </a:lnTo>
                <a:lnTo>
                  <a:pt x="7059" y="3224"/>
                </a:lnTo>
                <a:lnTo>
                  <a:pt x="7010" y="3200"/>
                </a:lnTo>
                <a:lnTo>
                  <a:pt x="6936" y="3175"/>
                </a:lnTo>
                <a:lnTo>
                  <a:pt x="6888" y="3127"/>
                </a:lnTo>
                <a:lnTo>
                  <a:pt x="6863" y="3078"/>
                </a:lnTo>
                <a:lnTo>
                  <a:pt x="6839" y="2956"/>
                </a:lnTo>
                <a:lnTo>
                  <a:pt x="6839" y="2858"/>
                </a:lnTo>
                <a:lnTo>
                  <a:pt x="6888" y="2760"/>
                </a:lnTo>
                <a:lnTo>
                  <a:pt x="6936" y="2687"/>
                </a:lnTo>
                <a:lnTo>
                  <a:pt x="7156" y="2565"/>
                </a:lnTo>
                <a:lnTo>
                  <a:pt x="7376" y="2443"/>
                </a:lnTo>
                <a:lnTo>
                  <a:pt x="7620" y="2345"/>
                </a:lnTo>
                <a:lnTo>
                  <a:pt x="7864" y="2272"/>
                </a:lnTo>
                <a:lnTo>
                  <a:pt x="8109" y="2198"/>
                </a:lnTo>
                <a:lnTo>
                  <a:pt x="8377" y="2150"/>
                </a:lnTo>
                <a:lnTo>
                  <a:pt x="8622" y="2125"/>
                </a:lnTo>
                <a:close/>
                <a:moveTo>
                  <a:pt x="3761" y="5373"/>
                </a:moveTo>
                <a:lnTo>
                  <a:pt x="3884" y="5398"/>
                </a:lnTo>
                <a:lnTo>
                  <a:pt x="4030" y="5447"/>
                </a:lnTo>
                <a:lnTo>
                  <a:pt x="4128" y="5496"/>
                </a:lnTo>
                <a:lnTo>
                  <a:pt x="4250" y="5569"/>
                </a:lnTo>
                <a:lnTo>
                  <a:pt x="4323" y="5691"/>
                </a:lnTo>
                <a:lnTo>
                  <a:pt x="4372" y="5789"/>
                </a:lnTo>
                <a:lnTo>
                  <a:pt x="4421" y="5911"/>
                </a:lnTo>
                <a:lnTo>
                  <a:pt x="4445" y="6057"/>
                </a:lnTo>
                <a:lnTo>
                  <a:pt x="4421" y="6204"/>
                </a:lnTo>
                <a:lnTo>
                  <a:pt x="4372" y="6326"/>
                </a:lnTo>
                <a:lnTo>
                  <a:pt x="4323" y="6448"/>
                </a:lnTo>
                <a:lnTo>
                  <a:pt x="4250" y="6546"/>
                </a:lnTo>
                <a:lnTo>
                  <a:pt x="4128" y="6619"/>
                </a:lnTo>
                <a:lnTo>
                  <a:pt x="4030" y="6692"/>
                </a:lnTo>
                <a:lnTo>
                  <a:pt x="3884" y="6717"/>
                </a:lnTo>
                <a:lnTo>
                  <a:pt x="3761" y="6741"/>
                </a:lnTo>
                <a:lnTo>
                  <a:pt x="3615" y="6717"/>
                </a:lnTo>
                <a:lnTo>
                  <a:pt x="3493" y="6692"/>
                </a:lnTo>
                <a:lnTo>
                  <a:pt x="3371" y="6619"/>
                </a:lnTo>
                <a:lnTo>
                  <a:pt x="3273" y="6546"/>
                </a:lnTo>
                <a:lnTo>
                  <a:pt x="3200" y="6448"/>
                </a:lnTo>
                <a:lnTo>
                  <a:pt x="3126" y="6326"/>
                </a:lnTo>
                <a:lnTo>
                  <a:pt x="3102" y="6204"/>
                </a:lnTo>
                <a:lnTo>
                  <a:pt x="3078" y="6057"/>
                </a:lnTo>
                <a:lnTo>
                  <a:pt x="3102" y="5911"/>
                </a:lnTo>
                <a:lnTo>
                  <a:pt x="3126" y="5789"/>
                </a:lnTo>
                <a:lnTo>
                  <a:pt x="3200" y="5691"/>
                </a:lnTo>
                <a:lnTo>
                  <a:pt x="3273" y="5569"/>
                </a:lnTo>
                <a:lnTo>
                  <a:pt x="3371" y="5496"/>
                </a:lnTo>
                <a:lnTo>
                  <a:pt x="3493" y="5447"/>
                </a:lnTo>
                <a:lnTo>
                  <a:pt x="3615" y="5398"/>
                </a:lnTo>
                <a:lnTo>
                  <a:pt x="3761" y="5373"/>
                </a:lnTo>
                <a:close/>
                <a:moveTo>
                  <a:pt x="17609" y="6741"/>
                </a:moveTo>
                <a:lnTo>
                  <a:pt x="17609" y="6790"/>
                </a:lnTo>
                <a:lnTo>
                  <a:pt x="17585" y="6888"/>
                </a:lnTo>
                <a:lnTo>
                  <a:pt x="17560" y="6937"/>
                </a:lnTo>
                <a:lnTo>
                  <a:pt x="17512" y="7010"/>
                </a:lnTo>
                <a:lnTo>
                  <a:pt x="17365" y="7132"/>
                </a:lnTo>
                <a:lnTo>
                  <a:pt x="17365" y="7132"/>
                </a:lnTo>
                <a:lnTo>
                  <a:pt x="17389" y="7010"/>
                </a:lnTo>
                <a:lnTo>
                  <a:pt x="17414" y="6863"/>
                </a:lnTo>
                <a:lnTo>
                  <a:pt x="17463" y="6790"/>
                </a:lnTo>
                <a:lnTo>
                  <a:pt x="17512" y="6766"/>
                </a:lnTo>
                <a:lnTo>
                  <a:pt x="17560" y="6741"/>
                </a:lnTo>
                <a:close/>
                <a:moveTo>
                  <a:pt x="4836" y="0"/>
                </a:moveTo>
                <a:lnTo>
                  <a:pt x="4738" y="196"/>
                </a:lnTo>
                <a:lnTo>
                  <a:pt x="4641" y="391"/>
                </a:lnTo>
                <a:lnTo>
                  <a:pt x="4543" y="684"/>
                </a:lnTo>
                <a:lnTo>
                  <a:pt x="4445" y="1002"/>
                </a:lnTo>
                <a:lnTo>
                  <a:pt x="4396" y="1393"/>
                </a:lnTo>
                <a:lnTo>
                  <a:pt x="4372" y="1783"/>
                </a:lnTo>
                <a:lnTo>
                  <a:pt x="4372" y="2003"/>
                </a:lnTo>
                <a:lnTo>
                  <a:pt x="4421" y="2223"/>
                </a:lnTo>
                <a:lnTo>
                  <a:pt x="4079" y="2443"/>
                </a:lnTo>
                <a:lnTo>
                  <a:pt x="3688" y="2736"/>
                </a:lnTo>
                <a:lnTo>
                  <a:pt x="3273" y="3151"/>
                </a:lnTo>
                <a:lnTo>
                  <a:pt x="2833" y="3615"/>
                </a:lnTo>
                <a:lnTo>
                  <a:pt x="2418" y="4128"/>
                </a:lnTo>
                <a:lnTo>
                  <a:pt x="2027" y="4665"/>
                </a:lnTo>
                <a:lnTo>
                  <a:pt x="1856" y="4958"/>
                </a:lnTo>
                <a:lnTo>
                  <a:pt x="1710" y="5251"/>
                </a:lnTo>
                <a:lnTo>
                  <a:pt x="1563" y="5544"/>
                </a:lnTo>
                <a:lnTo>
                  <a:pt x="1466" y="5813"/>
                </a:lnTo>
                <a:lnTo>
                  <a:pt x="562" y="5813"/>
                </a:lnTo>
                <a:lnTo>
                  <a:pt x="464" y="5838"/>
                </a:lnTo>
                <a:lnTo>
                  <a:pt x="342" y="5862"/>
                </a:lnTo>
                <a:lnTo>
                  <a:pt x="244" y="5911"/>
                </a:lnTo>
                <a:lnTo>
                  <a:pt x="171" y="5984"/>
                </a:lnTo>
                <a:lnTo>
                  <a:pt x="98" y="6057"/>
                </a:lnTo>
                <a:lnTo>
                  <a:pt x="49" y="6155"/>
                </a:lnTo>
                <a:lnTo>
                  <a:pt x="25" y="6277"/>
                </a:lnTo>
                <a:lnTo>
                  <a:pt x="0" y="6375"/>
                </a:lnTo>
                <a:lnTo>
                  <a:pt x="0" y="8622"/>
                </a:lnTo>
                <a:lnTo>
                  <a:pt x="25" y="8744"/>
                </a:lnTo>
                <a:lnTo>
                  <a:pt x="49" y="8842"/>
                </a:lnTo>
                <a:lnTo>
                  <a:pt x="98" y="8939"/>
                </a:lnTo>
                <a:lnTo>
                  <a:pt x="171" y="9013"/>
                </a:lnTo>
                <a:lnTo>
                  <a:pt x="244" y="9086"/>
                </a:lnTo>
                <a:lnTo>
                  <a:pt x="342" y="9135"/>
                </a:lnTo>
                <a:lnTo>
                  <a:pt x="464" y="9183"/>
                </a:lnTo>
                <a:lnTo>
                  <a:pt x="1514" y="9183"/>
                </a:lnTo>
                <a:lnTo>
                  <a:pt x="1588" y="9379"/>
                </a:lnTo>
                <a:lnTo>
                  <a:pt x="1685" y="9599"/>
                </a:lnTo>
                <a:lnTo>
                  <a:pt x="1930" y="10014"/>
                </a:lnTo>
                <a:lnTo>
                  <a:pt x="2223" y="10405"/>
                </a:lnTo>
                <a:lnTo>
                  <a:pt x="2589" y="10795"/>
                </a:lnTo>
                <a:lnTo>
                  <a:pt x="2980" y="11162"/>
                </a:lnTo>
                <a:lnTo>
                  <a:pt x="3419" y="11504"/>
                </a:lnTo>
                <a:lnTo>
                  <a:pt x="3908" y="11821"/>
                </a:lnTo>
                <a:lnTo>
                  <a:pt x="4421" y="12065"/>
                </a:lnTo>
                <a:lnTo>
                  <a:pt x="4421" y="14557"/>
                </a:lnTo>
                <a:lnTo>
                  <a:pt x="5105" y="14557"/>
                </a:lnTo>
                <a:lnTo>
                  <a:pt x="6326" y="12896"/>
                </a:lnTo>
                <a:lnTo>
                  <a:pt x="6936" y="13067"/>
                </a:lnTo>
                <a:lnTo>
                  <a:pt x="7571" y="13164"/>
                </a:lnTo>
                <a:lnTo>
                  <a:pt x="8231" y="13238"/>
                </a:lnTo>
                <a:lnTo>
                  <a:pt x="8890" y="13262"/>
                </a:lnTo>
                <a:lnTo>
                  <a:pt x="9550" y="13238"/>
                </a:lnTo>
                <a:lnTo>
                  <a:pt x="10209" y="13164"/>
                </a:lnTo>
                <a:lnTo>
                  <a:pt x="10844" y="13067"/>
                </a:lnTo>
                <a:lnTo>
                  <a:pt x="11455" y="12896"/>
                </a:lnTo>
                <a:lnTo>
                  <a:pt x="12627" y="14557"/>
                </a:lnTo>
                <a:lnTo>
                  <a:pt x="13384" y="14557"/>
                </a:lnTo>
                <a:lnTo>
                  <a:pt x="13384" y="12065"/>
                </a:lnTo>
                <a:lnTo>
                  <a:pt x="13726" y="11919"/>
                </a:lnTo>
                <a:lnTo>
                  <a:pt x="14044" y="11748"/>
                </a:lnTo>
                <a:lnTo>
                  <a:pt x="14337" y="11577"/>
                </a:lnTo>
                <a:lnTo>
                  <a:pt x="14630" y="11382"/>
                </a:lnTo>
                <a:lnTo>
                  <a:pt x="14898" y="11162"/>
                </a:lnTo>
                <a:lnTo>
                  <a:pt x="15143" y="10942"/>
                </a:lnTo>
                <a:lnTo>
                  <a:pt x="15387" y="10698"/>
                </a:lnTo>
                <a:lnTo>
                  <a:pt x="15607" y="10429"/>
                </a:lnTo>
                <a:lnTo>
                  <a:pt x="15778" y="10160"/>
                </a:lnTo>
                <a:lnTo>
                  <a:pt x="15949" y="9892"/>
                </a:lnTo>
                <a:lnTo>
                  <a:pt x="16119" y="9599"/>
                </a:lnTo>
                <a:lnTo>
                  <a:pt x="16242" y="9281"/>
                </a:lnTo>
                <a:lnTo>
                  <a:pt x="16364" y="8964"/>
                </a:lnTo>
                <a:lnTo>
                  <a:pt x="16437" y="8622"/>
                </a:lnTo>
                <a:lnTo>
                  <a:pt x="16510" y="8280"/>
                </a:lnTo>
                <a:lnTo>
                  <a:pt x="16559" y="7938"/>
                </a:lnTo>
                <a:lnTo>
                  <a:pt x="16974" y="7938"/>
                </a:lnTo>
                <a:lnTo>
                  <a:pt x="17096" y="7913"/>
                </a:lnTo>
                <a:lnTo>
                  <a:pt x="17316" y="8109"/>
                </a:lnTo>
                <a:lnTo>
                  <a:pt x="17536" y="8231"/>
                </a:lnTo>
                <a:lnTo>
                  <a:pt x="17780" y="8329"/>
                </a:lnTo>
                <a:lnTo>
                  <a:pt x="18024" y="8353"/>
                </a:lnTo>
                <a:lnTo>
                  <a:pt x="18171" y="8353"/>
                </a:lnTo>
                <a:lnTo>
                  <a:pt x="18318" y="8304"/>
                </a:lnTo>
                <a:lnTo>
                  <a:pt x="18415" y="8255"/>
                </a:lnTo>
                <a:lnTo>
                  <a:pt x="18464" y="8158"/>
                </a:lnTo>
                <a:lnTo>
                  <a:pt x="18513" y="8060"/>
                </a:lnTo>
                <a:lnTo>
                  <a:pt x="18488" y="7962"/>
                </a:lnTo>
                <a:lnTo>
                  <a:pt x="18440" y="7865"/>
                </a:lnTo>
                <a:lnTo>
                  <a:pt x="18342" y="7791"/>
                </a:lnTo>
                <a:lnTo>
                  <a:pt x="18244" y="7767"/>
                </a:lnTo>
                <a:lnTo>
                  <a:pt x="18147" y="7767"/>
                </a:lnTo>
                <a:lnTo>
                  <a:pt x="18024" y="7791"/>
                </a:lnTo>
                <a:lnTo>
                  <a:pt x="17902" y="7767"/>
                </a:lnTo>
                <a:lnTo>
                  <a:pt x="17756" y="7718"/>
                </a:lnTo>
                <a:lnTo>
                  <a:pt x="17634" y="7645"/>
                </a:lnTo>
                <a:lnTo>
                  <a:pt x="17780" y="7523"/>
                </a:lnTo>
                <a:lnTo>
                  <a:pt x="17927" y="7376"/>
                </a:lnTo>
                <a:lnTo>
                  <a:pt x="18049" y="7230"/>
                </a:lnTo>
                <a:lnTo>
                  <a:pt x="18122" y="7059"/>
                </a:lnTo>
                <a:lnTo>
                  <a:pt x="18171" y="6888"/>
                </a:lnTo>
                <a:lnTo>
                  <a:pt x="18171" y="6717"/>
                </a:lnTo>
                <a:lnTo>
                  <a:pt x="18147" y="6546"/>
                </a:lnTo>
                <a:lnTo>
                  <a:pt x="18073" y="6424"/>
                </a:lnTo>
                <a:lnTo>
                  <a:pt x="18000" y="6326"/>
                </a:lnTo>
                <a:lnTo>
                  <a:pt x="17902" y="6253"/>
                </a:lnTo>
                <a:lnTo>
                  <a:pt x="17805" y="6204"/>
                </a:lnTo>
                <a:lnTo>
                  <a:pt x="17683" y="6179"/>
                </a:lnTo>
                <a:lnTo>
                  <a:pt x="17560" y="6179"/>
                </a:lnTo>
                <a:lnTo>
                  <a:pt x="17438" y="6204"/>
                </a:lnTo>
                <a:lnTo>
                  <a:pt x="17341" y="6228"/>
                </a:lnTo>
                <a:lnTo>
                  <a:pt x="17243" y="6277"/>
                </a:lnTo>
                <a:lnTo>
                  <a:pt x="17145" y="6326"/>
                </a:lnTo>
                <a:lnTo>
                  <a:pt x="17048" y="6424"/>
                </a:lnTo>
                <a:lnTo>
                  <a:pt x="16974" y="6497"/>
                </a:lnTo>
                <a:lnTo>
                  <a:pt x="16925" y="6619"/>
                </a:lnTo>
                <a:lnTo>
                  <a:pt x="16852" y="6790"/>
                </a:lnTo>
                <a:lnTo>
                  <a:pt x="16803" y="6985"/>
                </a:lnTo>
                <a:lnTo>
                  <a:pt x="16803" y="7181"/>
                </a:lnTo>
                <a:lnTo>
                  <a:pt x="16828" y="7376"/>
                </a:lnTo>
                <a:lnTo>
                  <a:pt x="16706" y="7376"/>
                </a:lnTo>
                <a:lnTo>
                  <a:pt x="16584" y="7352"/>
                </a:lnTo>
                <a:lnTo>
                  <a:pt x="16559" y="7034"/>
                </a:lnTo>
                <a:lnTo>
                  <a:pt x="16535" y="6717"/>
                </a:lnTo>
                <a:lnTo>
                  <a:pt x="16486" y="6399"/>
                </a:lnTo>
                <a:lnTo>
                  <a:pt x="16413" y="6082"/>
                </a:lnTo>
                <a:lnTo>
                  <a:pt x="16315" y="5764"/>
                </a:lnTo>
                <a:lnTo>
                  <a:pt x="16217" y="5471"/>
                </a:lnTo>
                <a:lnTo>
                  <a:pt x="16095" y="5178"/>
                </a:lnTo>
                <a:lnTo>
                  <a:pt x="15949" y="4885"/>
                </a:lnTo>
                <a:lnTo>
                  <a:pt x="15802" y="4616"/>
                </a:lnTo>
                <a:lnTo>
                  <a:pt x="15631" y="4323"/>
                </a:lnTo>
                <a:lnTo>
                  <a:pt x="15436" y="4079"/>
                </a:lnTo>
                <a:lnTo>
                  <a:pt x="15240" y="3810"/>
                </a:lnTo>
                <a:lnTo>
                  <a:pt x="15020" y="3566"/>
                </a:lnTo>
                <a:lnTo>
                  <a:pt x="14801" y="3322"/>
                </a:lnTo>
                <a:lnTo>
                  <a:pt x="14556" y="3102"/>
                </a:lnTo>
                <a:lnTo>
                  <a:pt x="14312" y="2882"/>
                </a:lnTo>
                <a:lnTo>
                  <a:pt x="14044" y="2663"/>
                </a:lnTo>
                <a:lnTo>
                  <a:pt x="13750" y="2467"/>
                </a:lnTo>
                <a:lnTo>
                  <a:pt x="13457" y="2272"/>
                </a:lnTo>
                <a:lnTo>
                  <a:pt x="13164" y="2101"/>
                </a:lnTo>
                <a:lnTo>
                  <a:pt x="12847" y="1930"/>
                </a:lnTo>
                <a:lnTo>
                  <a:pt x="12529" y="1783"/>
                </a:lnTo>
                <a:lnTo>
                  <a:pt x="12212" y="1637"/>
                </a:lnTo>
                <a:lnTo>
                  <a:pt x="11870" y="1515"/>
                </a:lnTo>
                <a:lnTo>
                  <a:pt x="11528" y="1393"/>
                </a:lnTo>
                <a:lnTo>
                  <a:pt x="11162" y="1295"/>
                </a:lnTo>
                <a:lnTo>
                  <a:pt x="10795" y="1222"/>
                </a:lnTo>
                <a:lnTo>
                  <a:pt x="10429" y="1148"/>
                </a:lnTo>
                <a:lnTo>
                  <a:pt x="10063" y="1099"/>
                </a:lnTo>
                <a:lnTo>
                  <a:pt x="9672" y="1051"/>
                </a:lnTo>
                <a:lnTo>
                  <a:pt x="9281" y="1026"/>
                </a:lnTo>
                <a:lnTo>
                  <a:pt x="8353" y="1026"/>
                </a:lnTo>
                <a:lnTo>
                  <a:pt x="7816" y="1075"/>
                </a:lnTo>
                <a:lnTo>
                  <a:pt x="7278" y="1148"/>
                </a:lnTo>
                <a:lnTo>
                  <a:pt x="6765" y="1270"/>
                </a:lnTo>
                <a:lnTo>
                  <a:pt x="6619" y="1051"/>
                </a:lnTo>
                <a:lnTo>
                  <a:pt x="6472" y="880"/>
                </a:lnTo>
                <a:lnTo>
                  <a:pt x="6301" y="709"/>
                </a:lnTo>
                <a:lnTo>
                  <a:pt x="6155" y="562"/>
                </a:lnTo>
                <a:lnTo>
                  <a:pt x="5984" y="440"/>
                </a:lnTo>
                <a:lnTo>
                  <a:pt x="5837" y="342"/>
                </a:lnTo>
                <a:lnTo>
                  <a:pt x="5520" y="196"/>
                </a:lnTo>
                <a:lnTo>
                  <a:pt x="5251" y="98"/>
                </a:lnTo>
                <a:lnTo>
                  <a:pt x="5031" y="49"/>
                </a:lnTo>
                <a:lnTo>
                  <a:pt x="4836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7" name="Google Shape;4527;p48"/>
          <p:cNvSpPr/>
          <p:nvPr/>
        </p:nvSpPr>
        <p:spPr>
          <a:xfrm>
            <a:off x="4829965" y="2621036"/>
            <a:ext cx="269526" cy="387967"/>
          </a:xfrm>
          <a:custGeom>
            <a:avLst/>
            <a:gdLst/>
            <a:ahLst/>
            <a:cxnLst/>
            <a:rect l="l" t="t" r="r" b="b"/>
            <a:pathLst>
              <a:path w="12896" h="18563" extrusionOk="0">
                <a:moveTo>
                  <a:pt x="6448" y="1564"/>
                </a:moveTo>
                <a:lnTo>
                  <a:pt x="6814" y="1588"/>
                </a:lnTo>
                <a:lnTo>
                  <a:pt x="7181" y="1637"/>
                </a:lnTo>
                <a:lnTo>
                  <a:pt x="7523" y="1735"/>
                </a:lnTo>
                <a:lnTo>
                  <a:pt x="7865" y="1857"/>
                </a:lnTo>
                <a:lnTo>
                  <a:pt x="8182" y="2003"/>
                </a:lnTo>
                <a:lnTo>
                  <a:pt x="8475" y="2199"/>
                </a:lnTo>
                <a:lnTo>
                  <a:pt x="8768" y="2394"/>
                </a:lnTo>
                <a:lnTo>
                  <a:pt x="9013" y="2638"/>
                </a:lnTo>
                <a:lnTo>
                  <a:pt x="9257" y="2883"/>
                </a:lnTo>
                <a:lnTo>
                  <a:pt x="9477" y="3176"/>
                </a:lnTo>
                <a:lnTo>
                  <a:pt x="9647" y="3469"/>
                </a:lnTo>
                <a:lnTo>
                  <a:pt x="9794" y="3786"/>
                </a:lnTo>
                <a:lnTo>
                  <a:pt x="9916" y="4128"/>
                </a:lnTo>
                <a:lnTo>
                  <a:pt x="10014" y="4470"/>
                </a:lnTo>
                <a:lnTo>
                  <a:pt x="10063" y="4836"/>
                </a:lnTo>
                <a:lnTo>
                  <a:pt x="10087" y="5203"/>
                </a:lnTo>
                <a:lnTo>
                  <a:pt x="10087" y="7547"/>
                </a:lnTo>
                <a:lnTo>
                  <a:pt x="2809" y="7547"/>
                </a:lnTo>
                <a:lnTo>
                  <a:pt x="2809" y="5203"/>
                </a:lnTo>
                <a:lnTo>
                  <a:pt x="2833" y="4836"/>
                </a:lnTo>
                <a:lnTo>
                  <a:pt x="2882" y="4470"/>
                </a:lnTo>
                <a:lnTo>
                  <a:pt x="2980" y="4128"/>
                </a:lnTo>
                <a:lnTo>
                  <a:pt x="3102" y="3786"/>
                </a:lnTo>
                <a:lnTo>
                  <a:pt x="3249" y="3469"/>
                </a:lnTo>
                <a:lnTo>
                  <a:pt x="3420" y="3176"/>
                </a:lnTo>
                <a:lnTo>
                  <a:pt x="3639" y="2883"/>
                </a:lnTo>
                <a:lnTo>
                  <a:pt x="3884" y="2638"/>
                </a:lnTo>
                <a:lnTo>
                  <a:pt x="4128" y="2394"/>
                </a:lnTo>
                <a:lnTo>
                  <a:pt x="4421" y="2199"/>
                </a:lnTo>
                <a:lnTo>
                  <a:pt x="4714" y="2003"/>
                </a:lnTo>
                <a:lnTo>
                  <a:pt x="5032" y="1857"/>
                </a:lnTo>
                <a:lnTo>
                  <a:pt x="5373" y="1735"/>
                </a:lnTo>
                <a:lnTo>
                  <a:pt x="5715" y="1637"/>
                </a:lnTo>
                <a:lnTo>
                  <a:pt x="6082" y="1588"/>
                </a:lnTo>
                <a:lnTo>
                  <a:pt x="6448" y="1564"/>
                </a:lnTo>
                <a:close/>
                <a:moveTo>
                  <a:pt x="6448" y="10991"/>
                </a:moveTo>
                <a:lnTo>
                  <a:pt x="6692" y="11015"/>
                </a:lnTo>
                <a:lnTo>
                  <a:pt x="6937" y="11089"/>
                </a:lnTo>
                <a:lnTo>
                  <a:pt x="7132" y="11211"/>
                </a:lnTo>
                <a:lnTo>
                  <a:pt x="7327" y="11357"/>
                </a:lnTo>
                <a:lnTo>
                  <a:pt x="7474" y="11528"/>
                </a:lnTo>
                <a:lnTo>
                  <a:pt x="7572" y="11748"/>
                </a:lnTo>
                <a:lnTo>
                  <a:pt x="7645" y="11968"/>
                </a:lnTo>
                <a:lnTo>
                  <a:pt x="7669" y="12212"/>
                </a:lnTo>
                <a:lnTo>
                  <a:pt x="7669" y="12383"/>
                </a:lnTo>
                <a:lnTo>
                  <a:pt x="7645" y="12530"/>
                </a:lnTo>
                <a:lnTo>
                  <a:pt x="7596" y="12701"/>
                </a:lnTo>
                <a:lnTo>
                  <a:pt x="7523" y="12823"/>
                </a:lnTo>
                <a:lnTo>
                  <a:pt x="7425" y="12969"/>
                </a:lnTo>
                <a:lnTo>
                  <a:pt x="7327" y="13067"/>
                </a:lnTo>
                <a:lnTo>
                  <a:pt x="7205" y="13189"/>
                </a:lnTo>
                <a:lnTo>
                  <a:pt x="7083" y="13262"/>
                </a:lnTo>
                <a:lnTo>
                  <a:pt x="7230" y="15094"/>
                </a:lnTo>
                <a:lnTo>
                  <a:pt x="5667" y="15094"/>
                </a:lnTo>
                <a:lnTo>
                  <a:pt x="5813" y="13262"/>
                </a:lnTo>
                <a:lnTo>
                  <a:pt x="5691" y="13189"/>
                </a:lnTo>
                <a:lnTo>
                  <a:pt x="5569" y="13067"/>
                </a:lnTo>
                <a:lnTo>
                  <a:pt x="5471" y="12969"/>
                </a:lnTo>
                <a:lnTo>
                  <a:pt x="5373" y="12823"/>
                </a:lnTo>
                <a:lnTo>
                  <a:pt x="5300" y="12701"/>
                </a:lnTo>
                <a:lnTo>
                  <a:pt x="5251" y="12530"/>
                </a:lnTo>
                <a:lnTo>
                  <a:pt x="5227" y="12383"/>
                </a:lnTo>
                <a:lnTo>
                  <a:pt x="5227" y="12212"/>
                </a:lnTo>
                <a:lnTo>
                  <a:pt x="5251" y="11968"/>
                </a:lnTo>
                <a:lnTo>
                  <a:pt x="5325" y="11748"/>
                </a:lnTo>
                <a:lnTo>
                  <a:pt x="5422" y="11528"/>
                </a:lnTo>
                <a:lnTo>
                  <a:pt x="5569" y="11357"/>
                </a:lnTo>
                <a:lnTo>
                  <a:pt x="5764" y="11211"/>
                </a:lnTo>
                <a:lnTo>
                  <a:pt x="5960" y="11089"/>
                </a:lnTo>
                <a:lnTo>
                  <a:pt x="6204" y="11015"/>
                </a:lnTo>
                <a:lnTo>
                  <a:pt x="6448" y="10991"/>
                </a:lnTo>
                <a:close/>
                <a:moveTo>
                  <a:pt x="6448" y="1"/>
                </a:moveTo>
                <a:lnTo>
                  <a:pt x="5911" y="25"/>
                </a:lnTo>
                <a:lnTo>
                  <a:pt x="5398" y="123"/>
                </a:lnTo>
                <a:lnTo>
                  <a:pt x="4909" y="245"/>
                </a:lnTo>
                <a:lnTo>
                  <a:pt x="4421" y="416"/>
                </a:lnTo>
                <a:lnTo>
                  <a:pt x="3981" y="636"/>
                </a:lnTo>
                <a:lnTo>
                  <a:pt x="3542" y="904"/>
                </a:lnTo>
                <a:lnTo>
                  <a:pt x="3151" y="1197"/>
                </a:lnTo>
                <a:lnTo>
                  <a:pt x="2760" y="1539"/>
                </a:lnTo>
                <a:lnTo>
                  <a:pt x="2443" y="1906"/>
                </a:lnTo>
                <a:lnTo>
                  <a:pt x="2125" y="2296"/>
                </a:lnTo>
                <a:lnTo>
                  <a:pt x="1881" y="2736"/>
                </a:lnTo>
                <a:lnTo>
                  <a:pt x="1661" y="3176"/>
                </a:lnTo>
                <a:lnTo>
                  <a:pt x="1466" y="3664"/>
                </a:lnTo>
                <a:lnTo>
                  <a:pt x="1344" y="4153"/>
                </a:lnTo>
                <a:lnTo>
                  <a:pt x="1270" y="4690"/>
                </a:lnTo>
                <a:lnTo>
                  <a:pt x="1246" y="5203"/>
                </a:lnTo>
                <a:lnTo>
                  <a:pt x="1246" y="7547"/>
                </a:lnTo>
                <a:lnTo>
                  <a:pt x="391" y="7547"/>
                </a:lnTo>
                <a:lnTo>
                  <a:pt x="293" y="7572"/>
                </a:lnTo>
                <a:lnTo>
                  <a:pt x="220" y="7621"/>
                </a:lnTo>
                <a:lnTo>
                  <a:pt x="147" y="7669"/>
                </a:lnTo>
                <a:lnTo>
                  <a:pt x="74" y="7743"/>
                </a:lnTo>
                <a:lnTo>
                  <a:pt x="49" y="7840"/>
                </a:lnTo>
                <a:lnTo>
                  <a:pt x="0" y="7914"/>
                </a:lnTo>
                <a:lnTo>
                  <a:pt x="0" y="8036"/>
                </a:lnTo>
                <a:lnTo>
                  <a:pt x="0" y="18074"/>
                </a:lnTo>
                <a:lnTo>
                  <a:pt x="0" y="18171"/>
                </a:lnTo>
                <a:lnTo>
                  <a:pt x="49" y="18269"/>
                </a:lnTo>
                <a:lnTo>
                  <a:pt x="74" y="18342"/>
                </a:lnTo>
                <a:lnTo>
                  <a:pt x="147" y="18416"/>
                </a:lnTo>
                <a:lnTo>
                  <a:pt x="220" y="18464"/>
                </a:lnTo>
                <a:lnTo>
                  <a:pt x="293" y="18513"/>
                </a:lnTo>
                <a:lnTo>
                  <a:pt x="391" y="18538"/>
                </a:lnTo>
                <a:lnTo>
                  <a:pt x="489" y="18562"/>
                </a:lnTo>
                <a:lnTo>
                  <a:pt x="12407" y="18562"/>
                </a:lnTo>
                <a:lnTo>
                  <a:pt x="12505" y="18538"/>
                </a:lnTo>
                <a:lnTo>
                  <a:pt x="12603" y="18513"/>
                </a:lnTo>
                <a:lnTo>
                  <a:pt x="12676" y="18464"/>
                </a:lnTo>
                <a:lnTo>
                  <a:pt x="12749" y="18416"/>
                </a:lnTo>
                <a:lnTo>
                  <a:pt x="12822" y="18342"/>
                </a:lnTo>
                <a:lnTo>
                  <a:pt x="12847" y="18269"/>
                </a:lnTo>
                <a:lnTo>
                  <a:pt x="12896" y="18171"/>
                </a:lnTo>
                <a:lnTo>
                  <a:pt x="12896" y="18074"/>
                </a:lnTo>
                <a:lnTo>
                  <a:pt x="12896" y="8036"/>
                </a:lnTo>
                <a:lnTo>
                  <a:pt x="12896" y="7914"/>
                </a:lnTo>
                <a:lnTo>
                  <a:pt x="12847" y="7840"/>
                </a:lnTo>
                <a:lnTo>
                  <a:pt x="12822" y="7743"/>
                </a:lnTo>
                <a:lnTo>
                  <a:pt x="12749" y="7669"/>
                </a:lnTo>
                <a:lnTo>
                  <a:pt x="12676" y="7621"/>
                </a:lnTo>
                <a:lnTo>
                  <a:pt x="12603" y="7572"/>
                </a:lnTo>
                <a:lnTo>
                  <a:pt x="12505" y="7547"/>
                </a:lnTo>
                <a:lnTo>
                  <a:pt x="11650" y="7547"/>
                </a:lnTo>
                <a:lnTo>
                  <a:pt x="11650" y="5203"/>
                </a:lnTo>
                <a:lnTo>
                  <a:pt x="11626" y="4690"/>
                </a:lnTo>
                <a:lnTo>
                  <a:pt x="11552" y="4153"/>
                </a:lnTo>
                <a:lnTo>
                  <a:pt x="11430" y="3664"/>
                </a:lnTo>
                <a:lnTo>
                  <a:pt x="11235" y="3176"/>
                </a:lnTo>
                <a:lnTo>
                  <a:pt x="11015" y="2736"/>
                </a:lnTo>
                <a:lnTo>
                  <a:pt x="10771" y="2296"/>
                </a:lnTo>
                <a:lnTo>
                  <a:pt x="10453" y="1906"/>
                </a:lnTo>
                <a:lnTo>
                  <a:pt x="10136" y="1539"/>
                </a:lnTo>
                <a:lnTo>
                  <a:pt x="9745" y="1197"/>
                </a:lnTo>
                <a:lnTo>
                  <a:pt x="9354" y="904"/>
                </a:lnTo>
                <a:lnTo>
                  <a:pt x="8939" y="636"/>
                </a:lnTo>
                <a:lnTo>
                  <a:pt x="8475" y="416"/>
                </a:lnTo>
                <a:lnTo>
                  <a:pt x="7987" y="245"/>
                </a:lnTo>
                <a:lnTo>
                  <a:pt x="7498" y="123"/>
                </a:lnTo>
                <a:lnTo>
                  <a:pt x="6985" y="25"/>
                </a:lnTo>
                <a:lnTo>
                  <a:pt x="6448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28" name="Google Shape;4528;p48"/>
          <p:cNvGrpSpPr/>
          <p:nvPr/>
        </p:nvGrpSpPr>
        <p:grpSpPr>
          <a:xfrm>
            <a:off x="5395849" y="2633187"/>
            <a:ext cx="264427" cy="375719"/>
            <a:chOff x="6701050" y="2978375"/>
            <a:chExt cx="316300" cy="449425"/>
          </a:xfrm>
        </p:grpSpPr>
        <p:sp>
          <p:nvSpPr>
            <p:cNvPr id="4529" name="Google Shape;4529;p48"/>
            <p:cNvSpPr/>
            <p:nvPr/>
          </p:nvSpPr>
          <p:spPr>
            <a:xfrm>
              <a:off x="6701050" y="2978375"/>
              <a:ext cx="316300" cy="78175"/>
            </a:xfrm>
            <a:custGeom>
              <a:avLst/>
              <a:gdLst/>
              <a:ahLst/>
              <a:cxnLst/>
              <a:rect l="l" t="t" r="r" b="b"/>
              <a:pathLst>
                <a:path w="12652" h="3127" extrusionOk="0">
                  <a:moveTo>
                    <a:pt x="7840" y="782"/>
                  </a:moveTo>
                  <a:lnTo>
                    <a:pt x="7865" y="807"/>
                  </a:lnTo>
                  <a:lnTo>
                    <a:pt x="7889" y="831"/>
                  </a:lnTo>
                  <a:lnTo>
                    <a:pt x="7889" y="880"/>
                  </a:lnTo>
                  <a:lnTo>
                    <a:pt x="7889" y="1417"/>
                  </a:lnTo>
                  <a:lnTo>
                    <a:pt x="4763" y="1417"/>
                  </a:lnTo>
                  <a:lnTo>
                    <a:pt x="4763" y="880"/>
                  </a:lnTo>
                  <a:lnTo>
                    <a:pt x="4763" y="831"/>
                  </a:lnTo>
                  <a:lnTo>
                    <a:pt x="4787" y="807"/>
                  </a:lnTo>
                  <a:lnTo>
                    <a:pt x="4812" y="782"/>
                  </a:lnTo>
                  <a:close/>
                  <a:moveTo>
                    <a:pt x="4861" y="1"/>
                  </a:moveTo>
                  <a:lnTo>
                    <a:pt x="4690" y="25"/>
                  </a:lnTo>
                  <a:lnTo>
                    <a:pt x="4519" y="74"/>
                  </a:lnTo>
                  <a:lnTo>
                    <a:pt x="4372" y="147"/>
                  </a:lnTo>
                  <a:lnTo>
                    <a:pt x="4250" y="269"/>
                  </a:lnTo>
                  <a:lnTo>
                    <a:pt x="4128" y="392"/>
                  </a:lnTo>
                  <a:lnTo>
                    <a:pt x="4055" y="538"/>
                  </a:lnTo>
                  <a:lnTo>
                    <a:pt x="4006" y="709"/>
                  </a:lnTo>
                  <a:lnTo>
                    <a:pt x="3982" y="880"/>
                  </a:lnTo>
                  <a:lnTo>
                    <a:pt x="3982" y="1417"/>
                  </a:lnTo>
                  <a:lnTo>
                    <a:pt x="391" y="1417"/>
                  </a:lnTo>
                  <a:lnTo>
                    <a:pt x="294" y="1466"/>
                  </a:lnTo>
                  <a:lnTo>
                    <a:pt x="220" y="1491"/>
                  </a:lnTo>
                  <a:lnTo>
                    <a:pt x="147" y="1564"/>
                  </a:lnTo>
                  <a:lnTo>
                    <a:pt x="74" y="1637"/>
                  </a:lnTo>
                  <a:lnTo>
                    <a:pt x="49" y="1710"/>
                  </a:lnTo>
                  <a:lnTo>
                    <a:pt x="1" y="1808"/>
                  </a:lnTo>
                  <a:lnTo>
                    <a:pt x="1" y="1906"/>
                  </a:lnTo>
                  <a:lnTo>
                    <a:pt x="1" y="3127"/>
                  </a:lnTo>
                  <a:lnTo>
                    <a:pt x="12652" y="3127"/>
                  </a:lnTo>
                  <a:lnTo>
                    <a:pt x="12652" y="1906"/>
                  </a:lnTo>
                  <a:lnTo>
                    <a:pt x="12652" y="1808"/>
                  </a:lnTo>
                  <a:lnTo>
                    <a:pt x="12603" y="1710"/>
                  </a:lnTo>
                  <a:lnTo>
                    <a:pt x="12578" y="1637"/>
                  </a:lnTo>
                  <a:lnTo>
                    <a:pt x="12505" y="1564"/>
                  </a:lnTo>
                  <a:lnTo>
                    <a:pt x="12432" y="1491"/>
                  </a:lnTo>
                  <a:lnTo>
                    <a:pt x="12359" y="1466"/>
                  </a:lnTo>
                  <a:lnTo>
                    <a:pt x="12261" y="1417"/>
                  </a:lnTo>
                  <a:lnTo>
                    <a:pt x="8671" y="1417"/>
                  </a:lnTo>
                  <a:lnTo>
                    <a:pt x="8671" y="880"/>
                  </a:lnTo>
                  <a:lnTo>
                    <a:pt x="8646" y="709"/>
                  </a:lnTo>
                  <a:lnTo>
                    <a:pt x="8597" y="538"/>
                  </a:lnTo>
                  <a:lnTo>
                    <a:pt x="8524" y="392"/>
                  </a:lnTo>
                  <a:lnTo>
                    <a:pt x="8402" y="269"/>
                  </a:lnTo>
                  <a:lnTo>
                    <a:pt x="8280" y="147"/>
                  </a:lnTo>
                  <a:lnTo>
                    <a:pt x="8133" y="74"/>
                  </a:lnTo>
                  <a:lnTo>
                    <a:pt x="7962" y="25"/>
                  </a:lnTo>
                  <a:lnTo>
                    <a:pt x="779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0" name="Google Shape;4530;p48"/>
            <p:cNvSpPr/>
            <p:nvPr/>
          </p:nvSpPr>
          <p:spPr>
            <a:xfrm>
              <a:off x="6713875" y="3068750"/>
              <a:ext cx="290650" cy="359050"/>
            </a:xfrm>
            <a:custGeom>
              <a:avLst/>
              <a:gdLst/>
              <a:ahLst/>
              <a:cxnLst/>
              <a:rect l="l" t="t" r="r" b="b"/>
              <a:pathLst>
                <a:path w="11626" h="14362" extrusionOk="0">
                  <a:moveTo>
                    <a:pt x="2614" y="1686"/>
                  </a:moveTo>
                  <a:lnTo>
                    <a:pt x="2711" y="1710"/>
                  </a:lnTo>
                  <a:lnTo>
                    <a:pt x="2785" y="1759"/>
                  </a:lnTo>
                  <a:lnTo>
                    <a:pt x="2834" y="1857"/>
                  </a:lnTo>
                  <a:lnTo>
                    <a:pt x="2858" y="1930"/>
                  </a:lnTo>
                  <a:lnTo>
                    <a:pt x="2858" y="12432"/>
                  </a:lnTo>
                  <a:lnTo>
                    <a:pt x="2834" y="12529"/>
                  </a:lnTo>
                  <a:lnTo>
                    <a:pt x="2785" y="12603"/>
                  </a:lnTo>
                  <a:lnTo>
                    <a:pt x="2711" y="12652"/>
                  </a:lnTo>
                  <a:lnTo>
                    <a:pt x="2614" y="12676"/>
                  </a:lnTo>
                  <a:lnTo>
                    <a:pt x="2516" y="12652"/>
                  </a:lnTo>
                  <a:lnTo>
                    <a:pt x="2443" y="12603"/>
                  </a:lnTo>
                  <a:lnTo>
                    <a:pt x="2394" y="12529"/>
                  </a:lnTo>
                  <a:lnTo>
                    <a:pt x="2369" y="12432"/>
                  </a:lnTo>
                  <a:lnTo>
                    <a:pt x="2369" y="1930"/>
                  </a:lnTo>
                  <a:lnTo>
                    <a:pt x="2394" y="1857"/>
                  </a:lnTo>
                  <a:lnTo>
                    <a:pt x="2443" y="1759"/>
                  </a:lnTo>
                  <a:lnTo>
                    <a:pt x="2516" y="1710"/>
                  </a:lnTo>
                  <a:lnTo>
                    <a:pt x="2614" y="1686"/>
                  </a:lnTo>
                  <a:close/>
                  <a:moveTo>
                    <a:pt x="5813" y="1686"/>
                  </a:moveTo>
                  <a:lnTo>
                    <a:pt x="5911" y="1710"/>
                  </a:lnTo>
                  <a:lnTo>
                    <a:pt x="5984" y="1759"/>
                  </a:lnTo>
                  <a:lnTo>
                    <a:pt x="6033" y="1857"/>
                  </a:lnTo>
                  <a:lnTo>
                    <a:pt x="6057" y="1930"/>
                  </a:lnTo>
                  <a:lnTo>
                    <a:pt x="6057" y="12432"/>
                  </a:lnTo>
                  <a:lnTo>
                    <a:pt x="6033" y="12529"/>
                  </a:lnTo>
                  <a:lnTo>
                    <a:pt x="5984" y="12603"/>
                  </a:lnTo>
                  <a:lnTo>
                    <a:pt x="5911" y="12652"/>
                  </a:lnTo>
                  <a:lnTo>
                    <a:pt x="5813" y="12676"/>
                  </a:lnTo>
                  <a:lnTo>
                    <a:pt x="5715" y="12652"/>
                  </a:lnTo>
                  <a:lnTo>
                    <a:pt x="5642" y="12603"/>
                  </a:lnTo>
                  <a:lnTo>
                    <a:pt x="5593" y="12529"/>
                  </a:lnTo>
                  <a:lnTo>
                    <a:pt x="5569" y="12432"/>
                  </a:lnTo>
                  <a:lnTo>
                    <a:pt x="5569" y="1930"/>
                  </a:lnTo>
                  <a:lnTo>
                    <a:pt x="5593" y="1857"/>
                  </a:lnTo>
                  <a:lnTo>
                    <a:pt x="5642" y="1759"/>
                  </a:lnTo>
                  <a:lnTo>
                    <a:pt x="5715" y="1710"/>
                  </a:lnTo>
                  <a:lnTo>
                    <a:pt x="5813" y="1686"/>
                  </a:lnTo>
                  <a:close/>
                  <a:moveTo>
                    <a:pt x="9013" y="1686"/>
                  </a:moveTo>
                  <a:lnTo>
                    <a:pt x="9110" y="1710"/>
                  </a:lnTo>
                  <a:lnTo>
                    <a:pt x="9183" y="1759"/>
                  </a:lnTo>
                  <a:lnTo>
                    <a:pt x="9232" y="1857"/>
                  </a:lnTo>
                  <a:lnTo>
                    <a:pt x="9257" y="1930"/>
                  </a:lnTo>
                  <a:lnTo>
                    <a:pt x="9257" y="12432"/>
                  </a:lnTo>
                  <a:lnTo>
                    <a:pt x="9232" y="12529"/>
                  </a:lnTo>
                  <a:lnTo>
                    <a:pt x="9183" y="12603"/>
                  </a:lnTo>
                  <a:lnTo>
                    <a:pt x="9110" y="12652"/>
                  </a:lnTo>
                  <a:lnTo>
                    <a:pt x="9013" y="12676"/>
                  </a:lnTo>
                  <a:lnTo>
                    <a:pt x="8915" y="12652"/>
                  </a:lnTo>
                  <a:lnTo>
                    <a:pt x="8842" y="12603"/>
                  </a:lnTo>
                  <a:lnTo>
                    <a:pt x="8793" y="12529"/>
                  </a:lnTo>
                  <a:lnTo>
                    <a:pt x="8768" y="12432"/>
                  </a:lnTo>
                  <a:lnTo>
                    <a:pt x="8768" y="1930"/>
                  </a:lnTo>
                  <a:lnTo>
                    <a:pt x="8793" y="1857"/>
                  </a:lnTo>
                  <a:lnTo>
                    <a:pt x="8842" y="1759"/>
                  </a:lnTo>
                  <a:lnTo>
                    <a:pt x="8915" y="1710"/>
                  </a:lnTo>
                  <a:lnTo>
                    <a:pt x="9013" y="1686"/>
                  </a:lnTo>
                  <a:close/>
                  <a:moveTo>
                    <a:pt x="0" y="0"/>
                  </a:moveTo>
                  <a:lnTo>
                    <a:pt x="0" y="13873"/>
                  </a:lnTo>
                  <a:lnTo>
                    <a:pt x="0" y="13970"/>
                  </a:lnTo>
                  <a:lnTo>
                    <a:pt x="49" y="14068"/>
                  </a:lnTo>
                  <a:lnTo>
                    <a:pt x="74" y="14141"/>
                  </a:lnTo>
                  <a:lnTo>
                    <a:pt x="147" y="14215"/>
                  </a:lnTo>
                  <a:lnTo>
                    <a:pt x="220" y="14263"/>
                  </a:lnTo>
                  <a:lnTo>
                    <a:pt x="294" y="14312"/>
                  </a:lnTo>
                  <a:lnTo>
                    <a:pt x="391" y="14337"/>
                  </a:lnTo>
                  <a:lnTo>
                    <a:pt x="489" y="14361"/>
                  </a:lnTo>
                  <a:lnTo>
                    <a:pt x="11137" y="14361"/>
                  </a:lnTo>
                  <a:lnTo>
                    <a:pt x="11235" y="14337"/>
                  </a:lnTo>
                  <a:lnTo>
                    <a:pt x="11333" y="14312"/>
                  </a:lnTo>
                  <a:lnTo>
                    <a:pt x="11406" y="14263"/>
                  </a:lnTo>
                  <a:lnTo>
                    <a:pt x="11479" y="14215"/>
                  </a:lnTo>
                  <a:lnTo>
                    <a:pt x="11553" y="14141"/>
                  </a:lnTo>
                  <a:lnTo>
                    <a:pt x="11577" y="14068"/>
                  </a:lnTo>
                  <a:lnTo>
                    <a:pt x="11626" y="13970"/>
                  </a:lnTo>
                  <a:lnTo>
                    <a:pt x="11626" y="13873"/>
                  </a:lnTo>
                  <a:lnTo>
                    <a:pt x="1162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31" name="Google Shape;4531;p48"/>
          <p:cNvGrpSpPr/>
          <p:nvPr/>
        </p:nvGrpSpPr>
        <p:grpSpPr>
          <a:xfrm>
            <a:off x="831477" y="3251848"/>
            <a:ext cx="376743" cy="253203"/>
            <a:chOff x="1241275" y="3718400"/>
            <a:chExt cx="450650" cy="302875"/>
          </a:xfrm>
        </p:grpSpPr>
        <p:sp>
          <p:nvSpPr>
            <p:cNvPr id="4532" name="Google Shape;4532;p48"/>
            <p:cNvSpPr/>
            <p:nvPr/>
          </p:nvSpPr>
          <p:spPr>
            <a:xfrm>
              <a:off x="1241275" y="3718400"/>
              <a:ext cx="450650" cy="302875"/>
            </a:xfrm>
            <a:custGeom>
              <a:avLst/>
              <a:gdLst/>
              <a:ahLst/>
              <a:cxnLst/>
              <a:rect l="l" t="t" r="r" b="b"/>
              <a:pathLst>
                <a:path w="18026" h="12115" extrusionOk="0">
                  <a:moveTo>
                    <a:pt x="17048" y="977"/>
                  </a:moveTo>
                  <a:lnTo>
                    <a:pt x="17048" y="3127"/>
                  </a:lnTo>
                  <a:lnTo>
                    <a:pt x="978" y="3127"/>
                  </a:lnTo>
                  <a:lnTo>
                    <a:pt x="978" y="977"/>
                  </a:lnTo>
                  <a:close/>
                  <a:moveTo>
                    <a:pt x="17048" y="5447"/>
                  </a:moveTo>
                  <a:lnTo>
                    <a:pt x="17048" y="11137"/>
                  </a:lnTo>
                  <a:lnTo>
                    <a:pt x="978" y="11137"/>
                  </a:lnTo>
                  <a:lnTo>
                    <a:pt x="978" y="5447"/>
                  </a:lnTo>
                  <a:close/>
                  <a:moveTo>
                    <a:pt x="978" y="1"/>
                  </a:moveTo>
                  <a:lnTo>
                    <a:pt x="782" y="25"/>
                  </a:lnTo>
                  <a:lnTo>
                    <a:pt x="587" y="74"/>
                  </a:lnTo>
                  <a:lnTo>
                    <a:pt x="416" y="172"/>
                  </a:lnTo>
                  <a:lnTo>
                    <a:pt x="294" y="294"/>
                  </a:lnTo>
                  <a:lnTo>
                    <a:pt x="172" y="440"/>
                  </a:lnTo>
                  <a:lnTo>
                    <a:pt x="74" y="611"/>
                  </a:lnTo>
                  <a:lnTo>
                    <a:pt x="25" y="782"/>
                  </a:lnTo>
                  <a:lnTo>
                    <a:pt x="1" y="977"/>
                  </a:lnTo>
                  <a:lnTo>
                    <a:pt x="1" y="11137"/>
                  </a:lnTo>
                  <a:lnTo>
                    <a:pt x="25" y="11333"/>
                  </a:lnTo>
                  <a:lnTo>
                    <a:pt x="74" y="11504"/>
                  </a:lnTo>
                  <a:lnTo>
                    <a:pt x="172" y="11675"/>
                  </a:lnTo>
                  <a:lnTo>
                    <a:pt x="294" y="11821"/>
                  </a:lnTo>
                  <a:lnTo>
                    <a:pt x="416" y="11943"/>
                  </a:lnTo>
                  <a:lnTo>
                    <a:pt x="587" y="12041"/>
                  </a:lnTo>
                  <a:lnTo>
                    <a:pt x="782" y="12090"/>
                  </a:lnTo>
                  <a:lnTo>
                    <a:pt x="978" y="12114"/>
                  </a:lnTo>
                  <a:lnTo>
                    <a:pt x="17048" y="12114"/>
                  </a:lnTo>
                  <a:lnTo>
                    <a:pt x="17243" y="12090"/>
                  </a:lnTo>
                  <a:lnTo>
                    <a:pt x="17439" y="12041"/>
                  </a:lnTo>
                  <a:lnTo>
                    <a:pt x="17610" y="11943"/>
                  </a:lnTo>
                  <a:lnTo>
                    <a:pt x="17732" y="11821"/>
                  </a:lnTo>
                  <a:lnTo>
                    <a:pt x="17854" y="11675"/>
                  </a:lnTo>
                  <a:lnTo>
                    <a:pt x="17952" y="11504"/>
                  </a:lnTo>
                  <a:lnTo>
                    <a:pt x="18001" y="11333"/>
                  </a:lnTo>
                  <a:lnTo>
                    <a:pt x="18025" y="11137"/>
                  </a:lnTo>
                  <a:lnTo>
                    <a:pt x="18025" y="977"/>
                  </a:lnTo>
                  <a:lnTo>
                    <a:pt x="18001" y="782"/>
                  </a:lnTo>
                  <a:lnTo>
                    <a:pt x="17952" y="611"/>
                  </a:lnTo>
                  <a:lnTo>
                    <a:pt x="17854" y="440"/>
                  </a:lnTo>
                  <a:lnTo>
                    <a:pt x="17732" y="294"/>
                  </a:lnTo>
                  <a:lnTo>
                    <a:pt x="17610" y="172"/>
                  </a:lnTo>
                  <a:lnTo>
                    <a:pt x="17439" y="74"/>
                  </a:lnTo>
                  <a:lnTo>
                    <a:pt x="17243" y="25"/>
                  </a:lnTo>
                  <a:lnTo>
                    <a:pt x="1704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3" name="Google Shape;4533;p48"/>
            <p:cNvSpPr/>
            <p:nvPr/>
          </p:nvSpPr>
          <p:spPr>
            <a:xfrm>
              <a:off x="1293175" y="3895475"/>
              <a:ext cx="174050" cy="12225"/>
            </a:xfrm>
            <a:custGeom>
              <a:avLst/>
              <a:gdLst/>
              <a:ahLst/>
              <a:cxnLst/>
              <a:rect l="l" t="t" r="r" b="b"/>
              <a:pathLst>
                <a:path w="6962" h="489" extrusionOk="0">
                  <a:moveTo>
                    <a:pt x="245" y="0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4"/>
                  </a:lnTo>
                  <a:lnTo>
                    <a:pt x="25" y="342"/>
                  </a:lnTo>
                  <a:lnTo>
                    <a:pt x="74" y="415"/>
                  </a:lnTo>
                  <a:lnTo>
                    <a:pt x="147" y="464"/>
                  </a:lnTo>
                  <a:lnTo>
                    <a:pt x="245" y="489"/>
                  </a:lnTo>
                  <a:lnTo>
                    <a:pt x="6717" y="489"/>
                  </a:lnTo>
                  <a:lnTo>
                    <a:pt x="6815" y="464"/>
                  </a:lnTo>
                  <a:lnTo>
                    <a:pt x="6888" y="415"/>
                  </a:lnTo>
                  <a:lnTo>
                    <a:pt x="6961" y="342"/>
                  </a:lnTo>
                  <a:lnTo>
                    <a:pt x="6961" y="244"/>
                  </a:lnTo>
                  <a:lnTo>
                    <a:pt x="6961" y="147"/>
                  </a:lnTo>
                  <a:lnTo>
                    <a:pt x="6888" y="74"/>
                  </a:lnTo>
                  <a:lnTo>
                    <a:pt x="6815" y="25"/>
                  </a:lnTo>
                  <a:lnTo>
                    <a:pt x="671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4" name="Google Shape;4534;p48"/>
            <p:cNvSpPr/>
            <p:nvPr/>
          </p:nvSpPr>
          <p:spPr>
            <a:xfrm>
              <a:off x="1293175" y="3935775"/>
              <a:ext cx="122750" cy="12225"/>
            </a:xfrm>
            <a:custGeom>
              <a:avLst/>
              <a:gdLst/>
              <a:ahLst/>
              <a:cxnLst/>
              <a:rect l="l" t="t" r="r" b="b"/>
              <a:pathLst>
                <a:path w="4910" h="489" extrusionOk="0">
                  <a:moveTo>
                    <a:pt x="245" y="0"/>
                  </a:moveTo>
                  <a:lnTo>
                    <a:pt x="147" y="25"/>
                  </a:lnTo>
                  <a:lnTo>
                    <a:pt x="74" y="73"/>
                  </a:lnTo>
                  <a:lnTo>
                    <a:pt x="25" y="147"/>
                  </a:lnTo>
                  <a:lnTo>
                    <a:pt x="1" y="244"/>
                  </a:lnTo>
                  <a:lnTo>
                    <a:pt x="25" y="342"/>
                  </a:lnTo>
                  <a:lnTo>
                    <a:pt x="74" y="415"/>
                  </a:lnTo>
                  <a:lnTo>
                    <a:pt x="147" y="464"/>
                  </a:lnTo>
                  <a:lnTo>
                    <a:pt x="245" y="489"/>
                  </a:lnTo>
                  <a:lnTo>
                    <a:pt x="4666" y="489"/>
                  </a:lnTo>
                  <a:lnTo>
                    <a:pt x="4763" y="464"/>
                  </a:lnTo>
                  <a:lnTo>
                    <a:pt x="4837" y="415"/>
                  </a:lnTo>
                  <a:lnTo>
                    <a:pt x="4885" y="342"/>
                  </a:lnTo>
                  <a:lnTo>
                    <a:pt x="4910" y="244"/>
                  </a:lnTo>
                  <a:lnTo>
                    <a:pt x="4885" y="147"/>
                  </a:lnTo>
                  <a:lnTo>
                    <a:pt x="4837" y="73"/>
                  </a:lnTo>
                  <a:lnTo>
                    <a:pt x="4763" y="25"/>
                  </a:lnTo>
                  <a:lnTo>
                    <a:pt x="466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5" name="Google Shape;4535;p48"/>
            <p:cNvSpPr/>
            <p:nvPr/>
          </p:nvSpPr>
          <p:spPr>
            <a:xfrm>
              <a:off x="1570375" y="3901575"/>
              <a:ext cx="62300" cy="40325"/>
            </a:xfrm>
            <a:custGeom>
              <a:avLst/>
              <a:gdLst/>
              <a:ahLst/>
              <a:cxnLst/>
              <a:rect l="l" t="t" r="r" b="b"/>
              <a:pathLst>
                <a:path w="2492" h="1613" extrusionOk="0">
                  <a:moveTo>
                    <a:pt x="392" y="0"/>
                  </a:moveTo>
                  <a:lnTo>
                    <a:pt x="294" y="25"/>
                  </a:lnTo>
                  <a:lnTo>
                    <a:pt x="221" y="74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4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1124"/>
                  </a:lnTo>
                  <a:lnTo>
                    <a:pt x="25" y="1222"/>
                  </a:lnTo>
                  <a:lnTo>
                    <a:pt x="50" y="1319"/>
                  </a:lnTo>
                  <a:lnTo>
                    <a:pt x="99" y="1393"/>
                  </a:lnTo>
                  <a:lnTo>
                    <a:pt x="147" y="1466"/>
                  </a:lnTo>
                  <a:lnTo>
                    <a:pt x="221" y="1515"/>
                  </a:lnTo>
                  <a:lnTo>
                    <a:pt x="294" y="1564"/>
                  </a:lnTo>
                  <a:lnTo>
                    <a:pt x="392" y="1588"/>
                  </a:lnTo>
                  <a:lnTo>
                    <a:pt x="489" y="1612"/>
                  </a:lnTo>
                  <a:lnTo>
                    <a:pt x="2004" y="1612"/>
                  </a:lnTo>
                  <a:lnTo>
                    <a:pt x="2101" y="1588"/>
                  </a:lnTo>
                  <a:lnTo>
                    <a:pt x="2199" y="1564"/>
                  </a:lnTo>
                  <a:lnTo>
                    <a:pt x="2272" y="1515"/>
                  </a:lnTo>
                  <a:lnTo>
                    <a:pt x="2345" y="1466"/>
                  </a:lnTo>
                  <a:lnTo>
                    <a:pt x="2394" y="1393"/>
                  </a:lnTo>
                  <a:lnTo>
                    <a:pt x="2443" y="1319"/>
                  </a:lnTo>
                  <a:lnTo>
                    <a:pt x="2492" y="1222"/>
                  </a:lnTo>
                  <a:lnTo>
                    <a:pt x="2492" y="1124"/>
                  </a:lnTo>
                  <a:lnTo>
                    <a:pt x="2492" y="489"/>
                  </a:lnTo>
                  <a:lnTo>
                    <a:pt x="2492" y="391"/>
                  </a:lnTo>
                  <a:lnTo>
                    <a:pt x="2443" y="294"/>
                  </a:lnTo>
                  <a:lnTo>
                    <a:pt x="2394" y="220"/>
                  </a:lnTo>
                  <a:lnTo>
                    <a:pt x="2345" y="147"/>
                  </a:lnTo>
                  <a:lnTo>
                    <a:pt x="2272" y="74"/>
                  </a:lnTo>
                  <a:lnTo>
                    <a:pt x="2199" y="25"/>
                  </a:lnTo>
                  <a:lnTo>
                    <a:pt x="210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36" name="Google Shape;4536;p48"/>
          <p:cNvGrpSpPr/>
          <p:nvPr/>
        </p:nvGrpSpPr>
        <p:grpSpPr>
          <a:xfrm>
            <a:off x="1400124" y="3232453"/>
            <a:ext cx="366502" cy="292495"/>
            <a:chOff x="1921475" y="3695200"/>
            <a:chExt cx="438400" cy="349875"/>
          </a:xfrm>
        </p:grpSpPr>
        <p:sp>
          <p:nvSpPr>
            <p:cNvPr id="4537" name="Google Shape;4537;p48"/>
            <p:cNvSpPr/>
            <p:nvPr/>
          </p:nvSpPr>
          <p:spPr>
            <a:xfrm>
              <a:off x="2246900" y="3992550"/>
              <a:ext cx="52525" cy="52525"/>
            </a:xfrm>
            <a:custGeom>
              <a:avLst/>
              <a:gdLst/>
              <a:ahLst/>
              <a:cxnLst/>
              <a:rect l="l" t="t" r="r" b="b"/>
              <a:pathLst>
                <a:path w="2101" h="2101" extrusionOk="0">
                  <a:moveTo>
                    <a:pt x="831" y="1"/>
                  </a:moveTo>
                  <a:lnTo>
                    <a:pt x="636" y="74"/>
                  </a:lnTo>
                  <a:lnTo>
                    <a:pt x="465" y="171"/>
                  </a:lnTo>
                  <a:lnTo>
                    <a:pt x="318" y="294"/>
                  </a:lnTo>
                  <a:lnTo>
                    <a:pt x="172" y="440"/>
                  </a:lnTo>
                  <a:lnTo>
                    <a:pt x="74" y="636"/>
                  </a:lnTo>
                  <a:lnTo>
                    <a:pt x="25" y="831"/>
                  </a:lnTo>
                  <a:lnTo>
                    <a:pt x="1" y="1051"/>
                  </a:lnTo>
                  <a:lnTo>
                    <a:pt x="25" y="1246"/>
                  </a:lnTo>
                  <a:lnTo>
                    <a:pt x="74" y="1441"/>
                  </a:lnTo>
                  <a:lnTo>
                    <a:pt x="172" y="1637"/>
                  </a:lnTo>
                  <a:lnTo>
                    <a:pt x="318" y="1783"/>
                  </a:lnTo>
                  <a:lnTo>
                    <a:pt x="465" y="1906"/>
                  </a:lnTo>
                  <a:lnTo>
                    <a:pt x="636" y="2003"/>
                  </a:lnTo>
                  <a:lnTo>
                    <a:pt x="831" y="2076"/>
                  </a:lnTo>
                  <a:lnTo>
                    <a:pt x="1051" y="2101"/>
                  </a:lnTo>
                  <a:lnTo>
                    <a:pt x="1271" y="2076"/>
                  </a:lnTo>
                  <a:lnTo>
                    <a:pt x="1466" y="2003"/>
                  </a:lnTo>
                  <a:lnTo>
                    <a:pt x="1637" y="1906"/>
                  </a:lnTo>
                  <a:lnTo>
                    <a:pt x="1783" y="1783"/>
                  </a:lnTo>
                  <a:lnTo>
                    <a:pt x="1930" y="1637"/>
                  </a:lnTo>
                  <a:lnTo>
                    <a:pt x="2028" y="1441"/>
                  </a:lnTo>
                  <a:lnTo>
                    <a:pt x="2077" y="1246"/>
                  </a:lnTo>
                  <a:lnTo>
                    <a:pt x="2101" y="1051"/>
                  </a:lnTo>
                  <a:lnTo>
                    <a:pt x="2077" y="831"/>
                  </a:lnTo>
                  <a:lnTo>
                    <a:pt x="2028" y="636"/>
                  </a:lnTo>
                  <a:lnTo>
                    <a:pt x="1930" y="440"/>
                  </a:lnTo>
                  <a:lnTo>
                    <a:pt x="1783" y="294"/>
                  </a:lnTo>
                  <a:lnTo>
                    <a:pt x="1637" y="171"/>
                  </a:lnTo>
                  <a:lnTo>
                    <a:pt x="1466" y="74"/>
                  </a:lnTo>
                  <a:lnTo>
                    <a:pt x="127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8" name="Google Shape;4538;p48"/>
            <p:cNvSpPr/>
            <p:nvPr/>
          </p:nvSpPr>
          <p:spPr>
            <a:xfrm>
              <a:off x="2033800" y="3992550"/>
              <a:ext cx="52550" cy="52525"/>
            </a:xfrm>
            <a:custGeom>
              <a:avLst/>
              <a:gdLst/>
              <a:ahLst/>
              <a:cxnLst/>
              <a:rect l="l" t="t" r="r" b="b"/>
              <a:pathLst>
                <a:path w="2102" h="2101" extrusionOk="0">
                  <a:moveTo>
                    <a:pt x="831" y="1"/>
                  </a:moveTo>
                  <a:lnTo>
                    <a:pt x="636" y="74"/>
                  </a:lnTo>
                  <a:lnTo>
                    <a:pt x="465" y="171"/>
                  </a:lnTo>
                  <a:lnTo>
                    <a:pt x="318" y="294"/>
                  </a:lnTo>
                  <a:lnTo>
                    <a:pt x="172" y="440"/>
                  </a:lnTo>
                  <a:lnTo>
                    <a:pt x="74" y="636"/>
                  </a:lnTo>
                  <a:lnTo>
                    <a:pt x="25" y="831"/>
                  </a:lnTo>
                  <a:lnTo>
                    <a:pt x="1" y="1051"/>
                  </a:lnTo>
                  <a:lnTo>
                    <a:pt x="25" y="1246"/>
                  </a:lnTo>
                  <a:lnTo>
                    <a:pt x="74" y="1441"/>
                  </a:lnTo>
                  <a:lnTo>
                    <a:pt x="172" y="1637"/>
                  </a:lnTo>
                  <a:lnTo>
                    <a:pt x="318" y="1783"/>
                  </a:lnTo>
                  <a:lnTo>
                    <a:pt x="465" y="1906"/>
                  </a:lnTo>
                  <a:lnTo>
                    <a:pt x="636" y="2003"/>
                  </a:lnTo>
                  <a:lnTo>
                    <a:pt x="831" y="2076"/>
                  </a:lnTo>
                  <a:lnTo>
                    <a:pt x="1051" y="2101"/>
                  </a:lnTo>
                  <a:lnTo>
                    <a:pt x="1271" y="2076"/>
                  </a:lnTo>
                  <a:lnTo>
                    <a:pt x="1466" y="2003"/>
                  </a:lnTo>
                  <a:lnTo>
                    <a:pt x="1637" y="1906"/>
                  </a:lnTo>
                  <a:lnTo>
                    <a:pt x="1784" y="1783"/>
                  </a:lnTo>
                  <a:lnTo>
                    <a:pt x="1930" y="1637"/>
                  </a:lnTo>
                  <a:lnTo>
                    <a:pt x="2028" y="1441"/>
                  </a:lnTo>
                  <a:lnTo>
                    <a:pt x="2077" y="1246"/>
                  </a:lnTo>
                  <a:lnTo>
                    <a:pt x="2101" y="1051"/>
                  </a:lnTo>
                  <a:lnTo>
                    <a:pt x="2077" y="831"/>
                  </a:lnTo>
                  <a:lnTo>
                    <a:pt x="2028" y="636"/>
                  </a:lnTo>
                  <a:lnTo>
                    <a:pt x="1930" y="440"/>
                  </a:lnTo>
                  <a:lnTo>
                    <a:pt x="1784" y="294"/>
                  </a:lnTo>
                  <a:lnTo>
                    <a:pt x="1637" y="171"/>
                  </a:lnTo>
                  <a:lnTo>
                    <a:pt x="1466" y="74"/>
                  </a:lnTo>
                  <a:lnTo>
                    <a:pt x="127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9" name="Google Shape;4539;p48"/>
            <p:cNvSpPr/>
            <p:nvPr/>
          </p:nvSpPr>
          <p:spPr>
            <a:xfrm>
              <a:off x="1921475" y="3695200"/>
              <a:ext cx="438400" cy="297975"/>
            </a:xfrm>
            <a:custGeom>
              <a:avLst/>
              <a:gdLst/>
              <a:ahLst/>
              <a:cxnLst/>
              <a:rect l="l" t="t" r="r" b="b"/>
              <a:pathLst>
                <a:path w="17536" h="11919" extrusionOk="0">
                  <a:moveTo>
                    <a:pt x="15729" y="3371"/>
                  </a:moveTo>
                  <a:lnTo>
                    <a:pt x="15826" y="3395"/>
                  </a:lnTo>
                  <a:lnTo>
                    <a:pt x="15899" y="3444"/>
                  </a:lnTo>
                  <a:lnTo>
                    <a:pt x="15948" y="3517"/>
                  </a:lnTo>
                  <a:lnTo>
                    <a:pt x="15973" y="3615"/>
                  </a:lnTo>
                  <a:lnTo>
                    <a:pt x="15948" y="3713"/>
                  </a:lnTo>
                  <a:lnTo>
                    <a:pt x="13994" y="8060"/>
                  </a:lnTo>
                  <a:lnTo>
                    <a:pt x="13946" y="8133"/>
                  </a:lnTo>
                  <a:lnTo>
                    <a:pt x="13897" y="8158"/>
                  </a:lnTo>
                  <a:lnTo>
                    <a:pt x="13848" y="8207"/>
                  </a:lnTo>
                  <a:lnTo>
                    <a:pt x="13775" y="8207"/>
                  </a:lnTo>
                  <a:lnTo>
                    <a:pt x="13677" y="8182"/>
                  </a:lnTo>
                  <a:lnTo>
                    <a:pt x="13604" y="8133"/>
                  </a:lnTo>
                  <a:lnTo>
                    <a:pt x="13555" y="8036"/>
                  </a:lnTo>
                  <a:lnTo>
                    <a:pt x="13530" y="7962"/>
                  </a:lnTo>
                  <a:lnTo>
                    <a:pt x="13555" y="7865"/>
                  </a:lnTo>
                  <a:lnTo>
                    <a:pt x="15509" y="3517"/>
                  </a:lnTo>
                  <a:lnTo>
                    <a:pt x="15558" y="3420"/>
                  </a:lnTo>
                  <a:lnTo>
                    <a:pt x="15631" y="3371"/>
                  </a:lnTo>
                  <a:close/>
                  <a:moveTo>
                    <a:pt x="13628" y="3273"/>
                  </a:moveTo>
                  <a:lnTo>
                    <a:pt x="13726" y="3298"/>
                  </a:lnTo>
                  <a:lnTo>
                    <a:pt x="13824" y="3322"/>
                  </a:lnTo>
                  <a:lnTo>
                    <a:pt x="13872" y="3395"/>
                  </a:lnTo>
                  <a:lnTo>
                    <a:pt x="13897" y="3493"/>
                  </a:lnTo>
                  <a:lnTo>
                    <a:pt x="13897" y="3591"/>
                  </a:lnTo>
                  <a:lnTo>
                    <a:pt x="12602" y="8158"/>
                  </a:lnTo>
                  <a:lnTo>
                    <a:pt x="12578" y="8231"/>
                  </a:lnTo>
                  <a:lnTo>
                    <a:pt x="12505" y="8304"/>
                  </a:lnTo>
                  <a:lnTo>
                    <a:pt x="12456" y="8329"/>
                  </a:lnTo>
                  <a:lnTo>
                    <a:pt x="12358" y="8353"/>
                  </a:lnTo>
                  <a:lnTo>
                    <a:pt x="12309" y="8329"/>
                  </a:lnTo>
                  <a:lnTo>
                    <a:pt x="12212" y="8304"/>
                  </a:lnTo>
                  <a:lnTo>
                    <a:pt x="12163" y="8231"/>
                  </a:lnTo>
                  <a:lnTo>
                    <a:pt x="12138" y="8133"/>
                  </a:lnTo>
                  <a:lnTo>
                    <a:pt x="12138" y="8036"/>
                  </a:lnTo>
                  <a:lnTo>
                    <a:pt x="13433" y="3469"/>
                  </a:lnTo>
                  <a:lnTo>
                    <a:pt x="13482" y="3371"/>
                  </a:lnTo>
                  <a:lnTo>
                    <a:pt x="13530" y="3298"/>
                  </a:lnTo>
                  <a:lnTo>
                    <a:pt x="13628" y="3273"/>
                  </a:lnTo>
                  <a:close/>
                  <a:moveTo>
                    <a:pt x="11625" y="3200"/>
                  </a:moveTo>
                  <a:lnTo>
                    <a:pt x="11723" y="3224"/>
                  </a:lnTo>
                  <a:lnTo>
                    <a:pt x="11796" y="3298"/>
                  </a:lnTo>
                  <a:lnTo>
                    <a:pt x="11821" y="3371"/>
                  </a:lnTo>
                  <a:lnTo>
                    <a:pt x="11845" y="3469"/>
                  </a:lnTo>
                  <a:lnTo>
                    <a:pt x="11210" y="8280"/>
                  </a:lnTo>
                  <a:lnTo>
                    <a:pt x="11186" y="8353"/>
                  </a:lnTo>
                  <a:lnTo>
                    <a:pt x="11137" y="8426"/>
                  </a:lnTo>
                  <a:lnTo>
                    <a:pt x="11064" y="8475"/>
                  </a:lnTo>
                  <a:lnTo>
                    <a:pt x="10966" y="8500"/>
                  </a:lnTo>
                  <a:lnTo>
                    <a:pt x="10942" y="8500"/>
                  </a:lnTo>
                  <a:lnTo>
                    <a:pt x="10844" y="8451"/>
                  </a:lnTo>
                  <a:lnTo>
                    <a:pt x="10771" y="8402"/>
                  </a:lnTo>
                  <a:lnTo>
                    <a:pt x="10722" y="8304"/>
                  </a:lnTo>
                  <a:lnTo>
                    <a:pt x="10722" y="8207"/>
                  </a:lnTo>
                  <a:lnTo>
                    <a:pt x="11357" y="3420"/>
                  </a:lnTo>
                  <a:lnTo>
                    <a:pt x="11381" y="3322"/>
                  </a:lnTo>
                  <a:lnTo>
                    <a:pt x="11454" y="3249"/>
                  </a:lnTo>
                  <a:lnTo>
                    <a:pt x="11528" y="3200"/>
                  </a:lnTo>
                  <a:close/>
                  <a:moveTo>
                    <a:pt x="9525" y="3102"/>
                  </a:moveTo>
                  <a:lnTo>
                    <a:pt x="9623" y="3127"/>
                  </a:lnTo>
                  <a:lnTo>
                    <a:pt x="9696" y="3175"/>
                  </a:lnTo>
                  <a:lnTo>
                    <a:pt x="9745" y="3249"/>
                  </a:lnTo>
                  <a:lnTo>
                    <a:pt x="9769" y="3346"/>
                  </a:lnTo>
                  <a:lnTo>
                    <a:pt x="9818" y="8378"/>
                  </a:lnTo>
                  <a:lnTo>
                    <a:pt x="9794" y="8475"/>
                  </a:lnTo>
                  <a:lnTo>
                    <a:pt x="9745" y="8573"/>
                  </a:lnTo>
                  <a:lnTo>
                    <a:pt x="9672" y="8622"/>
                  </a:lnTo>
                  <a:lnTo>
                    <a:pt x="9574" y="8646"/>
                  </a:lnTo>
                  <a:lnTo>
                    <a:pt x="9476" y="8622"/>
                  </a:lnTo>
                  <a:lnTo>
                    <a:pt x="9403" y="8573"/>
                  </a:lnTo>
                  <a:lnTo>
                    <a:pt x="9354" y="8475"/>
                  </a:lnTo>
                  <a:lnTo>
                    <a:pt x="9330" y="8402"/>
                  </a:lnTo>
                  <a:lnTo>
                    <a:pt x="9281" y="3346"/>
                  </a:lnTo>
                  <a:lnTo>
                    <a:pt x="9305" y="3273"/>
                  </a:lnTo>
                  <a:lnTo>
                    <a:pt x="9354" y="3175"/>
                  </a:lnTo>
                  <a:lnTo>
                    <a:pt x="9427" y="3127"/>
                  </a:lnTo>
                  <a:lnTo>
                    <a:pt x="9525" y="3102"/>
                  </a:lnTo>
                  <a:close/>
                  <a:moveTo>
                    <a:pt x="7522" y="3029"/>
                  </a:moveTo>
                  <a:lnTo>
                    <a:pt x="7620" y="3078"/>
                  </a:lnTo>
                  <a:lnTo>
                    <a:pt x="7669" y="3151"/>
                  </a:lnTo>
                  <a:lnTo>
                    <a:pt x="7693" y="3249"/>
                  </a:lnTo>
                  <a:lnTo>
                    <a:pt x="8402" y="8500"/>
                  </a:lnTo>
                  <a:lnTo>
                    <a:pt x="8402" y="8597"/>
                  </a:lnTo>
                  <a:lnTo>
                    <a:pt x="8353" y="8671"/>
                  </a:lnTo>
                  <a:lnTo>
                    <a:pt x="8279" y="8744"/>
                  </a:lnTo>
                  <a:lnTo>
                    <a:pt x="8206" y="8768"/>
                  </a:lnTo>
                  <a:lnTo>
                    <a:pt x="8084" y="8768"/>
                  </a:lnTo>
                  <a:lnTo>
                    <a:pt x="8011" y="8720"/>
                  </a:lnTo>
                  <a:lnTo>
                    <a:pt x="7962" y="8646"/>
                  </a:lnTo>
                  <a:lnTo>
                    <a:pt x="7913" y="8573"/>
                  </a:lnTo>
                  <a:lnTo>
                    <a:pt x="7229" y="3298"/>
                  </a:lnTo>
                  <a:lnTo>
                    <a:pt x="7229" y="3200"/>
                  </a:lnTo>
                  <a:lnTo>
                    <a:pt x="7278" y="3127"/>
                  </a:lnTo>
                  <a:lnTo>
                    <a:pt x="7327" y="3053"/>
                  </a:lnTo>
                  <a:lnTo>
                    <a:pt x="7425" y="3029"/>
                  </a:lnTo>
                  <a:close/>
                  <a:moveTo>
                    <a:pt x="5446" y="2956"/>
                  </a:moveTo>
                  <a:lnTo>
                    <a:pt x="5520" y="2980"/>
                  </a:lnTo>
                  <a:lnTo>
                    <a:pt x="5593" y="3053"/>
                  </a:lnTo>
                  <a:lnTo>
                    <a:pt x="5642" y="3127"/>
                  </a:lnTo>
                  <a:lnTo>
                    <a:pt x="7009" y="8622"/>
                  </a:lnTo>
                  <a:lnTo>
                    <a:pt x="7009" y="8720"/>
                  </a:lnTo>
                  <a:lnTo>
                    <a:pt x="6985" y="8793"/>
                  </a:lnTo>
                  <a:lnTo>
                    <a:pt x="6912" y="8866"/>
                  </a:lnTo>
                  <a:lnTo>
                    <a:pt x="6814" y="8915"/>
                  </a:lnTo>
                  <a:lnTo>
                    <a:pt x="6692" y="8915"/>
                  </a:lnTo>
                  <a:lnTo>
                    <a:pt x="6619" y="8866"/>
                  </a:lnTo>
                  <a:lnTo>
                    <a:pt x="6570" y="8817"/>
                  </a:lnTo>
                  <a:lnTo>
                    <a:pt x="6521" y="8744"/>
                  </a:lnTo>
                  <a:lnTo>
                    <a:pt x="5153" y="3249"/>
                  </a:lnTo>
                  <a:lnTo>
                    <a:pt x="5153" y="3151"/>
                  </a:lnTo>
                  <a:lnTo>
                    <a:pt x="5178" y="3053"/>
                  </a:lnTo>
                  <a:lnTo>
                    <a:pt x="5251" y="3005"/>
                  </a:lnTo>
                  <a:lnTo>
                    <a:pt x="5349" y="2956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73" y="196"/>
                  </a:lnTo>
                  <a:lnTo>
                    <a:pt x="25" y="294"/>
                  </a:lnTo>
                  <a:lnTo>
                    <a:pt x="0" y="367"/>
                  </a:lnTo>
                  <a:lnTo>
                    <a:pt x="0" y="489"/>
                  </a:lnTo>
                  <a:lnTo>
                    <a:pt x="0" y="587"/>
                  </a:lnTo>
                  <a:lnTo>
                    <a:pt x="25" y="660"/>
                  </a:lnTo>
                  <a:lnTo>
                    <a:pt x="73" y="758"/>
                  </a:lnTo>
                  <a:lnTo>
                    <a:pt x="147" y="831"/>
                  </a:lnTo>
                  <a:lnTo>
                    <a:pt x="220" y="880"/>
                  </a:lnTo>
                  <a:lnTo>
                    <a:pt x="293" y="929"/>
                  </a:lnTo>
                  <a:lnTo>
                    <a:pt x="391" y="953"/>
                  </a:lnTo>
                  <a:lnTo>
                    <a:pt x="489" y="977"/>
                  </a:lnTo>
                  <a:lnTo>
                    <a:pt x="3346" y="977"/>
                  </a:lnTo>
                  <a:lnTo>
                    <a:pt x="5300" y="9281"/>
                  </a:lnTo>
                  <a:lnTo>
                    <a:pt x="4518" y="11235"/>
                  </a:lnTo>
                  <a:lnTo>
                    <a:pt x="4494" y="11357"/>
                  </a:lnTo>
                  <a:lnTo>
                    <a:pt x="4494" y="11479"/>
                  </a:lnTo>
                  <a:lnTo>
                    <a:pt x="4518" y="11577"/>
                  </a:lnTo>
                  <a:lnTo>
                    <a:pt x="4567" y="11699"/>
                  </a:lnTo>
                  <a:lnTo>
                    <a:pt x="4592" y="11724"/>
                  </a:lnTo>
                  <a:lnTo>
                    <a:pt x="4811" y="11577"/>
                  </a:lnTo>
                  <a:lnTo>
                    <a:pt x="5031" y="11479"/>
                  </a:lnTo>
                  <a:lnTo>
                    <a:pt x="5275" y="11406"/>
                  </a:lnTo>
                  <a:lnTo>
                    <a:pt x="5715" y="11406"/>
                  </a:lnTo>
                  <a:lnTo>
                    <a:pt x="5886" y="11430"/>
                  </a:lnTo>
                  <a:lnTo>
                    <a:pt x="6033" y="11479"/>
                  </a:lnTo>
                  <a:lnTo>
                    <a:pt x="6179" y="11528"/>
                  </a:lnTo>
                  <a:lnTo>
                    <a:pt x="6326" y="11601"/>
                  </a:lnTo>
                  <a:lnTo>
                    <a:pt x="6448" y="11699"/>
                  </a:lnTo>
                  <a:lnTo>
                    <a:pt x="6570" y="11797"/>
                  </a:lnTo>
                  <a:lnTo>
                    <a:pt x="6692" y="11919"/>
                  </a:lnTo>
                  <a:lnTo>
                    <a:pt x="12920" y="11919"/>
                  </a:lnTo>
                  <a:lnTo>
                    <a:pt x="13042" y="11797"/>
                  </a:lnTo>
                  <a:lnTo>
                    <a:pt x="13164" y="11699"/>
                  </a:lnTo>
                  <a:lnTo>
                    <a:pt x="13286" y="11601"/>
                  </a:lnTo>
                  <a:lnTo>
                    <a:pt x="13433" y="11528"/>
                  </a:lnTo>
                  <a:lnTo>
                    <a:pt x="13579" y="11479"/>
                  </a:lnTo>
                  <a:lnTo>
                    <a:pt x="13726" y="11430"/>
                  </a:lnTo>
                  <a:lnTo>
                    <a:pt x="13897" y="11406"/>
                  </a:lnTo>
                  <a:lnTo>
                    <a:pt x="14312" y="11406"/>
                  </a:lnTo>
                  <a:lnTo>
                    <a:pt x="14556" y="11479"/>
                  </a:lnTo>
                  <a:lnTo>
                    <a:pt x="14776" y="11553"/>
                  </a:lnTo>
                  <a:lnTo>
                    <a:pt x="14971" y="11699"/>
                  </a:lnTo>
                  <a:lnTo>
                    <a:pt x="15020" y="11553"/>
                  </a:lnTo>
                  <a:lnTo>
                    <a:pt x="15045" y="11430"/>
                  </a:lnTo>
                  <a:lnTo>
                    <a:pt x="15045" y="11308"/>
                  </a:lnTo>
                  <a:lnTo>
                    <a:pt x="15020" y="11235"/>
                  </a:lnTo>
                  <a:lnTo>
                    <a:pt x="14971" y="11137"/>
                  </a:lnTo>
                  <a:lnTo>
                    <a:pt x="14898" y="11064"/>
                  </a:lnTo>
                  <a:lnTo>
                    <a:pt x="14825" y="11015"/>
                  </a:lnTo>
                  <a:lnTo>
                    <a:pt x="14752" y="10966"/>
                  </a:lnTo>
                  <a:lnTo>
                    <a:pt x="14654" y="10942"/>
                  </a:lnTo>
                  <a:lnTo>
                    <a:pt x="5691" y="10942"/>
                  </a:lnTo>
                  <a:lnTo>
                    <a:pt x="6106" y="9916"/>
                  </a:lnTo>
                  <a:lnTo>
                    <a:pt x="6252" y="9941"/>
                  </a:lnTo>
                  <a:lnTo>
                    <a:pt x="6423" y="9941"/>
                  </a:lnTo>
                  <a:lnTo>
                    <a:pt x="13848" y="9257"/>
                  </a:lnTo>
                  <a:lnTo>
                    <a:pt x="14019" y="9232"/>
                  </a:lnTo>
                  <a:lnTo>
                    <a:pt x="14190" y="9159"/>
                  </a:lnTo>
                  <a:lnTo>
                    <a:pt x="14336" y="9086"/>
                  </a:lnTo>
                  <a:lnTo>
                    <a:pt x="14507" y="8988"/>
                  </a:lnTo>
                  <a:lnTo>
                    <a:pt x="14654" y="8890"/>
                  </a:lnTo>
                  <a:lnTo>
                    <a:pt x="14776" y="8768"/>
                  </a:lnTo>
                  <a:lnTo>
                    <a:pt x="14874" y="8622"/>
                  </a:lnTo>
                  <a:lnTo>
                    <a:pt x="14971" y="8475"/>
                  </a:lnTo>
                  <a:lnTo>
                    <a:pt x="17463" y="3151"/>
                  </a:lnTo>
                  <a:lnTo>
                    <a:pt x="17511" y="3005"/>
                  </a:lnTo>
                  <a:lnTo>
                    <a:pt x="17536" y="2882"/>
                  </a:lnTo>
                  <a:lnTo>
                    <a:pt x="17511" y="2760"/>
                  </a:lnTo>
                  <a:lnTo>
                    <a:pt x="17487" y="2638"/>
                  </a:lnTo>
                  <a:lnTo>
                    <a:pt x="17414" y="2565"/>
                  </a:lnTo>
                  <a:lnTo>
                    <a:pt x="17292" y="2492"/>
                  </a:lnTo>
                  <a:lnTo>
                    <a:pt x="17169" y="2443"/>
                  </a:lnTo>
                  <a:lnTo>
                    <a:pt x="17023" y="2418"/>
                  </a:lnTo>
                  <a:lnTo>
                    <a:pt x="4592" y="2003"/>
                  </a:lnTo>
                  <a:lnTo>
                    <a:pt x="4225" y="367"/>
                  </a:lnTo>
                  <a:lnTo>
                    <a:pt x="4152" y="220"/>
                  </a:lnTo>
                  <a:lnTo>
                    <a:pt x="4054" y="98"/>
                  </a:lnTo>
                  <a:lnTo>
                    <a:pt x="3908" y="25"/>
                  </a:lnTo>
                  <a:lnTo>
                    <a:pt x="373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40" name="Google Shape;4540;p48"/>
          <p:cNvGrpSpPr/>
          <p:nvPr/>
        </p:nvGrpSpPr>
        <p:grpSpPr>
          <a:xfrm>
            <a:off x="1967225" y="3227855"/>
            <a:ext cx="359355" cy="301190"/>
            <a:chOff x="2599825" y="3689700"/>
            <a:chExt cx="429850" cy="360275"/>
          </a:xfrm>
        </p:grpSpPr>
        <p:sp>
          <p:nvSpPr>
            <p:cNvPr id="4541" name="Google Shape;4541;p48"/>
            <p:cNvSpPr/>
            <p:nvPr/>
          </p:nvSpPr>
          <p:spPr>
            <a:xfrm>
              <a:off x="2599825" y="3689700"/>
              <a:ext cx="429850" cy="169150"/>
            </a:xfrm>
            <a:custGeom>
              <a:avLst/>
              <a:gdLst/>
              <a:ahLst/>
              <a:cxnLst/>
              <a:rect l="l" t="t" r="r" b="b"/>
              <a:pathLst>
                <a:path w="17194" h="6766" extrusionOk="0">
                  <a:moveTo>
                    <a:pt x="10160" y="978"/>
                  </a:moveTo>
                  <a:lnTo>
                    <a:pt x="10258" y="1002"/>
                  </a:lnTo>
                  <a:lnTo>
                    <a:pt x="10355" y="1026"/>
                  </a:lnTo>
                  <a:lnTo>
                    <a:pt x="10429" y="1075"/>
                  </a:lnTo>
                  <a:lnTo>
                    <a:pt x="10502" y="1124"/>
                  </a:lnTo>
                  <a:lnTo>
                    <a:pt x="10575" y="1197"/>
                  </a:lnTo>
                  <a:lnTo>
                    <a:pt x="10600" y="1295"/>
                  </a:lnTo>
                  <a:lnTo>
                    <a:pt x="10649" y="1368"/>
                  </a:lnTo>
                  <a:lnTo>
                    <a:pt x="10649" y="1466"/>
                  </a:lnTo>
                  <a:lnTo>
                    <a:pt x="10649" y="1881"/>
                  </a:lnTo>
                  <a:lnTo>
                    <a:pt x="6545" y="1881"/>
                  </a:lnTo>
                  <a:lnTo>
                    <a:pt x="6545" y="1466"/>
                  </a:lnTo>
                  <a:lnTo>
                    <a:pt x="6545" y="1368"/>
                  </a:lnTo>
                  <a:lnTo>
                    <a:pt x="6594" y="1295"/>
                  </a:lnTo>
                  <a:lnTo>
                    <a:pt x="6619" y="1197"/>
                  </a:lnTo>
                  <a:lnTo>
                    <a:pt x="6692" y="1124"/>
                  </a:lnTo>
                  <a:lnTo>
                    <a:pt x="6765" y="1075"/>
                  </a:lnTo>
                  <a:lnTo>
                    <a:pt x="6839" y="1026"/>
                  </a:lnTo>
                  <a:lnTo>
                    <a:pt x="6936" y="1002"/>
                  </a:lnTo>
                  <a:lnTo>
                    <a:pt x="7034" y="978"/>
                  </a:lnTo>
                  <a:close/>
                  <a:moveTo>
                    <a:pt x="7034" y="1"/>
                  </a:moveTo>
                  <a:lnTo>
                    <a:pt x="6887" y="25"/>
                  </a:lnTo>
                  <a:lnTo>
                    <a:pt x="6741" y="50"/>
                  </a:lnTo>
                  <a:lnTo>
                    <a:pt x="6472" y="123"/>
                  </a:lnTo>
                  <a:lnTo>
                    <a:pt x="6204" y="269"/>
                  </a:lnTo>
                  <a:lnTo>
                    <a:pt x="6008" y="440"/>
                  </a:lnTo>
                  <a:lnTo>
                    <a:pt x="5813" y="660"/>
                  </a:lnTo>
                  <a:lnTo>
                    <a:pt x="5691" y="904"/>
                  </a:lnTo>
                  <a:lnTo>
                    <a:pt x="5593" y="1173"/>
                  </a:lnTo>
                  <a:lnTo>
                    <a:pt x="5569" y="1320"/>
                  </a:lnTo>
                  <a:lnTo>
                    <a:pt x="5569" y="1466"/>
                  </a:lnTo>
                  <a:lnTo>
                    <a:pt x="5569" y="1881"/>
                  </a:lnTo>
                  <a:lnTo>
                    <a:pt x="391" y="1881"/>
                  </a:lnTo>
                  <a:lnTo>
                    <a:pt x="293" y="1906"/>
                  </a:lnTo>
                  <a:lnTo>
                    <a:pt x="220" y="1955"/>
                  </a:lnTo>
                  <a:lnTo>
                    <a:pt x="147" y="2028"/>
                  </a:lnTo>
                  <a:lnTo>
                    <a:pt x="73" y="2077"/>
                  </a:lnTo>
                  <a:lnTo>
                    <a:pt x="49" y="2174"/>
                  </a:lnTo>
                  <a:lnTo>
                    <a:pt x="0" y="2272"/>
                  </a:lnTo>
                  <a:lnTo>
                    <a:pt x="0" y="2370"/>
                  </a:lnTo>
                  <a:lnTo>
                    <a:pt x="0" y="5789"/>
                  </a:lnTo>
                  <a:lnTo>
                    <a:pt x="24" y="5984"/>
                  </a:lnTo>
                  <a:lnTo>
                    <a:pt x="73" y="6155"/>
                  </a:lnTo>
                  <a:lnTo>
                    <a:pt x="171" y="6326"/>
                  </a:lnTo>
                  <a:lnTo>
                    <a:pt x="293" y="6473"/>
                  </a:lnTo>
                  <a:lnTo>
                    <a:pt x="440" y="6595"/>
                  </a:lnTo>
                  <a:lnTo>
                    <a:pt x="586" y="6693"/>
                  </a:lnTo>
                  <a:lnTo>
                    <a:pt x="782" y="6741"/>
                  </a:lnTo>
                  <a:lnTo>
                    <a:pt x="977" y="6766"/>
                  </a:lnTo>
                  <a:lnTo>
                    <a:pt x="7742" y="6766"/>
                  </a:lnTo>
                  <a:lnTo>
                    <a:pt x="7742" y="6155"/>
                  </a:lnTo>
                  <a:lnTo>
                    <a:pt x="7767" y="6058"/>
                  </a:lnTo>
                  <a:lnTo>
                    <a:pt x="7791" y="5984"/>
                  </a:lnTo>
                  <a:lnTo>
                    <a:pt x="7840" y="5887"/>
                  </a:lnTo>
                  <a:lnTo>
                    <a:pt x="7889" y="5813"/>
                  </a:lnTo>
                  <a:lnTo>
                    <a:pt x="7962" y="5765"/>
                  </a:lnTo>
                  <a:lnTo>
                    <a:pt x="8060" y="5716"/>
                  </a:lnTo>
                  <a:lnTo>
                    <a:pt x="8133" y="5691"/>
                  </a:lnTo>
                  <a:lnTo>
                    <a:pt x="8231" y="5667"/>
                  </a:lnTo>
                  <a:lnTo>
                    <a:pt x="8963" y="5667"/>
                  </a:lnTo>
                  <a:lnTo>
                    <a:pt x="9061" y="5691"/>
                  </a:lnTo>
                  <a:lnTo>
                    <a:pt x="9134" y="5716"/>
                  </a:lnTo>
                  <a:lnTo>
                    <a:pt x="9232" y="5765"/>
                  </a:lnTo>
                  <a:lnTo>
                    <a:pt x="9305" y="5813"/>
                  </a:lnTo>
                  <a:lnTo>
                    <a:pt x="9354" y="5887"/>
                  </a:lnTo>
                  <a:lnTo>
                    <a:pt x="9403" y="5984"/>
                  </a:lnTo>
                  <a:lnTo>
                    <a:pt x="9427" y="6058"/>
                  </a:lnTo>
                  <a:lnTo>
                    <a:pt x="9452" y="6155"/>
                  </a:lnTo>
                  <a:lnTo>
                    <a:pt x="9452" y="6766"/>
                  </a:lnTo>
                  <a:lnTo>
                    <a:pt x="16217" y="6766"/>
                  </a:lnTo>
                  <a:lnTo>
                    <a:pt x="16412" y="6741"/>
                  </a:lnTo>
                  <a:lnTo>
                    <a:pt x="16608" y="6693"/>
                  </a:lnTo>
                  <a:lnTo>
                    <a:pt x="16754" y="6595"/>
                  </a:lnTo>
                  <a:lnTo>
                    <a:pt x="16901" y="6473"/>
                  </a:lnTo>
                  <a:lnTo>
                    <a:pt x="17023" y="6326"/>
                  </a:lnTo>
                  <a:lnTo>
                    <a:pt x="17121" y="6155"/>
                  </a:lnTo>
                  <a:lnTo>
                    <a:pt x="17169" y="5984"/>
                  </a:lnTo>
                  <a:lnTo>
                    <a:pt x="17194" y="5789"/>
                  </a:lnTo>
                  <a:lnTo>
                    <a:pt x="17194" y="2370"/>
                  </a:lnTo>
                  <a:lnTo>
                    <a:pt x="17194" y="2272"/>
                  </a:lnTo>
                  <a:lnTo>
                    <a:pt x="17145" y="2174"/>
                  </a:lnTo>
                  <a:lnTo>
                    <a:pt x="17121" y="2077"/>
                  </a:lnTo>
                  <a:lnTo>
                    <a:pt x="17047" y="2028"/>
                  </a:lnTo>
                  <a:lnTo>
                    <a:pt x="16974" y="1955"/>
                  </a:lnTo>
                  <a:lnTo>
                    <a:pt x="16901" y="1906"/>
                  </a:lnTo>
                  <a:lnTo>
                    <a:pt x="16803" y="1881"/>
                  </a:lnTo>
                  <a:lnTo>
                    <a:pt x="11625" y="1881"/>
                  </a:lnTo>
                  <a:lnTo>
                    <a:pt x="11625" y="1466"/>
                  </a:lnTo>
                  <a:lnTo>
                    <a:pt x="11625" y="1320"/>
                  </a:lnTo>
                  <a:lnTo>
                    <a:pt x="11601" y="1173"/>
                  </a:lnTo>
                  <a:lnTo>
                    <a:pt x="11503" y="904"/>
                  </a:lnTo>
                  <a:lnTo>
                    <a:pt x="11381" y="660"/>
                  </a:lnTo>
                  <a:lnTo>
                    <a:pt x="11186" y="440"/>
                  </a:lnTo>
                  <a:lnTo>
                    <a:pt x="10990" y="269"/>
                  </a:lnTo>
                  <a:lnTo>
                    <a:pt x="10722" y="123"/>
                  </a:lnTo>
                  <a:lnTo>
                    <a:pt x="10453" y="50"/>
                  </a:lnTo>
                  <a:lnTo>
                    <a:pt x="10307" y="25"/>
                  </a:lnTo>
                  <a:lnTo>
                    <a:pt x="1016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2" name="Google Shape;4542;p48"/>
            <p:cNvSpPr/>
            <p:nvPr/>
          </p:nvSpPr>
          <p:spPr>
            <a:xfrm>
              <a:off x="2599825" y="3861275"/>
              <a:ext cx="429850" cy="188700"/>
            </a:xfrm>
            <a:custGeom>
              <a:avLst/>
              <a:gdLst/>
              <a:ahLst/>
              <a:cxnLst/>
              <a:rect l="l" t="t" r="r" b="b"/>
              <a:pathLst>
                <a:path w="17194" h="7548" extrusionOk="0">
                  <a:moveTo>
                    <a:pt x="0" y="1"/>
                  </a:moveTo>
                  <a:lnTo>
                    <a:pt x="0" y="7059"/>
                  </a:lnTo>
                  <a:lnTo>
                    <a:pt x="0" y="7157"/>
                  </a:lnTo>
                  <a:lnTo>
                    <a:pt x="49" y="7230"/>
                  </a:lnTo>
                  <a:lnTo>
                    <a:pt x="73" y="7327"/>
                  </a:lnTo>
                  <a:lnTo>
                    <a:pt x="147" y="7401"/>
                  </a:lnTo>
                  <a:lnTo>
                    <a:pt x="220" y="7450"/>
                  </a:lnTo>
                  <a:lnTo>
                    <a:pt x="293" y="7498"/>
                  </a:lnTo>
                  <a:lnTo>
                    <a:pt x="391" y="7523"/>
                  </a:lnTo>
                  <a:lnTo>
                    <a:pt x="489" y="7547"/>
                  </a:lnTo>
                  <a:lnTo>
                    <a:pt x="16705" y="7547"/>
                  </a:lnTo>
                  <a:lnTo>
                    <a:pt x="16803" y="7523"/>
                  </a:lnTo>
                  <a:lnTo>
                    <a:pt x="16901" y="7498"/>
                  </a:lnTo>
                  <a:lnTo>
                    <a:pt x="16974" y="7450"/>
                  </a:lnTo>
                  <a:lnTo>
                    <a:pt x="17047" y="7401"/>
                  </a:lnTo>
                  <a:lnTo>
                    <a:pt x="17121" y="7327"/>
                  </a:lnTo>
                  <a:lnTo>
                    <a:pt x="17145" y="7230"/>
                  </a:lnTo>
                  <a:lnTo>
                    <a:pt x="17194" y="7157"/>
                  </a:lnTo>
                  <a:lnTo>
                    <a:pt x="17194" y="7059"/>
                  </a:lnTo>
                  <a:lnTo>
                    <a:pt x="17194" y="1"/>
                  </a:lnTo>
                  <a:lnTo>
                    <a:pt x="16974" y="172"/>
                  </a:lnTo>
                  <a:lnTo>
                    <a:pt x="16754" y="294"/>
                  </a:lnTo>
                  <a:lnTo>
                    <a:pt x="16486" y="367"/>
                  </a:lnTo>
                  <a:lnTo>
                    <a:pt x="16217" y="391"/>
                  </a:lnTo>
                  <a:lnTo>
                    <a:pt x="9452" y="391"/>
                  </a:lnTo>
                  <a:lnTo>
                    <a:pt x="9452" y="855"/>
                  </a:lnTo>
                  <a:lnTo>
                    <a:pt x="9427" y="953"/>
                  </a:lnTo>
                  <a:lnTo>
                    <a:pt x="9403" y="1051"/>
                  </a:lnTo>
                  <a:lnTo>
                    <a:pt x="9354" y="1148"/>
                  </a:lnTo>
                  <a:lnTo>
                    <a:pt x="9305" y="1197"/>
                  </a:lnTo>
                  <a:lnTo>
                    <a:pt x="9232" y="1271"/>
                  </a:lnTo>
                  <a:lnTo>
                    <a:pt x="9134" y="1319"/>
                  </a:lnTo>
                  <a:lnTo>
                    <a:pt x="9061" y="1344"/>
                  </a:lnTo>
                  <a:lnTo>
                    <a:pt x="8133" y="1344"/>
                  </a:lnTo>
                  <a:lnTo>
                    <a:pt x="8060" y="1319"/>
                  </a:lnTo>
                  <a:lnTo>
                    <a:pt x="7962" y="1271"/>
                  </a:lnTo>
                  <a:lnTo>
                    <a:pt x="7889" y="1197"/>
                  </a:lnTo>
                  <a:lnTo>
                    <a:pt x="7840" y="1148"/>
                  </a:lnTo>
                  <a:lnTo>
                    <a:pt x="7791" y="1051"/>
                  </a:lnTo>
                  <a:lnTo>
                    <a:pt x="7767" y="953"/>
                  </a:lnTo>
                  <a:lnTo>
                    <a:pt x="7742" y="855"/>
                  </a:lnTo>
                  <a:lnTo>
                    <a:pt x="7742" y="391"/>
                  </a:lnTo>
                  <a:lnTo>
                    <a:pt x="977" y="391"/>
                  </a:lnTo>
                  <a:lnTo>
                    <a:pt x="708" y="367"/>
                  </a:lnTo>
                  <a:lnTo>
                    <a:pt x="440" y="294"/>
                  </a:lnTo>
                  <a:lnTo>
                    <a:pt x="220" y="1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43" name="Google Shape;4543;p48"/>
          <p:cNvGrpSpPr/>
          <p:nvPr/>
        </p:nvGrpSpPr>
        <p:grpSpPr>
          <a:xfrm>
            <a:off x="2548099" y="3196714"/>
            <a:ext cx="324661" cy="338956"/>
            <a:chOff x="3294650" y="3652450"/>
            <a:chExt cx="388350" cy="405450"/>
          </a:xfrm>
        </p:grpSpPr>
        <p:sp>
          <p:nvSpPr>
            <p:cNvPr id="4544" name="Google Shape;4544;p48"/>
            <p:cNvSpPr/>
            <p:nvPr/>
          </p:nvSpPr>
          <p:spPr>
            <a:xfrm>
              <a:off x="3294650" y="3681775"/>
              <a:ext cx="376150" cy="376125"/>
            </a:xfrm>
            <a:custGeom>
              <a:avLst/>
              <a:gdLst/>
              <a:ahLst/>
              <a:cxnLst/>
              <a:rect l="l" t="t" r="r" b="b"/>
              <a:pathLst>
                <a:path w="15046" h="15045" extrusionOk="0">
                  <a:moveTo>
                    <a:pt x="7132" y="0"/>
                  </a:moveTo>
                  <a:lnTo>
                    <a:pt x="6766" y="49"/>
                  </a:lnTo>
                  <a:lnTo>
                    <a:pt x="6375" y="98"/>
                  </a:lnTo>
                  <a:lnTo>
                    <a:pt x="6009" y="147"/>
                  </a:lnTo>
                  <a:lnTo>
                    <a:pt x="5642" y="244"/>
                  </a:lnTo>
                  <a:lnTo>
                    <a:pt x="5276" y="342"/>
                  </a:lnTo>
                  <a:lnTo>
                    <a:pt x="4934" y="464"/>
                  </a:lnTo>
                  <a:lnTo>
                    <a:pt x="4592" y="586"/>
                  </a:lnTo>
                  <a:lnTo>
                    <a:pt x="4250" y="733"/>
                  </a:lnTo>
                  <a:lnTo>
                    <a:pt x="3933" y="904"/>
                  </a:lnTo>
                  <a:lnTo>
                    <a:pt x="3615" y="1099"/>
                  </a:lnTo>
                  <a:lnTo>
                    <a:pt x="3322" y="1295"/>
                  </a:lnTo>
                  <a:lnTo>
                    <a:pt x="3029" y="1490"/>
                  </a:lnTo>
                  <a:lnTo>
                    <a:pt x="2736" y="1710"/>
                  </a:lnTo>
                  <a:lnTo>
                    <a:pt x="2467" y="1954"/>
                  </a:lnTo>
                  <a:lnTo>
                    <a:pt x="2199" y="2198"/>
                  </a:lnTo>
                  <a:lnTo>
                    <a:pt x="1954" y="2467"/>
                  </a:lnTo>
                  <a:lnTo>
                    <a:pt x="1710" y="2736"/>
                  </a:lnTo>
                  <a:lnTo>
                    <a:pt x="1490" y="3029"/>
                  </a:lnTo>
                  <a:lnTo>
                    <a:pt x="1295" y="3322"/>
                  </a:lnTo>
                  <a:lnTo>
                    <a:pt x="1100" y="3615"/>
                  </a:lnTo>
                  <a:lnTo>
                    <a:pt x="904" y="3932"/>
                  </a:lnTo>
                  <a:lnTo>
                    <a:pt x="733" y="4250"/>
                  </a:lnTo>
                  <a:lnTo>
                    <a:pt x="587" y="4592"/>
                  </a:lnTo>
                  <a:lnTo>
                    <a:pt x="465" y="4934"/>
                  </a:lnTo>
                  <a:lnTo>
                    <a:pt x="342" y="5276"/>
                  </a:lnTo>
                  <a:lnTo>
                    <a:pt x="245" y="5642"/>
                  </a:lnTo>
                  <a:lnTo>
                    <a:pt x="147" y="6008"/>
                  </a:lnTo>
                  <a:lnTo>
                    <a:pt x="98" y="6375"/>
                  </a:lnTo>
                  <a:lnTo>
                    <a:pt x="49" y="6765"/>
                  </a:lnTo>
                  <a:lnTo>
                    <a:pt x="0" y="7132"/>
                  </a:lnTo>
                  <a:lnTo>
                    <a:pt x="0" y="7522"/>
                  </a:lnTo>
                  <a:lnTo>
                    <a:pt x="0" y="7913"/>
                  </a:lnTo>
                  <a:lnTo>
                    <a:pt x="49" y="8280"/>
                  </a:lnTo>
                  <a:lnTo>
                    <a:pt x="98" y="8670"/>
                  </a:lnTo>
                  <a:lnTo>
                    <a:pt x="147" y="9037"/>
                  </a:lnTo>
                  <a:lnTo>
                    <a:pt x="245" y="9403"/>
                  </a:lnTo>
                  <a:lnTo>
                    <a:pt x="342" y="9769"/>
                  </a:lnTo>
                  <a:lnTo>
                    <a:pt x="465" y="10111"/>
                  </a:lnTo>
                  <a:lnTo>
                    <a:pt x="587" y="10453"/>
                  </a:lnTo>
                  <a:lnTo>
                    <a:pt x="733" y="10795"/>
                  </a:lnTo>
                  <a:lnTo>
                    <a:pt x="904" y="11113"/>
                  </a:lnTo>
                  <a:lnTo>
                    <a:pt x="1100" y="11430"/>
                  </a:lnTo>
                  <a:lnTo>
                    <a:pt x="1295" y="11723"/>
                  </a:lnTo>
                  <a:lnTo>
                    <a:pt x="1490" y="12016"/>
                  </a:lnTo>
                  <a:lnTo>
                    <a:pt x="1710" y="12309"/>
                  </a:lnTo>
                  <a:lnTo>
                    <a:pt x="1954" y="12578"/>
                  </a:lnTo>
                  <a:lnTo>
                    <a:pt x="2199" y="12847"/>
                  </a:lnTo>
                  <a:lnTo>
                    <a:pt x="2467" y="13091"/>
                  </a:lnTo>
                  <a:lnTo>
                    <a:pt x="2736" y="13335"/>
                  </a:lnTo>
                  <a:lnTo>
                    <a:pt x="3029" y="13555"/>
                  </a:lnTo>
                  <a:lnTo>
                    <a:pt x="3322" y="13750"/>
                  </a:lnTo>
                  <a:lnTo>
                    <a:pt x="3615" y="13946"/>
                  </a:lnTo>
                  <a:lnTo>
                    <a:pt x="3933" y="14141"/>
                  </a:lnTo>
                  <a:lnTo>
                    <a:pt x="4250" y="14312"/>
                  </a:lnTo>
                  <a:lnTo>
                    <a:pt x="4592" y="14459"/>
                  </a:lnTo>
                  <a:lnTo>
                    <a:pt x="4934" y="14581"/>
                  </a:lnTo>
                  <a:lnTo>
                    <a:pt x="5276" y="14703"/>
                  </a:lnTo>
                  <a:lnTo>
                    <a:pt x="5642" y="14801"/>
                  </a:lnTo>
                  <a:lnTo>
                    <a:pt x="6009" y="14898"/>
                  </a:lnTo>
                  <a:lnTo>
                    <a:pt x="6375" y="14947"/>
                  </a:lnTo>
                  <a:lnTo>
                    <a:pt x="6766" y="14996"/>
                  </a:lnTo>
                  <a:lnTo>
                    <a:pt x="7132" y="15045"/>
                  </a:lnTo>
                  <a:lnTo>
                    <a:pt x="7914" y="15045"/>
                  </a:lnTo>
                  <a:lnTo>
                    <a:pt x="8280" y="14996"/>
                  </a:lnTo>
                  <a:lnTo>
                    <a:pt x="8671" y="14947"/>
                  </a:lnTo>
                  <a:lnTo>
                    <a:pt x="9037" y="14898"/>
                  </a:lnTo>
                  <a:lnTo>
                    <a:pt x="9403" y="14801"/>
                  </a:lnTo>
                  <a:lnTo>
                    <a:pt x="9770" y="14703"/>
                  </a:lnTo>
                  <a:lnTo>
                    <a:pt x="10112" y="14581"/>
                  </a:lnTo>
                  <a:lnTo>
                    <a:pt x="10454" y="14459"/>
                  </a:lnTo>
                  <a:lnTo>
                    <a:pt x="10795" y="14312"/>
                  </a:lnTo>
                  <a:lnTo>
                    <a:pt x="11113" y="14141"/>
                  </a:lnTo>
                  <a:lnTo>
                    <a:pt x="11430" y="13946"/>
                  </a:lnTo>
                  <a:lnTo>
                    <a:pt x="11724" y="13750"/>
                  </a:lnTo>
                  <a:lnTo>
                    <a:pt x="12017" y="13555"/>
                  </a:lnTo>
                  <a:lnTo>
                    <a:pt x="12310" y="13335"/>
                  </a:lnTo>
                  <a:lnTo>
                    <a:pt x="12578" y="13091"/>
                  </a:lnTo>
                  <a:lnTo>
                    <a:pt x="12847" y="12847"/>
                  </a:lnTo>
                  <a:lnTo>
                    <a:pt x="13091" y="12578"/>
                  </a:lnTo>
                  <a:lnTo>
                    <a:pt x="13335" y="12309"/>
                  </a:lnTo>
                  <a:lnTo>
                    <a:pt x="13555" y="12016"/>
                  </a:lnTo>
                  <a:lnTo>
                    <a:pt x="13751" y="11723"/>
                  </a:lnTo>
                  <a:lnTo>
                    <a:pt x="13946" y="11430"/>
                  </a:lnTo>
                  <a:lnTo>
                    <a:pt x="14141" y="11113"/>
                  </a:lnTo>
                  <a:lnTo>
                    <a:pt x="14312" y="10795"/>
                  </a:lnTo>
                  <a:lnTo>
                    <a:pt x="14459" y="10453"/>
                  </a:lnTo>
                  <a:lnTo>
                    <a:pt x="14581" y="10111"/>
                  </a:lnTo>
                  <a:lnTo>
                    <a:pt x="14703" y="9769"/>
                  </a:lnTo>
                  <a:lnTo>
                    <a:pt x="14801" y="9403"/>
                  </a:lnTo>
                  <a:lnTo>
                    <a:pt x="14899" y="9037"/>
                  </a:lnTo>
                  <a:lnTo>
                    <a:pt x="14947" y="8670"/>
                  </a:lnTo>
                  <a:lnTo>
                    <a:pt x="14996" y="8280"/>
                  </a:lnTo>
                  <a:lnTo>
                    <a:pt x="15045" y="7913"/>
                  </a:lnTo>
                  <a:lnTo>
                    <a:pt x="15045" y="7522"/>
                  </a:lnTo>
                  <a:lnTo>
                    <a:pt x="7523" y="7522"/>
                  </a:lnTo>
                  <a:lnTo>
                    <a:pt x="752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5" name="Google Shape;4545;p48"/>
            <p:cNvSpPr/>
            <p:nvPr/>
          </p:nvSpPr>
          <p:spPr>
            <a:xfrm>
              <a:off x="3494925" y="3760525"/>
              <a:ext cx="188075" cy="97100"/>
            </a:xfrm>
            <a:custGeom>
              <a:avLst/>
              <a:gdLst/>
              <a:ahLst/>
              <a:cxnLst/>
              <a:rect l="l" t="t" r="r" b="b"/>
              <a:pathLst>
                <a:path w="7523" h="3884" extrusionOk="0">
                  <a:moveTo>
                    <a:pt x="2491" y="2956"/>
                  </a:moveTo>
                  <a:lnTo>
                    <a:pt x="2491" y="3396"/>
                  </a:lnTo>
                  <a:lnTo>
                    <a:pt x="1759" y="3396"/>
                  </a:lnTo>
                  <a:lnTo>
                    <a:pt x="2491" y="2956"/>
                  </a:lnTo>
                  <a:close/>
                  <a:moveTo>
                    <a:pt x="3346" y="2443"/>
                  </a:moveTo>
                  <a:lnTo>
                    <a:pt x="3346" y="3396"/>
                  </a:lnTo>
                  <a:lnTo>
                    <a:pt x="2980" y="3396"/>
                  </a:lnTo>
                  <a:lnTo>
                    <a:pt x="2980" y="2663"/>
                  </a:lnTo>
                  <a:lnTo>
                    <a:pt x="3346" y="2443"/>
                  </a:lnTo>
                  <a:close/>
                  <a:moveTo>
                    <a:pt x="4201" y="1930"/>
                  </a:moveTo>
                  <a:lnTo>
                    <a:pt x="4201" y="3396"/>
                  </a:lnTo>
                  <a:lnTo>
                    <a:pt x="3835" y="3396"/>
                  </a:lnTo>
                  <a:lnTo>
                    <a:pt x="3835" y="2150"/>
                  </a:lnTo>
                  <a:lnTo>
                    <a:pt x="3835" y="2150"/>
                  </a:lnTo>
                  <a:lnTo>
                    <a:pt x="4201" y="1930"/>
                  </a:lnTo>
                  <a:close/>
                  <a:moveTo>
                    <a:pt x="5056" y="1393"/>
                  </a:moveTo>
                  <a:lnTo>
                    <a:pt x="5056" y="3396"/>
                  </a:lnTo>
                  <a:lnTo>
                    <a:pt x="4689" y="3396"/>
                  </a:lnTo>
                  <a:lnTo>
                    <a:pt x="4689" y="1637"/>
                  </a:lnTo>
                  <a:lnTo>
                    <a:pt x="5056" y="1393"/>
                  </a:lnTo>
                  <a:close/>
                  <a:moveTo>
                    <a:pt x="5911" y="885"/>
                  </a:moveTo>
                  <a:lnTo>
                    <a:pt x="5911" y="3396"/>
                  </a:lnTo>
                  <a:lnTo>
                    <a:pt x="5544" y="3396"/>
                  </a:lnTo>
                  <a:lnTo>
                    <a:pt x="5544" y="1100"/>
                  </a:lnTo>
                  <a:lnTo>
                    <a:pt x="5911" y="885"/>
                  </a:lnTo>
                  <a:close/>
                  <a:moveTo>
                    <a:pt x="6399" y="978"/>
                  </a:moveTo>
                  <a:lnTo>
                    <a:pt x="6619" y="1539"/>
                  </a:lnTo>
                  <a:lnTo>
                    <a:pt x="6790" y="2031"/>
                  </a:lnTo>
                  <a:lnTo>
                    <a:pt x="6790" y="3396"/>
                  </a:lnTo>
                  <a:lnTo>
                    <a:pt x="6399" y="3396"/>
                  </a:lnTo>
                  <a:lnTo>
                    <a:pt x="6399" y="978"/>
                  </a:lnTo>
                  <a:close/>
                  <a:moveTo>
                    <a:pt x="6448" y="1"/>
                  </a:moveTo>
                  <a:lnTo>
                    <a:pt x="0" y="3884"/>
                  </a:lnTo>
                  <a:lnTo>
                    <a:pt x="7523" y="3884"/>
                  </a:lnTo>
                  <a:lnTo>
                    <a:pt x="7498" y="3347"/>
                  </a:lnTo>
                  <a:lnTo>
                    <a:pt x="7449" y="2834"/>
                  </a:lnTo>
                  <a:lnTo>
                    <a:pt x="7352" y="2321"/>
                  </a:lnTo>
                  <a:lnTo>
                    <a:pt x="7229" y="1832"/>
                  </a:lnTo>
                  <a:lnTo>
                    <a:pt x="7083" y="1344"/>
                  </a:lnTo>
                  <a:lnTo>
                    <a:pt x="6912" y="880"/>
                  </a:lnTo>
                  <a:lnTo>
                    <a:pt x="6692" y="440"/>
                  </a:lnTo>
                  <a:lnTo>
                    <a:pt x="644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6" name="Google Shape;4546;p48"/>
            <p:cNvSpPr/>
            <p:nvPr/>
          </p:nvSpPr>
          <p:spPr>
            <a:xfrm>
              <a:off x="3494925" y="3652450"/>
              <a:ext cx="161200" cy="188100"/>
            </a:xfrm>
            <a:custGeom>
              <a:avLst/>
              <a:gdLst/>
              <a:ahLst/>
              <a:cxnLst/>
              <a:rect l="l" t="t" r="r" b="b"/>
              <a:pathLst>
                <a:path w="6448" h="7524" extrusionOk="0">
                  <a:moveTo>
                    <a:pt x="489" y="514"/>
                  </a:moveTo>
                  <a:lnTo>
                    <a:pt x="879" y="538"/>
                  </a:lnTo>
                  <a:lnTo>
                    <a:pt x="1270" y="611"/>
                  </a:lnTo>
                  <a:lnTo>
                    <a:pt x="1661" y="685"/>
                  </a:lnTo>
                  <a:lnTo>
                    <a:pt x="2052" y="782"/>
                  </a:lnTo>
                  <a:lnTo>
                    <a:pt x="2418" y="929"/>
                  </a:lnTo>
                  <a:lnTo>
                    <a:pt x="2809" y="1075"/>
                  </a:lnTo>
                  <a:lnTo>
                    <a:pt x="3151" y="1246"/>
                  </a:lnTo>
                  <a:lnTo>
                    <a:pt x="3517" y="1417"/>
                  </a:lnTo>
                  <a:lnTo>
                    <a:pt x="3835" y="1637"/>
                  </a:lnTo>
                  <a:lnTo>
                    <a:pt x="4152" y="1857"/>
                  </a:lnTo>
                  <a:lnTo>
                    <a:pt x="4445" y="2077"/>
                  </a:lnTo>
                  <a:lnTo>
                    <a:pt x="4738" y="2321"/>
                  </a:lnTo>
                  <a:lnTo>
                    <a:pt x="5031" y="2590"/>
                  </a:lnTo>
                  <a:lnTo>
                    <a:pt x="5276" y="2883"/>
                  </a:lnTo>
                  <a:lnTo>
                    <a:pt x="5520" y="3176"/>
                  </a:lnTo>
                  <a:lnTo>
                    <a:pt x="5764" y="3493"/>
                  </a:lnTo>
                  <a:lnTo>
                    <a:pt x="489" y="6668"/>
                  </a:lnTo>
                  <a:lnTo>
                    <a:pt x="489" y="514"/>
                  </a:lnTo>
                  <a:close/>
                  <a:moveTo>
                    <a:pt x="0" y="1"/>
                  </a:moveTo>
                  <a:lnTo>
                    <a:pt x="0" y="7523"/>
                  </a:lnTo>
                  <a:lnTo>
                    <a:pt x="6448" y="3640"/>
                  </a:lnTo>
                  <a:lnTo>
                    <a:pt x="6179" y="3249"/>
                  </a:lnTo>
                  <a:lnTo>
                    <a:pt x="5911" y="2858"/>
                  </a:lnTo>
                  <a:lnTo>
                    <a:pt x="5593" y="2492"/>
                  </a:lnTo>
                  <a:lnTo>
                    <a:pt x="5276" y="2150"/>
                  </a:lnTo>
                  <a:lnTo>
                    <a:pt x="4909" y="1833"/>
                  </a:lnTo>
                  <a:lnTo>
                    <a:pt x="4543" y="1540"/>
                  </a:lnTo>
                  <a:lnTo>
                    <a:pt x="4152" y="1246"/>
                  </a:lnTo>
                  <a:lnTo>
                    <a:pt x="3761" y="1002"/>
                  </a:lnTo>
                  <a:lnTo>
                    <a:pt x="3322" y="782"/>
                  </a:lnTo>
                  <a:lnTo>
                    <a:pt x="2882" y="587"/>
                  </a:lnTo>
                  <a:lnTo>
                    <a:pt x="2443" y="416"/>
                  </a:lnTo>
                  <a:lnTo>
                    <a:pt x="1978" y="270"/>
                  </a:lnTo>
                  <a:lnTo>
                    <a:pt x="1490" y="147"/>
                  </a:lnTo>
                  <a:lnTo>
                    <a:pt x="1002" y="74"/>
                  </a:lnTo>
                  <a:lnTo>
                    <a:pt x="513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47" name="Google Shape;4547;p48"/>
          <p:cNvGrpSpPr/>
          <p:nvPr/>
        </p:nvGrpSpPr>
        <p:grpSpPr>
          <a:xfrm>
            <a:off x="3084581" y="3239600"/>
            <a:ext cx="378750" cy="277698"/>
            <a:chOff x="3936375" y="3703750"/>
            <a:chExt cx="453050" cy="332175"/>
          </a:xfrm>
        </p:grpSpPr>
        <p:sp>
          <p:nvSpPr>
            <p:cNvPr id="4548" name="Google Shape;4548;p48"/>
            <p:cNvSpPr/>
            <p:nvPr/>
          </p:nvSpPr>
          <p:spPr>
            <a:xfrm>
              <a:off x="3936375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4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4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59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9" name="Google Shape;4549;p48"/>
            <p:cNvSpPr/>
            <p:nvPr/>
          </p:nvSpPr>
          <p:spPr>
            <a:xfrm>
              <a:off x="3988875" y="3864325"/>
              <a:ext cx="77575" cy="133125"/>
            </a:xfrm>
            <a:custGeom>
              <a:avLst/>
              <a:gdLst/>
              <a:ahLst/>
              <a:cxnLst/>
              <a:rect l="l" t="t" r="r" b="b"/>
              <a:pathLst>
                <a:path w="3103" h="5325" extrusionOk="0">
                  <a:moveTo>
                    <a:pt x="489" y="1"/>
                  </a:moveTo>
                  <a:lnTo>
                    <a:pt x="391" y="25"/>
                  </a:lnTo>
                  <a:lnTo>
                    <a:pt x="294" y="50"/>
                  </a:lnTo>
                  <a:lnTo>
                    <a:pt x="196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25" y="294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5325"/>
                  </a:lnTo>
                  <a:lnTo>
                    <a:pt x="3102" y="5325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53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882" y="98"/>
                  </a:lnTo>
                  <a:lnTo>
                    <a:pt x="2809" y="50"/>
                  </a:lnTo>
                  <a:lnTo>
                    <a:pt x="2711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0" name="Google Shape;4550;p48"/>
            <p:cNvSpPr/>
            <p:nvPr/>
          </p:nvSpPr>
          <p:spPr>
            <a:xfrm>
              <a:off x="4259350" y="3864325"/>
              <a:ext cx="77575" cy="133125"/>
            </a:xfrm>
            <a:custGeom>
              <a:avLst/>
              <a:gdLst/>
              <a:ahLst/>
              <a:cxnLst/>
              <a:rect l="l" t="t" r="r" b="b"/>
              <a:pathLst>
                <a:path w="3103" h="5325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4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5325"/>
                  </a:lnTo>
                  <a:lnTo>
                    <a:pt x="3103" y="5325"/>
                  </a:lnTo>
                  <a:lnTo>
                    <a:pt x="3103" y="489"/>
                  </a:lnTo>
                  <a:lnTo>
                    <a:pt x="3103" y="391"/>
                  </a:lnTo>
                  <a:lnTo>
                    <a:pt x="3078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10" y="50"/>
                  </a:lnTo>
                  <a:lnTo>
                    <a:pt x="2712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1" name="Google Shape;4551;p48"/>
            <p:cNvSpPr/>
            <p:nvPr/>
          </p:nvSpPr>
          <p:spPr>
            <a:xfrm>
              <a:off x="4078625" y="3717800"/>
              <a:ext cx="77575" cy="279650"/>
            </a:xfrm>
            <a:custGeom>
              <a:avLst/>
              <a:gdLst/>
              <a:ahLst/>
              <a:cxnLst/>
              <a:rect l="l" t="t" r="r" b="b"/>
              <a:pathLst>
                <a:path w="3103" h="1118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1186"/>
                  </a:lnTo>
                  <a:lnTo>
                    <a:pt x="3102" y="11186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12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2" name="Google Shape;4552;p48"/>
            <p:cNvSpPr/>
            <p:nvPr/>
          </p:nvSpPr>
          <p:spPr>
            <a:xfrm>
              <a:off x="4168375" y="3788625"/>
              <a:ext cx="78175" cy="208825"/>
            </a:xfrm>
            <a:custGeom>
              <a:avLst/>
              <a:gdLst/>
              <a:ahLst/>
              <a:cxnLst/>
              <a:rect l="l" t="t" r="r" b="b"/>
              <a:pathLst>
                <a:path w="3127" h="8353" extrusionOk="0">
                  <a:moveTo>
                    <a:pt x="489" y="0"/>
                  </a:moveTo>
                  <a:lnTo>
                    <a:pt x="392" y="25"/>
                  </a:lnTo>
                  <a:lnTo>
                    <a:pt x="318" y="49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3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8353"/>
                  </a:lnTo>
                  <a:lnTo>
                    <a:pt x="3127" y="8353"/>
                  </a:lnTo>
                  <a:lnTo>
                    <a:pt x="3127" y="489"/>
                  </a:lnTo>
                  <a:lnTo>
                    <a:pt x="3103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80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36" y="25"/>
                  </a:lnTo>
                  <a:lnTo>
                    <a:pt x="263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53" name="Google Shape;4553;p48"/>
          <p:cNvGrpSpPr/>
          <p:nvPr/>
        </p:nvGrpSpPr>
        <p:grpSpPr>
          <a:xfrm>
            <a:off x="3648107" y="3239600"/>
            <a:ext cx="378750" cy="277698"/>
            <a:chOff x="4610450" y="3703750"/>
            <a:chExt cx="453050" cy="332175"/>
          </a:xfrm>
        </p:grpSpPr>
        <p:sp>
          <p:nvSpPr>
            <p:cNvPr id="4554" name="Google Shape;4554;p48"/>
            <p:cNvSpPr/>
            <p:nvPr/>
          </p:nvSpPr>
          <p:spPr>
            <a:xfrm>
              <a:off x="4610450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5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60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5" name="Google Shape;4555;p48"/>
            <p:cNvSpPr/>
            <p:nvPr/>
          </p:nvSpPr>
          <p:spPr>
            <a:xfrm>
              <a:off x="4642200" y="3730000"/>
              <a:ext cx="389550" cy="249150"/>
            </a:xfrm>
            <a:custGeom>
              <a:avLst/>
              <a:gdLst/>
              <a:ahLst/>
              <a:cxnLst/>
              <a:rect l="l" t="t" r="r" b="b"/>
              <a:pathLst>
                <a:path w="15582" h="9966" extrusionOk="0">
                  <a:moveTo>
                    <a:pt x="14752" y="1"/>
                  </a:moveTo>
                  <a:lnTo>
                    <a:pt x="14629" y="49"/>
                  </a:lnTo>
                  <a:lnTo>
                    <a:pt x="14507" y="98"/>
                  </a:lnTo>
                  <a:lnTo>
                    <a:pt x="14410" y="196"/>
                  </a:lnTo>
                  <a:lnTo>
                    <a:pt x="14336" y="294"/>
                  </a:lnTo>
                  <a:lnTo>
                    <a:pt x="14263" y="416"/>
                  </a:lnTo>
                  <a:lnTo>
                    <a:pt x="14239" y="538"/>
                  </a:lnTo>
                  <a:lnTo>
                    <a:pt x="14214" y="684"/>
                  </a:lnTo>
                  <a:lnTo>
                    <a:pt x="14239" y="831"/>
                  </a:lnTo>
                  <a:lnTo>
                    <a:pt x="14288" y="1002"/>
                  </a:lnTo>
                  <a:lnTo>
                    <a:pt x="11308" y="4372"/>
                  </a:lnTo>
                  <a:lnTo>
                    <a:pt x="11161" y="4323"/>
                  </a:lnTo>
                  <a:lnTo>
                    <a:pt x="11015" y="4299"/>
                  </a:lnTo>
                  <a:lnTo>
                    <a:pt x="10844" y="4323"/>
                  </a:lnTo>
                  <a:lnTo>
                    <a:pt x="10087" y="3005"/>
                  </a:lnTo>
                  <a:lnTo>
                    <a:pt x="10160" y="2907"/>
                  </a:lnTo>
                  <a:lnTo>
                    <a:pt x="10209" y="2809"/>
                  </a:lnTo>
                  <a:lnTo>
                    <a:pt x="10233" y="2687"/>
                  </a:lnTo>
                  <a:lnTo>
                    <a:pt x="10233" y="2565"/>
                  </a:lnTo>
                  <a:lnTo>
                    <a:pt x="10233" y="2418"/>
                  </a:lnTo>
                  <a:lnTo>
                    <a:pt x="10184" y="2296"/>
                  </a:lnTo>
                  <a:lnTo>
                    <a:pt x="10136" y="2174"/>
                  </a:lnTo>
                  <a:lnTo>
                    <a:pt x="10038" y="2077"/>
                  </a:lnTo>
                  <a:lnTo>
                    <a:pt x="9940" y="2003"/>
                  </a:lnTo>
                  <a:lnTo>
                    <a:pt x="9818" y="1930"/>
                  </a:lnTo>
                  <a:lnTo>
                    <a:pt x="9696" y="1906"/>
                  </a:lnTo>
                  <a:lnTo>
                    <a:pt x="9549" y="1881"/>
                  </a:lnTo>
                  <a:lnTo>
                    <a:pt x="9427" y="1906"/>
                  </a:lnTo>
                  <a:lnTo>
                    <a:pt x="9281" y="1930"/>
                  </a:lnTo>
                  <a:lnTo>
                    <a:pt x="9183" y="2003"/>
                  </a:lnTo>
                  <a:lnTo>
                    <a:pt x="9085" y="2077"/>
                  </a:lnTo>
                  <a:lnTo>
                    <a:pt x="8988" y="2174"/>
                  </a:lnTo>
                  <a:lnTo>
                    <a:pt x="8939" y="2296"/>
                  </a:lnTo>
                  <a:lnTo>
                    <a:pt x="8890" y="2418"/>
                  </a:lnTo>
                  <a:lnTo>
                    <a:pt x="8866" y="2565"/>
                  </a:lnTo>
                  <a:lnTo>
                    <a:pt x="8890" y="2663"/>
                  </a:lnTo>
                  <a:lnTo>
                    <a:pt x="8914" y="2785"/>
                  </a:lnTo>
                  <a:lnTo>
                    <a:pt x="8939" y="2883"/>
                  </a:lnTo>
                  <a:lnTo>
                    <a:pt x="8988" y="2956"/>
                  </a:lnTo>
                  <a:lnTo>
                    <a:pt x="6521" y="6668"/>
                  </a:lnTo>
                  <a:lnTo>
                    <a:pt x="6399" y="6644"/>
                  </a:lnTo>
                  <a:lnTo>
                    <a:pt x="6130" y="6644"/>
                  </a:lnTo>
                  <a:lnTo>
                    <a:pt x="5959" y="6717"/>
                  </a:lnTo>
                  <a:lnTo>
                    <a:pt x="4714" y="5398"/>
                  </a:lnTo>
                  <a:lnTo>
                    <a:pt x="4763" y="5252"/>
                  </a:lnTo>
                  <a:lnTo>
                    <a:pt x="4763" y="5105"/>
                  </a:lnTo>
                  <a:lnTo>
                    <a:pt x="4763" y="4958"/>
                  </a:lnTo>
                  <a:lnTo>
                    <a:pt x="4714" y="4836"/>
                  </a:lnTo>
                  <a:lnTo>
                    <a:pt x="4665" y="4714"/>
                  </a:lnTo>
                  <a:lnTo>
                    <a:pt x="4567" y="4617"/>
                  </a:lnTo>
                  <a:lnTo>
                    <a:pt x="4470" y="4543"/>
                  </a:lnTo>
                  <a:lnTo>
                    <a:pt x="4347" y="4470"/>
                  </a:lnTo>
                  <a:lnTo>
                    <a:pt x="4225" y="4446"/>
                  </a:lnTo>
                  <a:lnTo>
                    <a:pt x="4079" y="4421"/>
                  </a:lnTo>
                  <a:lnTo>
                    <a:pt x="3957" y="4446"/>
                  </a:lnTo>
                  <a:lnTo>
                    <a:pt x="3810" y="4470"/>
                  </a:lnTo>
                  <a:lnTo>
                    <a:pt x="3712" y="4543"/>
                  </a:lnTo>
                  <a:lnTo>
                    <a:pt x="3615" y="4617"/>
                  </a:lnTo>
                  <a:lnTo>
                    <a:pt x="3517" y="4714"/>
                  </a:lnTo>
                  <a:lnTo>
                    <a:pt x="3468" y="4836"/>
                  </a:lnTo>
                  <a:lnTo>
                    <a:pt x="3419" y="4958"/>
                  </a:lnTo>
                  <a:lnTo>
                    <a:pt x="3395" y="5105"/>
                  </a:lnTo>
                  <a:lnTo>
                    <a:pt x="3419" y="5276"/>
                  </a:lnTo>
                  <a:lnTo>
                    <a:pt x="3493" y="5447"/>
                  </a:lnTo>
                  <a:lnTo>
                    <a:pt x="49" y="9574"/>
                  </a:lnTo>
                  <a:lnTo>
                    <a:pt x="0" y="9648"/>
                  </a:lnTo>
                  <a:lnTo>
                    <a:pt x="0" y="9745"/>
                  </a:lnTo>
                  <a:lnTo>
                    <a:pt x="25" y="9843"/>
                  </a:lnTo>
                  <a:lnTo>
                    <a:pt x="98" y="9916"/>
                  </a:lnTo>
                  <a:lnTo>
                    <a:pt x="171" y="9965"/>
                  </a:lnTo>
                  <a:lnTo>
                    <a:pt x="244" y="9965"/>
                  </a:lnTo>
                  <a:lnTo>
                    <a:pt x="342" y="9941"/>
                  </a:lnTo>
                  <a:lnTo>
                    <a:pt x="440" y="9892"/>
                  </a:lnTo>
                  <a:lnTo>
                    <a:pt x="3859" y="5740"/>
                  </a:lnTo>
                  <a:lnTo>
                    <a:pt x="3981" y="5789"/>
                  </a:lnTo>
                  <a:lnTo>
                    <a:pt x="4079" y="5789"/>
                  </a:lnTo>
                  <a:lnTo>
                    <a:pt x="4225" y="5764"/>
                  </a:lnTo>
                  <a:lnTo>
                    <a:pt x="4347" y="5740"/>
                  </a:lnTo>
                  <a:lnTo>
                    <a:pt x="5642" y="7083"/>
                  </a:lnTo>
                  <a:lnTo>
                    <a:pt x="5617" y="7205"/>
                  </a:lnTo>
                  <a:lnTo>
                    <a:pt x="5617" y="7328"/>
                  </a:lnTo>
                  <a:lnTo>
                    <a:pt x="5617" y="7450"/>
                  </a:lnTo>
                  <a:lnTo>
                    <a:pt x="5666" y="7572"/>
                  </a:lnTo>
                  <a:lnTo>
                    <a:pt x="5740" y="7694"/>
                  </a:lnTo>
                  <a:lnTo>
                    <a:pt x="5813" y="7792"/>
                  </a:lnTo>
                  <a:lnTo>
                    <a:pt x="5910" y="7889"/>
                  </a:lnTo>
                  <a:lnTo>
                    <a:pt x="6033" y="7938"/>
                  </a:lnTo>
                  <a:lnTo>
                    <a:pt x="6155" y="7987"/>
                  </a:lnTo>
                  <a:lnTo>
                    <a:pt x="6301" y="8011"/>
                  </a:lnTo>
                  <a:lnTo>
                    <a:pt x="6448" y="7987"/>
                  </a:lnTo>
                  <a:lnTo>
                    <a:pt x="6570" y="7938"/>
                  </a:lnTo>
                  <a:lnTo>
                    <a:pt x="6692" y="7889"/>
                  </a:lnTo>
                  <a:lnTo>
                    <a:pt x="6790" y="7792"/>
                  </a:lnTo>
                  <a:lnTo>
                    <a:pt x="6863" y="7694"/>
                  </a:lnTo>
                  <a:lnTo>
                    <a:pt x="6936" y="7572"/>
                  </a:lnTo>
                  <a:lnTo>
                    <a:pt x="6961" y="7450"/>
                  </a:lnTo>
                  <a:lnTo>
                    <a:pt x="6985" y="7328"/>
                  </a:lnTo>
                  <a:lnTo>
                    <a:pt x="6961" y="7132"/>
                  </a:lnTo>
                  <a:lnTo>
                    <a:pt x="6887" y="6986"/>
                  </a:lnTo>
                  <a:lnTo>
                    <a:pt x="9403" y="3224"/>
                  </a:lnTo>
                  <a:lnTo>
                    <a:pt x="9549" y="3249"/>
                  </a:lnTo>
                  <a:lnTo>
                    <a:pt x="9647" y="3249"/>
                  </a:lnTo>
                  <a:lnTo>
                    <a:pt x="10429" y="4617"/>
                  </a:lnTo>
                  <a:lnTo>
                    <a:pt x="10355" y="4788"/>
                  </a:lnTo>
                  <a:lnTo>
                    <a:pt x="10331" y="4885"/>
                  </a:lnTo>
                  <a:lnTo>
                    <a:pt x="10331" y="4983"/>
                  </a:lnTo>
                  <a:lnTo>
                    <a:pt x="10331" y="5129"/>
                  </a:lnTo>
                  <a:lnTo>
                    <a:pt x="10380" y="5252"/>
                  </a:lnTo>
                  <a:lnTo>
                    <a:pt x="10429" y="5374"/>
                  </a:lnTo>
                  <a:lnTo>
                    <a:pt x="10526" y="5471"/>
                  </a:lnTo>
                  <a:lnTo>
                    <a:pt x="10624" y="5569"/>
                  </a:lnTo>
                  <a:lnTo>
                    <a:pt x="10746" y="5618"/>
                  </a:lnTo>
                  <a:lnTo>
                    <a:pt x="10868" y="5667"/>
                  </a:lnTo>
                  <a:lnTo>
                    <a:pt x="11137" y="5667"/>
                  </a:lnTo>
                  <a:lnTo>
                    <a:pt x="11284" y="5618"/>
                  </a:lnTo>
                  <a:lnTo>
                    <a:pt x="11381" y="5569"/>
                  </a:lnTo>
                  <a:lnTo>
                    <a:pt x="11479" y="5471"/>
                  </a:lnTo>
                  <a:lnTo>
                    <a:pt x="11577" y="5374"/>
                  </a:lnTo>
                  <a:lnTo>
                    <a:pt x="11625" y="5252"/>
                  </a:lnTo>
                  <a:lnTo>
                    <a:pt x="11674" y="5129"/>
                  </a:lnTo>
                  <a:lnTo>
                    <a:pt x="11699" y="4983"/>
                  </a:lnTo>
                  <a:lnTo>
                    <a:pt x="11674" y="4861"/>
                  </a:lnTo>
                  <a:lnTo>
                    <a:pt x="11650" y="4739"/>
                  </a:lnTo>
                  <a:lnTo>
                    <a:pt x="14654" y="1319"/>
                  </a:lnTo>
                  <a:lnTo>
                    <a:pt x="14776" y="1344"/>
                  </a:lnTo>
                  <a:lnTo>
                    <a:pt x="14898" y="1368"/>
                  </a:lnTo>
                  <a:lnTo>
                    <a:pt x="15045" y="1344"/>
                  </a:lnTo>
                  <a:lnTo>
                    <a:pt x="15167" y="1295"/>
                  </a:lnTo>
                  <a:lnTo>
                    <a:pt x="15289" y="1246"/>
                  </a:lnTo>
                  <a:lnTo>
                    <a:pt x="15387" y="1148"/>
                  </a:lnTo>
                  <a:lnTo>
                    <a:pt x="15460" y="1051"/>
                  </a:lnTo>
                  <a:lnTo>
                    <a:pt x="15533" y="953"/>
                  </a:lnTo>
                  <a:lnTo>
                    <a:pt x="15558" y="807"/>
                  </a:lnTo>
                  <a:lnTo>
                    <a:pt x="15582" y="684"/>
                  </a:lnTo>
                  <a:lnTo>
                    <a:pt x="15558" y="538"/>
                  </a:lnTo>
                  <a:lnTo>
                    <a:pt x="15533" y="416"/>
                  </a:lnTo>
                  <a:lnTo>
                    <a:pt x="15460" y="294"/>
                  </a:lnTo>
                  <a:lnTo>
                    <a:pt x="15387" y="196"/>
                  </a:lnTo>
                  <a:lnTo>
                    <a:pt x="15289" y="98"/>
                  </a:lnTo>
                  <a:lnTo>
                    <a:pt x="15167" y="49"/>
                  </a:lnTo>
                  <a:lnTo>
                    <a:pt x="1504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56" name="Google Shape;4556;p48"/>
          <p:cNvGrpSpPr/>
          <p:nvPr/>
        </p:nvGrpSpPr>
        <p:grpSpPr>
          <a:xfrm>
            <a:off x="4224906" y="3211532"/>
            <a:ext cx="352207" cy="333836"/>
            <a:chOff x="5300400" y="3670175"/>
            <a:chExt cx="421300" cy="399325"/>
          </a:xfrm>
        </p:grpSpPr>
        <p:sp>
          <p:nvSpPr>
            <p:cNvPr id="4557" name="Google Shape;4557;p48"/>
            <p:cNvSpPr/>
            <p:nvPr/>
          </p:nvSpPr>
          <p:spPr>
            <a:xfrm>
              <a:off x="5300400" y="3708025"/>
              <a:ext cx="421300" cy="267450"/>
            </a:xfrm>
            <a:custGeom>
              <a:avLst/>
              <a:gdLst/>
              <a:ahLst/>
              <a:cxnLst/>
              <a:rect l="l" t="t" r="r" b="b"/>
              <a:pathLst>
                <a:path w="16852" h="10698" extrusionOk="0">
                  <a:moveTo>
                    <a:pt x="16364" y="489"/>
                  </a:moveTo>
                  <a:lnTo>
                    <a:pt x="16364" y="10209"/>
                  </a:lnTo>
                  <a:lnTo>
                    <a:pt x="489" y="10209"/>
                  </a:lnTo>
                  <a:lnTo>
                    <a:pt x="489" y="489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196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0209"/>
                  </a:lnTo>
                  <a:lnTo>
                    <a:pt x="0" y="10307"/>
                  </a:lnTo>
                  <a:lnTo>
                    <a:pt x="25" y="10405"/>
                  </a:lnTo>
                  <a:lnTo>
                    <a:pt x="73" y="10478"/>
                  </a:lnTo>
                  <a:lnTo>
                    <a:pt x="122" y="10551"/>
                  </a:lnTo>
                  <a:lnTo>
                    <a:pt x="196" y="10600"/>
                  </a:lnTo>
                  <a:lnTo>
                    <a:pt x="293" y="10649"/>
                  </a:lnTo>
                  <a:lnTo>
                    <a:pt x="391" y="10673"/>
                  </a:lnTo>
                  <a:lnTo>
                    <a:pt x="489" y="10698"/>
                  </a:lnTo>
                  <a:lnTo>
                    <a:pt x="16364" y="10698"/>
                  </a:lnTo>
                  <a:lnTo>
                    <a:pt x="16461" y="10673"/>
                  </a:lnTo>
                  <a:lnTo>
                    <a:pt x="16559" y="10649"/>
                  </a:lnTo>
                  <a:lnTo>
                    <a:pt x="16657" y="10600"/>
                  </a:lnTo>
                  <a:lnTo>
                    <a:pt x="16730" y="10551"/>
                  </a:lnTo>
                  <a:lnTo>
                    <a:pt x="16779" y="10478"/>
                  </a:lnTo>
                  <a:lnTo>
                    <a:pt x="16828" y="10405"/>
                  </a:lnTo>
                  <a:lnTo>
                    <a:pt x="16852" y="10307"/>
                  </a:lnTo>
                  <a:lnTo>
                    <a:pt x="16852" y="10209"/>
                  </a:lnTo>
                  <a:lnTo>
                    <a:pt x="16852" y="489"/>
                  </a:lnTo>
                  <a:lnTo>
                    <a:pt x="16852" y="391"/>
                  </a:lnTo>
                  <a:lnTo>
                    <a:pt x="16828" y="293"/>
                  </a:lnTo>
                  <a:lnTo>
                    <a:pt x="16779" y="220"/>
                  </a:lnTo>
                  <a:lnTo>
                    <a:pt x="16730" y="147"/>
                  </a:lnTo>
                  <a:lnTo>
                    <a:pt x="16657" y="74"/>
                  </a:lnTo>
                  <a:lnTo>
                    <a:pt x="16559" y="25"/>
                  </a:lnTo>
                  <a:lnTo>
                    <a:pt x="1646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8" name="Google Shape;4558;p48"/>
            <p:cNvSpPr/>
            <p:nvPr/>
          </p:nvSpPr>
          <p:spPr>
            <a:xfrm>
              <a:off x="5498825" y="3670175"/>
              <a:ext cx="24450" cy="25650"/>
            </a:xfrm>
            <a:custGeom>
              <a:avLst/>
              <a:gdLst/>
              <a:ahLst/>
              <a:cxnLst/>
              <a:rect l="l" t="t" r="r" b="b"/>
              <a:pathLst>
                <a:path w="978" h="102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318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026"/>
                  </a:lnTo>
                  <a:lnTo>
                    <a:pt x="978" y="1026"/>
                  </a:lnTo>
                  <a:lnTo>
                    <a:pt x="978" y="489"/>
                  </a:lnTo>
                  <a:lnTo>
                    <a:pt x="978" y="391"/>
                  </a:lnTo>
                  <a:lnTo>
                    <a:pt x="929" y="318"/>
                  </a:lnTo>
                  <a:lnTo>
                    <a:pt x="904" y="220"/>
                  </a:lnTo>
                  <a:lnTo>
                    <a:pt x="831" y="147"/>
                  </a:lnTo>
                  <a:lnTo>
                    <a:pt x="758" y="98"/>
                  </a:lnTo>
                  <a:lnTo>
                    <a:pt x="684" y="49"/>
                  </a:lnTo>
                  <a:lnTo>
                    <a:pt x="587" y="25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9" name="Google Shape;4559;p48"/>
            <p:cNvSpPr/>
            <p:nvPr/>
          </p:nvSpPr>
          <p:spPr>
            <a:xfrm>
              <a:off x="5366325" y="3987675"/>
              <a:ext cx="61100" cy="81825"/>
            </a:xfrm>
            <a:custGeom>
              <a:avLst/>
              <a:gdLst/>
              <a:ahLst/>
              <a:cxnLst/>
              <a:rect l="l" t="t" r="r" b="b"/>
              <a:pathLst>
                <a:path w="2444" h="3273" extrusionOk="0">
                  <a:moveTo>
                    <a:pt x="1344" y="0"/>
                  </a:moveTo>
                  <a:lnTo>
                    <a:pt x="50" y="2565"/>
                  </a:lnTo>
                  <a:lnTo>
                    <a:pt x="25" y="2638"/>
                  </a:lnTo>
                  <a:lnTo>
                    <a:pt x="1" y="2736"/>
                  </a:lnTo>
                  <a:lnTo>
                    <a:pt x="1" y="2833"/>
                  </a:lnTo>
                  <a:lnTo>
                    <a:pt x="25" y="2931"/>
                  </a:lnTo>
                  <a:lnTo>
                    <a:pt x="74" y="3004"/>
                  </a:lnTo>
                  <a:lnTo>
                    <a:pt x="123" y="3102"/>
                  </a:lnTo>
                  <a:lnTo>
                    <a:pt x="196" y="3151"/>
                  </a:lnTo>
                  <a:lnTo>
                    <a:pt x="269" y="3224"/>
                  </a:lnTo>
                  <a:lnTo>
                    <a:pt x="392" y="3248"/>
                  </a:lnTo>
                  <a:lnTo>
                    <a:pt x="489" y="3273"/>
                  </a:lnTo>
                  <a:lnTo>
                    <a:pt x="636" y="3248"/>
                  </a:lnTo>
                  <a:lnTo>
                    <a:pt x="758" y="3200"/>
                  </a:lnTo>
                  <a:lnTo>
                    <a:pt x="856" y="3102"/>
                  </a:lnTo>
                  <a:lnTo>
                    <a:pt x="929" y="3004"/>
                  </a:lnTo>
                  <a:lnTo>
                    <a:pt x="244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0" name="Google Shape;4560;p48"/>
            <p:cNvSpPr/>
            <p:nvPr/>
          </p:nvSpPr>
          <p:spPr>
            <a:xfrm>
              <a:off x="5594700" y="3987675"/>
              <a:ext cx="61075" cy="81825"/>
            </a:xfrm>
            <a:custGeom>
              <a:avLst/>
              <a:gdLst/>
              <a:ahLst/>
              <a:cxnLst/>
              <a:rect l="l" t="t" r="r" b="b"/>
              <a:pathLst>
                <a:path w="2443" h="3273" extrusionOk="0">
                  <a:moveTo>
                    <a:pt x="0" y="0"/>
                  </a:moveTo>
                  <a:lnTo>
                    <a:pt x="1514" y="3004"/>
                  </a:lnTo>
                  <a:lnTo>
                    <a:pt x="1588" y="3102"/>
                  </a:lnTo>
                  <a:lnTo>
                    <a:pt x="1685" y="3200"/>
                  </a:lnTo>
                  <a:lnTo>
                    <a:pt x="1807" y="3248"/>
                  </a:lnTo>
                  <a:lnTo>
                    <a:pt x="1954" y="3273"/>
                  </a:lnTo>
                  <a:lnTo>
                    <a:pt x="2052" y="3248"/>
                  </a:lnTo>
                  <a:lnTo>
                    <a:pt x="2174" y="3224"/>
                  </a:lnTo>
                  <a:lnTo>
                    <a:pt x="2247" y="3151"/>
                  </a:lnTo>
                  <a:lnTo>
                    <a:pt x="2320" y="3102"/>
                  </a:lnTo>
                  <a:lnTo>
                    <a:pt x="2369" y="3004"/>
                  </a:lnTo>
                  <a:lnTo>
                    <a:pt x="2418" y="2931"/>
                  </a:lnTo>
                  <a:lnTo>
                    <a:pt x="2442" y="2833"/>
                  </a:lnTo>
                  <a:lnTo>
                    <a:pt x="2442" y="2736"/>
                  </a:lnTo>
                  <a:lnTo>
                    <a:pt x="2418" y="2638"/>
                  </a:lnTo>
                  <a:lnTo>
                    <a:pt x="2393" y="2565"/>
                  </a:lnTo>
                  <a:lnTo>
                    <a:pt x="109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1" name="Google Shape;4561;p48"/>
            <p:cNvSpPr/>
            <p:nvPr/>
          </p:nvSpPr>
          <p:spPr>
            <a:xfrm>
              <a:off x="5324825" y="3732450"/>
              <a:ext cx="372475" cy="218600"/>
            </a:xfrm>
            <a:custGeom>
              <a:avLst/>
              <a:gdLst/>
              <a:ahLst/>
              <a:cxnLst/>
              <a:rect l="l" t="t" r="r" b="b"/>
              <a:pathLst>
                <a:path w="14899" h="8744" extrusionOk="0">
                  <a:moveTo>
                    <a:pt x="12578" y="1319"/>
                  </a:moveTo>
                  <a:lnTo>
                    <a:pt x="12676" y="1344"/>
                  </a:lnTo>
                  <a:lnTo>
                    <a:pt x="12749" y="1392"/>
                  </a:lnTo>
                  <a:lnTo>
                    <a:pt x="12822" y="1441"/>
                  </a:lnTo>
                  <a:lnTo>
                    <a:pt x="12895" y="1515"/>
                  </a:lnTo>
                  <a:lnTo>
                    <a:pt x="12920" y="1612"/>
                  </a:lnTo>
                  <a:lnTo>
                    <a:pt x="12969" y="1710"/>
                  </a:lnTo>
                  <a:lnTo>
                    <a:pt x="12969" y="1808"/>
                  </a:lnTo>
                  <a:lnTo>
                    <a:pt x="12969" y="4079"/>
                  </a:lnTo>
                  <a:lnTo>
                    <a:pt x="12969" y="4177"/>
                  </a:lnTo>
                  <a:lnTo>
                    <a:pt x="12920" y="4274"/>
                  </a:lnTo>
                  <a:lnTo>
                    <a:pt x="12895" y="4348"/>
                  </a:lnTo>
                  <a:lnTo>
                    <a:pt x="12822" y="4421"/>
                  </a:lnTo>
                  <a:lnTo>
                    <a:pt x="12749" y="4470"/>
                  </a:lnTo>
                  <a:lnTo>
                    <a:pt x="12676" y="4519"/>
                  </a:lnTo>
                  <a:lnTo>
                    <a:pt x="12578" y="4543"/>
                  </a:lnTo>
                  <a:lnTo>
                    <a:pt x="12480" y="4567"/>
                  </a:lnTo>
                  <a:lnTo>
                    <a:pt x="12383" y="4543"/>
                  </a:lnTo>
                  <a:lnTo>
                    <a:pt x="12285" y="4519"/>
                  </a:lnTo>
                  <a:lnTo>
                    <a:pt x="12212" y="4470"/>
                  </a:lnTo>
                  <a:lnTo>
                    <a:pt x="12138" y="4421"/>
                  </a:lnTo>
                  <a:lnTo>
                    <a:pt x="12065" y="4348"/>
                  </a:lnTo>
                  <a:lnTo>
                    <a:pt x="12041" y="4274"/>
                  </a:lnTo>
                  <a:lnTo>
                    <a:pt x="11992" y="4177"/>
                  </a:lnTo>
                  <a:lnTo>
                    <a:pt x="11992" y="4079"/>
                  </a:lnTo>
                  <a:lnTo>
                    <a:pt x="11992" y="3004"/>
                  </a:lnTo>
                  <a:lnTo>
                    <a:pt x="7986" y="7010"/>
                  </a:lnTo>
                  <a:lnTo>
                    <a:pt x="7913" y="7059"/>
                  </a:lnTo>
                  <a:lnTo>
                    <a:pt x="7815" y="7107"/>
                  </a:lnTo>
                  <a:lnTo>
                    <a:pt x="7742" y="7132"/>
                  </a:lnTo>
                  <a:lnTo>
                    <a:pt x="7644" y="7156"/>
                  </a:lnTo>
                  <a:lnTo>
                    <a:pt x="7547" y="7132"/>
                  </a:lnTo>
                  <a:lnTo>
                    <a:pt x="7449" y="7107"/>
                  </a:lnTo>
                  <a:lnTo>
                    <a:pt x="7376" y="7059"/>
                  </a:lnTo>
                  <a:lnTo>
                    <a:pt x="7303" y="7010"/>
                  </a:lnTo>
                  <a:lnTo>
                    <a:pt x="5349" y="5056"/>
                  </a:lnTo>
                  <a:lnTo>
                    <a:pt x="2760" y="7620"/>
                  </a:lnTo>
                  <a:lnTo>
                    <a:pt x="2687" y="7694"/>
                  </a:lnTo>
                  <a:lnTo>
                    <a:pt x="2613" y="7742"/>
                  </a:lnTo>
                  <a:lnTo>
                    <a:pt x="2516" y="7767"/>
                  </a:lnTo>
                  <a:lnTo>
                    <a:pt x="2320" y="7767"/>
                  </a:lnTo>
                  <a:lnTo>
                    <a:pt x="2247" y="7742"/>
                  </a:lnTo>
                  <a:lnTo>
                    <a:pt x="2149" y="7694"/>
                  </a:lnTo>
                  <a:lnTo>
                    <a:pt x="2076" y="7620"/>
                  </a:lnTo>
                  <a:lnTo>
                    <a:pt x="2003" y="7547"/>
                  </a:lnTo>
                  <a:lnTo>
                    <a:pt x="1978" y="7474"/>
                  </a:lnTo>
                  <a:lnTo>
                    <a:pt x="1929" y="7376"/>
                  </a:lnTo>
                  <a:lnTo>
                    <a:pt x="1929" y="7278"/>
                  </a:lnTo>
                  <a:lnTo>
                    <a:pt x="1929" y="7205"/>
                  </a:lnTo>
                  <a:lnTo>
                    <a:pt x="1978" y="7107"/>
                  </a:lnTo>
                  <a:lnTo>
                    <a:pt x="2003" y="7010"/>
                  </a:lnTo>
                  <a:lnTo>
                    <a:pt x="2076" y="6936"/>
                  </a:lnTo>
                  <a:lnTo>
                    <a:pt x="5007" y="4006"/>
                  </a:lnTo>
                  <a:lnTo>
                    <a:pt x="5080" y="3957"/>
                  </a:lnTo>
                  <a:lnTo>
                    <a:pt x="5153" y="3908"/>
                  </a:lnTo>
                  <a:lnTo>
                    <a:pt x="5251" y="3884"/>
                  </a:lnTo>
                  <a:lnTo>
                    <a:pt x="5446" y="3884"/>
                  </a:lnTo>
                  <a:lnTo>
                    <a:pt x="5520" y="3908"/>
                  </a:lnTo>
                  <a:lnTo>
                    <a:pt x="5617" y="3957"/>
                  </a:lnTo>
                  <a:lnTo>
                    <a:pt x="5691" y="4006"/>
                  </a:lnTo>
                  <a:lnTo>
                    <a:pt x="7644" y="5960"/>
                  </a:lnTo>
                  <a:lnTo>
                    <a:pt x="11332" y="2296"/>
                  </a:lnTo>
                  <a:lnTo>
                    <a:pt x="10209" y="2296"/>
                  </a:lnTo>
                  <a:lnTo>
                    <a:pt x="10111" y="2272"/>
                  </a:lnTo>
                  <a:lnTo>
                    <a:pt x="10013" y="2247"/>
                  </a:lnTo>
                  <a:lnTo>
                    <a:pt x="9916" y="2198"/>
                  </a:lnTo>
                  <a:lnTo>
                    <a:pt x="9843" y="2150"/>
                  </a:lnTo>
                  <a:lnTo>
                    <a:pt x="9794" y="2076"/>
                  </a:lnTo>
                  <a:lnTo>
                    <a:pt x="9745" y="1979"/>
                  </a:lnTo>
                  <a:lnTo>
                    <a:pt x="9720" y="1905"/>
                  </a:lnTo>
                  <a:lnTo>
                    <a:pt x="9720" y="1808"/>
                  </a:lnTo>
                  <a:lnTo>
                    <a:pt x="9720" y="1710"/>
                  </a:lnTo>
                  <a:lnTo>
                    <a:pt x="9745" y="1612"/>
                  </a:lnTo>
                  <a:lnTo>
                    <a:pt x="9794" y="1515"/>
                  </a:lnTo>
                  <a:lnTo>
                    <a:pt x="9843" y="1441"/>
                  </a:lnTo>
                  <a:lnTo>
                    <a:pt x="9916" y="1392"/>
                  </a:lnTo>
                  <a:lnTo>
                    <a:pt x="10013" y="1344"/>
                  </a:lnTo>
                  <a:lnTo>
                    <a:pt x="10111" y="1319"/>
                  </a:lnTo>
                  <a:close/>
                  <a:moveTo>
                    <a:pt x="0" y="0"/>
                  </a:moveTo>
                  <a:lnTo>
                    <a:pt x="0" y="8744"/>
                  </a:lnTo>
                  <a:lnTo>
                    <a:pt x="14898" y="8744"/>
                  </a:lnTo>
                  <a:lnTo>
                    <a:pt x="1489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62" name="Google Shape;4562;p48"/>
          <p:cNvSpPr/>
          <p:nvPr/>
        </p:nvSpPr>
        <p:spPr>
          <a:xfrm>
            <a:off x="4768705" y="3182557"/>
            <a:ext cx="392042" cy="392021"/>
          </a:xfrm>
          <a:custGeom>
            <a:avLst/>
            <a:gdLst/>
            <a:ahLst/>
            <a:cxnLst/>
            <a:rect l="l" t="t" r="r" b="b"/>
            <a:pathLst>
              <a:path w="18758" h="18757" extrusionOk="0">
                <a:moveTo>
                  <a:pt x="10039" y="2467"/>
                </a:moveTo>
                <a:lnTo>
                  <a:pt x="10380" y="2491"/>
                </a:lnTo>
                <a:lnTo>
                  <a:pt x="10674" y="2516"/>
                </a:lnTo>
                <a:lnTo>
                  <a:pt x="10869" y="2540"/>
                </a:lnTo>
                <a:lnTo>
                  <a:pt x="10967" y="2564"/>
                </a:lnTo>
                <a:lnTo>
                  <a:pt x="10991" y="2589"/>
                </a:lnTo>
                <a:lnTo>
                  <a:pt x="10967" y="2638"/>
                </a:lnTo>
                <a:lnTo>
                  <a:pt x="10893" y="2784"/>
                </a:lnTo>
                <a:lnTo>
                  <a:pt x="10771" y="2955"/>
                </a:lnTo>
                <a:lnTo>
                  <a:pt x="10600" y="3151"/>
                </a:lnTo>
                <a:lnTo>
                  <a:pt x="10405" y="3322"/>
                </a:lnTo>
                <a:lnTo>
                  <a:pt x="10209" y="3468"/>
                </a:lnTo>
                <a:lnTo>
                  <a:pt x="10039" y="3590"/>
                </a:lnTo>
                <a:lnTo>
                  <a:pt x="9941" y="3615"/>
                </a:lnTo>
                <a:lnTo>
                  <a:pt x="9843" y="3639"/>
                </a:lnTo>
                <a:lnTo>
                  <a:pt x="9745" y="3663"/>
                </a:lnTo>
                <a:lnTo>
                  <a:pt x="9648" y="3737"/>
                </a:lnTo>
                <a:lnTo>
                  <a:pt x="9550" y="3810"/>
                </a:lnTo>
                <a:lnTo>
                  <a:pt x="9452" y="3883"/>
                </a:lnTo>
                <a:lnTo>
                  <a:pt x="9355" y="3957"/>
                </a:lnTo>
                <a:lnTo>
                  <a:pt x="9257" y="3981"/>
                </a:lnTo>
                <a:lnTo>
                  <a:pt x="9159" y="4005"/>
                </a:lnTo>
                <a:lnTo>
                  <a:pt x="9086" y="4005"/>
                </a:lnTo>
                <a:lnTo>
                  <a:pt x="8988" y="4054"/>
                </a:lnTo>
                <a:lnTo>
                  <a:pt x="8866" y="4128"/>
                </a:lnTo>
                <a:lnTo>
                  <a:pt x="8793" y="4201"/>
                </a:lnTo>
                <a:lnTo>
                  <a:pt x="8695" y="4274"/>
                </a:lnTo>
                <a:lnTo>
                  <a:pt x="8598" y="4323"/>
                </a:lnTo>
                <a:lnTo>
                  <a:pt x="8500" y="4372"/>
                </a:lnTo>
                <a:lnTo>
                  <a:pt x="8304" y="4372"/>
                </a:lnTo>
                <a:lnTo>
                  <a:pt x="8207" y="4323"/>
                </a:lnTo>
                <a:lnTo>
                  <a:pt x="8109" y="4274"/>
                </a:lnTo>
                <a:lnTo>
                  <a:pt x="8036" y="4201"/>
                </a:lnTo>
                <a:lnTo>
                  <a:pt x="7963" y="4103"/>
                </a:lnTo>
                <a:lnTo>
                  <a:pt x="7938" y="4005"/>
                </a:lnTo>
                <a:lnTo>
                  <a:pt x="7963" y="3908"/>
                </a:lnTo>
                <a:lnTo>
                  <a:pt x="8036" y="3810"/>
                </a:lnTo>
                <a:lnTo>
                  <a:pt x="8109" y="3712"/>
                </a:lnTo>
                <a:lnTo>
                  <a:pt x="8158" y="3615"/>
                </a:lnTo>
                <a:lnTo>
                  <a:pt x="8207" y="3517"/>
                </a:lnTo>
                <a:lnTo>
                  <a:pt x="8207" y="3419"/>
                </a:lnTo>
                <a:lnTo>
                  <a:pt x="8182" y="3273"/>
                </a:lnTo>
                <a:lnTo>
                  <a:pt x="8158" y="3199"/>
                </a:lnTo>
                <a:lnTo>
                  <a:pt x="8109" y="3151"/>
                </a:lnTo>
                <a:lnTo>
                  <a:pt x="8060" y="3102"/>
                </a:lnTo>
                <a:lnTo>
                  <a:pt x="7987" y="3077"/>
                </a:lnTo>
                <a:lnTo>
                  <a:pt x="7840" y="3053"/>
                </a:lnTo>
                <a:lnTo>
                  <a:pt x="7669" y="3028"/>
                </a:lnTo>
                <a:lnTo>
                  <a:pt x="7596" y="2980"/>
                </a:lnTo>
                <a:lnTo>
                  <a:pt x="7547" y="2955"/>
                </a:lnTo>
                <a:lnTo>
                  <a:pt x="7523" y="2906"/>
                </a:lnTo>
                <a:lnTo>
                  <a:pt x="7547" y="2833"/>
                </a:lnTo>
                <a:lnTo>
                  <a:pt x="7572" y="2760"/>
                </a:lnTo>
                <a:lnTo>
                  <a:pt x="7645" y="2662"/>
                </a:lnTo>
                <a:lnTo>
                  <a:pt x="7694" y="2638"/>
                </a:lnTo>
                <a:lnTo>
                  <a:pt x="7792" y="2589"/>
                </a:lnTo>
                <a:lnTo>
                  <a:pt x="8036" y="2540"/>
                </a:lnTo>
                <a:lnTo>
                  <a:pt x="8329" y="2491"/>
                </a:lnTo>
                <a:lnTo>
                  <a:pt x="8671" y="2467"/>
                </a:lnTo>
                <a:close/>
                <a:moveTo>
                  <a:pt x="11455" y="4763"/>
                </a:moveTo>
                <a:lnTo>
                  <a:pt x="11528" y="4787"/>
                </a:lnTo>
                <a:lnTo>
                  <a:pt x="11577" y="4811"/>
                </a:lnTo>
                <a:lnTo>
                  <a:pt x="11626" y="4885"/>
                </a:lnTo>
                <a:lnTo>
                  <a:pt x="11650" y="4958"/>
                </a:lnTo>
                <a:lnTo>
                  <a:pt x="11626" y="5031"/>
                </a:lnTo>
                <a:lnTo>
                  <a:pt x="11577" y="5153"/>
                </a:lnTo>
                <a:lnTo>
                  <a:pt x="11528" y="5251"/>
                </a:lnTo>
                <a:lnTo>
                  <a:pt x="11455" y="5324"/>
                </a:lnTo>
                <a:lnTo>
                  <a:pt x="11357" y="5398"/>
                </a:lnTo>
                <a:lnTo>
                  <a:pt x="11260" y="5471"/>
                </a:lnTo>
                <a:lnTo>
                  <a:pt x="11162" y="5520"/>
                </a:lnTo>
                <a:lnTo>
                  <a:pt x="10991" y="5520"/>
                </a:lnTo>
                <a:lnTo>
                  <a:pt x="10942" y="5471"/>
                </a:lnTo>
                <a:lnTo>
                  <a:pt x="10893" y="5398"/>
                </a:lnTo>
                <a:lnTo>
                  <a:pt x="10869" y="5324"/>
                </a:lnTo>
                <a:lnTo>
                  <a:pt x="10893" y="5251"/>
                </a:lnTo>
                <a:lnTo>
                  <a:pt x="10942" y="5153"/>
                </a:lnTo>
                <a:lnTo>
                  <a:pt x="10991" y="5031"/>
                </a:lnTo>
                <a:lnTo>
                  <a:pt x="11064" y="4958"/>
                </a:lnTo>
                <a:lnTo>
                  <a:pt x="11162" y="4885"/>
                </a:lnTo>
                <a:lnTo>
                  <a:pt x="11260" y="4811"/>
                </a:lnTo>
                <a:lnTo>
                  <a:pt x="11357" y="4787"/>
                </a:lnTo>
                <a:lnTo>
                  <a:pt x="11455" y="4763"/>
                </a:lnTo>
                <a:close/>
                <a:moveTo>
                  <a:pt x="16437" y="12260"/>
                </a:moveTo>
                <a:lnTo>
                  <a:pt x="16511" y="12285"/>
                </a:lnTo>
                <a:lnTo>
                  <a:pt x="16535" y="12334"/>
                </a:lnTo>
                <a:lnTo>
                  <a:pt x="16559" y="12407"/>
                </a:lnTo>
                <a:lnTo>
                  <a:pt x="16584" y="12578"/>
                </a:lnTo>
                <a:lnTo>
                  <a:pt x="16584" y="12651"/>
                </a:lnTo>
                <a:lnTo>
                  <a:pt x="16535" y="12749"/>
                </a:lnTo>
                <a:lnTo>
                  <a:pt x="16486" y="12871"/>
                </a:lnTo>
                <a:lnTo>
                  <a:pt x="16413" y="12944"/>
                </a:lnTo>
                <a:lnTo>
                  <a:pt x="16340" y="13042"/>
                </a:lnTo>
                <a:lnTo>
                  <a:pt x="16266" y="13140"/>
                </a:lnTo>
                <a:lnTo>
                  <a:pt x="16218" y="13237"/>
                </a:lnTo>
                <a:lnTo>
                  <a:pt x="16218" y="13335"/>
                </a:lnTo>
                <a:lnTo>
                  <a:pt x="16193" y="13482"/>
                </a:lnTo>
                <a:lnTo>
                  <a:pt x="16144" y="13555"/>
                </a:lnTo>
                <a:lnTo>
                  <a:pt x="16120" y="13628"/>
                </a:lnTo>
                <a:lnTo>
                  <a:pt x="16071" y="13653"/>
                </a:lnTo>
                <a:lnTo>
                  <a:pt x="15973" y="13653"/>
                </a:lnTo>
                <a:lnTo>
                  <a:pt x="15924" y="13628"/>
                </a:lnTo>
                <a:lnTo>
                  <a:pt x="15900" y="13555"/>
                </a:lnTo>
                <a:lnTo>
                  <a:pt x="15851" y="13433"/>
                </a:lnTo>
                <a:lnTo>
                  <a:pt x="15851" y="13286"/>
                </a:lnTo>
                <a:lnTo>
                  <a:pt x="15827" y="13140"/>
                </a:lnTo>
                <a:lnTo>
                  <a:pt x="15851" y="12969"/>
                </a:lnTo>
                <a:lnTo>
                  <a:pt x="15924" y="12798"/>
                </a:lnTo>
                <a:lnTo>
                  <a:pt x="15998" y="12627"/>
                </a:lnTo>
                <a:lnTo>
                  <a:pt x="16120" y="12480"/>
                </a:lnTo>
                <a:lnTo>
                  <a:pt x="16242" y="12383"/>
                </a:lnTo>
                <a:lnTo>
                  <a:pt x="16340" y="12309"/>
                </a:lnTo>
                <a:lnTo>
                  <a:pt x="16437" y="12260"/>
                </a:lnTo>
                <a:close/>
                <a:moveTo>
                  <a:pt x="13922" y="3615"/>
                </a:moveTo>
                <a:lnTo>
                  <a:pt x="14239" y="3639"/>
                </a:lnTo>
                <a:lnTo>
                  <a:pt x="14483" y="3639"/>
                </a:lnTo>
                <a:lnTo>
                  <a:pt x="14679" y="3688"/>
                </a:lnTo>
                <a:lnTo>
                  <a:pt x="14777" y="3712"/>
                </a:lnTo>
                <a:lnTo>
                  <a:pt x="14825" y="3737"/>
                </a:lnTo>
                <a:lnTo>
                  <a:pt x="14874" y="3761"/>
                </a:lnTo>
                <a:lnTo>
                  <a:pt x="14923" y="3737"/>
                </a:lnTo>
                <a:lnTo>
                  <a:pt x="14972" y="3712"/>
                </a:lnTo>
                <a:lnTo>
                  <a:pt x="15045" y="3688"/>
                </a:lnTo>
                <a:lnTo>
                  <a:pt x="15143" y="3663"/>
                </a:lnTo>
                <a:lnTo>
                  <a:pt x="15485" y="3639"/>
                </a:lnTo>
                <a:lnTo>
                  <a:pt x="15900" y="4103"/>
                </a:lnTo>
                <a:lnTo>
                  <a:pt x="16291" y="4616"/>
                </a:lnTo>
                <a:lnTo>
                  <a:pt x="16633" y="5153"/>
                </a:lnTo>
                <a:lnTo>
                  <a:pt x="16926" y="5715"/>
                </a:lnTo>
                <a:lnTo>
                  <a:pt x="17194" y="6301"/>
                </a:lnTo>
                <a:lnTo>
                  <a:pt x="17390" y="6912"/>
                </a:lnTo>
                <a:lnTo>
                  <a:pt x="17561" y="7547"/>
                </a:lnTo>
                <a:lnTo>
                  <a:pt x="17683" y="8182"/>
                </a:lnTo>
                <a:lnTo>
                  <a:pt x="17414" y="8157"/>
                </a:lnTo>
                <a:lnTo>
                  <a:pt x="17317" y="8133"/>
                </a:lnTo>
                <a:lnTo>
                  <a:pt x="17268" y="8084"/>
                </a:lnTo>
                <a:lnTo>
                  <a:pt x="17219" y="8060"/>
                </a:lnTo>
                <a:lnTo>
                  <a:pt x="17146" y="8035"/>
                </a:lnTo>
                <a:lnTo>
                  <a:pt x="16975" y="8011"/>
                </a:lnTo>
                <a:lnTo>
                  <a:pt x="16877" y="7986"/>
                </a:lnTo>
                <a:lnTo>
                  <a:pt x="16779" y="7938"/>
                </a:lnTo>
                <a:lnTo>
                  <a:pt x="16682" y="7889"/>
                </a:lnTo>
                <a:lnTo>
                  <a:pt x="16584" y="7815"/>
                </a:lnTo>
                <a:lnTo>
                  <a:pt x="16511" y="7742"/>
                </a:lnTo>
                <a:lnTo>
                  <a:pt x="16437" y="7693"/>
                </a:lnTo>
                <a:lnTo>
                  <a:pt x="16364" y="7693"/>
                </a:lnTo>
                <a:lnTo>
                  <a:pt x="16315" y="7718"/>
                </a:lnTo>
                <a:lnTo>
                  <a:pt x="16291" y="7767"/>
                </a:lnTo>
                <a:lnTo>
                  <a:pt x="16291" y="7840"/>
                </a:lnTo>
                <a:lnTo>
                  <a:pt x="16340" y="7913"/>
                </a:lnTo>
                <a:lnTo>
                  <a:pt x="16413" y="8011"/>
                </a:lnTo>
                <a:lnTo>
                  <a:pt x="16486" y="8084"/>
                </a:lnTo>
                <a:lnTo>
                  <a:pt x="16584" y="8133"/>
                </a:lnTo>
                <a:lnTo>
                  <a:pt x="16706" y="8182"/>
                </a:lnTo>
                <a:lnTo>
                  <a:pt x="16779" y="8182"/>
                </a:lnTo>
                <a:lnTo>
                  <a:pt x="16877" y="8206"/>
                </a:lnTo>
                <a:lnTo>
                  <a:pt x="16975" y="8255"/>
                </a:lnTo>
                <a:lnTo>
                  <a:pt x="17072" y="8304"/>
                </a:lnTo>
                <a:lnTo>
                  <a:pt x="17170" y="8377"/>
                </a:lnTo>
                <a:lnTo>
                  <a:pt x="17194" y="8426"/>
                </a:lnTo>
                <a:lnTo>
                  <a:pt x="17219" y="8475"/>
                </a:lnTo>
                <a:lnTo>
                  <a:pt x="17194" y="8621"/>
                </a:lnTo>
                <a:lnTo>
                  <a:pt x="17097" y="8792"/>
                </a:lnTo>
                <a:lnTo>
                  <a:pt x="16975" y="8963"/>
                </a:lnTo>
                <a:lnTo>
                  <a:pt x="16804" y="9110"/>
                </a:lnTo>
                <a:lnTo>
                  <a:pt x="16657" y="9232"/>
                </a:lnTo>
                <a:lnTo>
                  <a:pt x="16511" y="9305"/>
                </a:lnTo>
                <a:lnTo>
                  <a:pt x="16413" y="9330"/>
                </a:lnTo>
                <a:lnTo>
                  <a:pt x="16242" y="9354"/>
                </a:lnTo>
                <a:lnTo>
                  <a:pt x="16169" y="9378"/>
                </a:lnTo>
                <a:lnTo>
                  <a:pt x="16120" y="9427"/>
                </a:lnTo>
                <a:lnTo>
                  <a:pt x="16071" y="9452"/>
                </a:lnTo>
                <a:lnTo>
                  <a:pt x="16022" y="9476"/>
                </a:lnTo>
                <a:lnTo>
                  <a:pt x="15973" y="9452"/>
                </a:lnTo>
                <a:lnTo>
                  <a:pt x="15924" y="9427"/>
                </a:lnTo>
                <a:lnTo>
                  <a:pt x="15900" y="9378"/>
                </a:lnTo>
                <a:lnTo>
                  <a:pt x="15851" y="9305"/>
                </a:lnTo>
                <a:lnTo>
                  <a:pt x="15827" y="9134"/>
                </a:lnTo>
                <a:lnTo>
                  <a:pt x="15802" y="9037"/>
                </a:lnTo>
                <a:lnTo>
                  <a:pt x="15729" y="8890"/>
                </a:lnTo>
                <a:lnTo>
                  <a:pt x="15607" y="8743"/>
                </a:lnTo>
                <a:lnTo>
                  <a:pt x="15460" y="8573"/>
                </a:lnTo>
                <a:lnTo>
                  <a:pt x="15314" y="8402"/>
                </a:lnTo>
                <a:lnTo>
                  <a:pt x="15192" y="8255"/>
                </a:lnTo>
                <a:lnTo>
                  <a:pt x="15094" y="8108"/>
                </a:lnTo>
                <a:lnTo>
                  <a:pt x="15070" y="8011"/>
                </a:lnTo>
                <a:lnTo>
                  <a:pt x="15070" y="7938"/>
                </a:lnTo>
                <a:lnTo>
                  <a:pt x="15045" y="7889"/>
                </a:lnTo>
                <a:lnTo>
                  <a:pt x="15021" y="7889"/>
                </a:lnTo>
                <a:lnTo>
                  <a:pt x="14972" y="7913"/>
                </a:lnTo>
                <a:lnTo>
                  <a:pt x="14948" y="7962"/>
                </a:lnTo>
                <a:lnTo>
                  <a:pt x="14899" y="8035"/>
                </a:lnTo>
                <a:lnTo>
                  <a:pt x="14874" y="8182"/>
                </a:lnTo>
                <a:lnTo>
                  <a:pt x="14899" y="8279"/>
                </a:lnTo>
                <a:lnTo>
                  <a:pt x="14972" y="8402"/>
                </a:lnTo>
                <a:lnTo>
                  <a:pt x="15045" y="8548"/>
                </a:lnTo>
                <a:lnTo>
                  <a:pt x="15167" y="8670"/>
                </a:lnTo>
                <a:lnTo>
                  <a:pt x="15265" y="8792"/>
                </a:lnTo>
                <a:lnTo>
                  <a:pt x="15363" y="8914"/>
                </a:lnTo>
                <a:lnTo>
                  <a:pt x="15436" y="9037"/>
                </a:lnTo>
                <a:lnTo>
                  <a:pt x="15460" y="9134"/>
                </a:lnTo>
                <a:lnTo>
                  <a:pt x="15460" y="9232"/>
                </a:lnTo>
                <a:lnTo>
                  <a:pt x="15509" y="9330"/>
                </a:lnTo>
                <a:lnTo>
                  <a:pt x="15558" y="9427"/>
                </a:lnTo>
                <a:lnTo>
                  <a:pt x="15631" y="9525"/>
                </a:lnTo>
                <a:lnTo>
                  <a:pt x="15753" y="9598"/>
                </a:lnTo>
                <a:lnTo>
                  <a:pt x="15900" y="9647"/>
                </a:lnTo>
                <a:lnTo>
                  <a:pt x="16047" y="9696"/>
                </a:lnTo>
                <a:lnTo>
                  <a:pt x="16218" y="9720"/>
                </a:lnTo>
                <a:lnTo>
                  <a:pt x="16364" y="9720"/>
                </a:lnTo>
                <a:lnTo>
                  <a:pt x="16486" y="9769"/>
                </a:lnTo>
                <a:lnTo>
                  <a:pt x="16559" y="9818"/>
                </a:lnTo>
                <a:lnTo>
                  <a:pt x="16584" y="9867"/>
                </a:lnTo>
                <a:lnTo>
                  <a:pt x="16584" y="9916"/>
                </a:lnTo>
                <a:lnTo>
                  <a:pt x="16559" y="10013"/>
                </a:lnTo>
                <a:lnTo>
                  <a:pt x="16437" y="10209"/>
                </a:lnTo>
                <a:lnTo>
                  <a:pt x="16242" y="10429"/>
                </a:lnTo>
                <a:lnTo>
                  <a:pt x="16022" y="10673"/>
                </a:lnTo>
                <a:lnTo>
                  <a:pt x="15802" y="10917"/>
                </a:lnTo>
                <a:lnTo>
                  <a:pt x="15631" y="11186"/>
                </a:lnTo>
                <a:lnTo>
                  <a:pt x="15485" y="11430"/>
                </a:lnTo>
                <a:lnTo>
                  <a:pt x="15460" y="11528"/>
                </a:lnTo>
                <a:lnTo>
                  <a:pt x="15460" y="11625"/>
                </a:lnTo>
                <a:lnTo>
                  <a:pt x="15460" y="11772"/>
                </a:lnTo>
                <a:lnTo>
                  <a:pt x="15485" y="11918"/>
                </a:lnTo>
                <a:lnTo>
                  <a:pt x="15509" y="12016"/>
                </a:lnTo>
                <a:lnTo>
                  <a:pt x="15558" y="12089"/>
                </a:lnTo>
                <a:lnTo>
                  <a:pt x="15583" y="12138"/>
                </a:lnTo>
                <a:lnTo>
                  <a:pt x="15607" y="12212"/>
                </a:lnTo>
                <a:lnTo>
                  <a:pt x="15631" y="12383"/>
                </a:lnTo>
                <a:lnTo>
                  <a:pt x="15607" y="12480"/>
                </a:lnTo>
                <a:lnTo>
                  <a:pt x="15509" y="12651"/>
                </a:lnTo>
                <a:lnTo>
                  <a:pt x="15363" y="12847"/>
                </a:lnTo>
                <a:lnTo>
                  <a:pt x="15167" y="13042"/>
                </a:lnTo>
                <a:lnTo>
                  <a:pt x="14972" y="13237"/>
                </a:lnTo>
                <a:lnTo>
                  <a:pt x="14825" y="13433"/>
                </a:lnTo>
                <a:lnTo>
                  <a:pt x="14728" y="13604"/>
                </a:lnTo>
                <a:lnTo>
                  <a:pt x="14679" y="13701"/>
                </a:lnTo>
                <a:lnTo>
                  <a:pt x="14654" y="13823"/>
                </a:lnTo>
                <a:lnTo>
                  <a:pt x="14581" y="13970"/>
                </a:lnTo>
                <a:lnTo>
                  <a:pt x="14459" y="14117"/>
                </a:lnTo>
                <a:lnTo>
                  <a:pt x="14313" y="14288"/>
                </a:lnTo>
                <a:lnTo>
                  <a:pt x="14142" y="14434"/>
                </a:lnTo>
                <a:lnTo>
                  <a:pt x="13995" y="14556"/>
                </a:lnTo>
                <a:lnTo>
                  <a:pt x="13848" y="14629"/>
                </a:lnTo>
                <a:lnTo>
                  <a:pt x="13726" y="14654"/>
                </a:lnTo>
                <a:lnTo>
                  <a:pt x="13653" y="14654"/>
                </a:lnTo>
                <a:lnTo>
                  <a:pt x="13555" y="14605"/>
                </a:lnTo>
                <a:lnTo>
                  <a:pt x="13458" y="14556"/>
                </a:lnTo>
                <a:lnTo>
                  <a:pt x="13360" y="14483"/>
                </a:lnTo>
                <a:lnTo>
                  <a:pt x="13287" y="14385"/>
                </a:lnTo>
                <a:lnTo>
                  <a:pt x="13213" y="14288"/>
                </a:lnTo>
                <a:lnTo>
                  <a:pt x="13189" y="14190"/>
                </a:lnTo>
                <a:lnTo>
                  <a:pt x="13165" y="14092"/>
                </a:lnTo>
                <a:lnTo>
                  <a:pt x="13140" y="13921"/>
                </a:lnTo>
                <a:lnTo>
                  <a:pt x="13116" y="13848"/>
                </a:lnTo>
                <a:lnTo>
                  <a:pt x="13067" y="13799"/>
                </a:lnTo>
                <a:lnTo>
                  <a:pt x="13043" y="13750"/>
                </a:lnTo>
                <a:lnTo>
                  <a:pt x="12994" y="13677"/>
                </a:lnTo>
                <a:lnTo>
                  <a:pt x="12969" y="13530"/>
                </a:lnTo>
                <a:lnTo>
                  <a:pt x="12945" y="13359"/>
                </a:lnTo>
                <a:lnTo>
                  <a:pt x="12920" y="13286"/>
                </a:lnTo>
                <a:lnTo>
                  <a:pt x="12872" y="13237"/>
                </a:lnTo>
                <a:lnTo>
                  <a:pt x="12847" y="13164"/>
                </a:lnTo>
                <a:lnTo>
                  <a:pt x="12823" y="13066"/>
                </a:lnTo>
                <a:lnTo>
                  <a:pt x="12798" y="12920"/>
                </a:lnTo>
                <a:lnTo>
                  <a:pt x="12774" y="12749"/>
                </a:lnTo>
                <a:lnTo>
                  <a:pt x="12798" y="12602"/>
                </a:lnTo>
                <a:lnTo>
                  <a:pt x="12823" y="12456"/>
                </a:lnTo>
                <a:lnTo>
                  <a:pt x="12847" y="12358"/>
                </a:lnTo>
                <a:lnTo>
                  <a:pt x="12872" y="12285"/>
                </a:lnTo>
                <a:lnTo>
                  <a:pt x="12920" y="12236"/>
                </a:lnTo>
                <a:lnTo>
                  <a:pt x="12945" y="12163"/>
                </a:lnTo>
                <a:lnTo>
                  <a:pt x="12969" y="11992"/>
                </a:lnTo>
                <a:lnTo>
                  <a:pt x="12945" y="11894"/>
                </a:lnTo>
                <a:lnTo>
                  <a:pt x="12896" y="11772"/>
                </a:lnTo>
                <a:lnTo>
                  <a:pt x="12798" y="11650"/>
                </a:lnTo>
                <a:lnTo>
                  <a:pt x="12701" y="11528"/>
                </a:lnTo>
                <a:lnTo>
                  <a:pt x="12578" y="11381"/>
                </a:lnTo>
                <a:lnTo>
                  <a:pt x="12481" y="11210"/>
                </a:lnTo>
                <a:lnTo>
                  <a:pt x="12432" y="11015"/>
                </a:lnTo>
                <a:lnTo>
                  <a:pt x="12408" y="10844"/>
                </a:lnTo>
                <a:lnTo>
                  <a:pt x="12408" y="10697"/>
                </a:lnTo>
                <a:lnTo>
                  <a:pt x="12383" y="10551"/>
                </a:lnTo>
                <a:lnTo>
                  <a:pt x="12334" y="10453"/>
                </a:lnTo>
                <a:lnTo>
                  <a:pt x="12310" y="10380"/>
                </a:lnTo>
                <a:lnTo>
                  <a:pt x="12261" y="10331"/>
                </a:lnTo>
                <a:lnTo>
                  <a:pt x="12188" y="10307"/>
                </a:lnTo>
                <a:lnTo>
                  <a:pt x="12017" y="10282"/>
                </a:lnTo>
                <a:lnTo>
                  <a:pt x="11870" y="10307"/>
                </a:lnTo>
                <a:lnTo>
                  <a:pt x="11797" y="10331"/>
                </a:lnTo>
                <a:lnTo>
                  <a:pt x="11748" y="10380"/>
                </a:lnTo>
                <a:lnTo>
                  <a:pt x="11675" y="10429"/>
                </a:lnTo>
                <a:lnTo>
                  <a:pt x="11553" y="10453"/>
                </a:lnTo>
                <a:lnTo>
                  <a:pt x="11406" y="10478"/>
                </a:lnTo>
                <a:lnTo>
                  <a:pt x="11260" y="10478"/>
                </a:lnTo>
                <a:lnTo>
                  <a:pt x="11089" y="10453"/>
                </a:lnTo>
                <a:lnTo>
                  <a:pt x="10893" y="10355"/>
                </a:lnTo>
                <a:lnTo>
                  <a:pt x="10674" y="10233"/>
                </a:lnTo>
                <a:lnTo>
                  <a:pt x="10503" y="10087"/>
                </a:lnTo>
                <a:lnTo>
                  <a:pt x="10429" y="10013"/>
                </a:lnTo>
                <a:lnTo>
                  <a:pt x="10356" y="9891"/>
                </a:lnTo>
                <a:lnTo>
                  <a:pt x="10234" y="9598"/>
                </a:lnTo>
                <a:lnTo>
                  <a:pt x="10161" y="9281"/>
                </a:lnTo>
                <a:lnTo>
                  <a:pt x="10112" y="8963"/>
                </a:lnTo>
                <a:lnTo>
                  <a:pt x="10136" y="8792"/>
                </a:lnTo>
                <a:lnTo>
                  <a:pt x="10161" y="8621"/>
                </a:lnTo>
                <a:lnTo>
                  <a:pt x="10258" y="8279"/>
                </a:lnTo>
                <a:lnTo>
                  <a:pt x="10332" y="8108"/>
                </a:lnTo>
                <a:lnTo>
                  <a:pt x="10405" y="7962"/>
                </a:lnTo>
                <a:lnTo>
                  <a:pt x="10503" y="7815"/>
                </a:lnTo>
                <a:lnTo>
                  <a:pt x="10600" y="7718"/>
                </a:lnTo>
                <a:lnTo>
                  <a:pt x="10796" y="7522"/>
                </a:lnTo>
                <a:lnTo>
                  <a:pt x="10991" y="7376"/>
                </a:lnTo>
                <a:lnTo>
                  <a:pt x="11162" y="7278"/>
                </a:lnTo>
                <a:lnTo>
                  <a:pt x="11260" y="7229"/>
                </a:lnTo>
                <a:lnTo>
                  <a:pt x="11431" y="7205"/>
                </a:lnTo>
                <a:lnTo>
                  <a:pt x="11504" y="7180"/>
                </a:lnTo>
                <a:lnTo>
                  <a:pt x="11553" y="7132"/>
                </a:lnTo>
                <a:lnTo>
                  <a:pt x="11626" y="7107"/>
                </a:lnTo>
                <a:lnTo>
                  <a:pt x="11724" y="7083"/>
                </a:lnTo>
                <a:lnTo>
                  <a:pt x="11870" y="7058"/>
                </a:lnTo>
                <a:lnTo>
                  <a:pt x="12188" y="7058"/>
                </a:lnTo>
                <a:lnTo>
                  <a:pt x="12359" y="7107"/>
                </a:lnTo>
                <a:lnTo>
                  <a:pt x="12481" y="7156"/>
                </a:lnTo>
                <a:lnTo>
                  <a:pt x="12603" y="7229"/>
                </a:lnTo>
                <a:lnTo>
                  <a:pt x="12676" y="7303"/>
                </a:lnTo>
                <a:lnTo>
                  <a:pt x="12774" y="7376"/>
                </a:lnTo>
                <a:lnTo>
                  <a:pt x="12896" y="7425"/>
                </a:lnTo>
                <a:lnTo>
                  <a:pt x="12969" y="7425"/>
                </a:lnTo>
                <a:lnTo>
                  <a:pt x="13140" y="7449"/>
                </a:lnTo>
                <a:lnTo>
                  <a:pt x="13213" y="7498"/>
                </a:lnTo>
                <a:lnTo>
                  <a:pt x="13262" y="7522"/>
                </a:lnTo>
                <a:lnTo>
                  <a:pt x="13311" y="7547"/>
                </a:lnTo>
                <a:lnTo>
                  <a:pt x="13360" y="7571"/>
                </a:lnTo>
                <a:lnTo>
                  <a:pt x="13409" y="7547"/>
                </a:lnTo>
                <a:lnTo>
                  <a:pt x="13458" y="7522"/>
                </a:lnTo>
                <a:lnTo>
                  <a:pt x="13507" y="7498"/>
                </a:lnTo>
                <a:lnTo>
                  <a:pt x="13580" y="7449"/>
                </a:lnTo>
                <a:lnTo>
                  <a:pt x="13726" y="7425"/>
                </a:lnTo>
                <a:lnTo>
                  <a:pt x="13897" y="7449"/>
                </a:lnTo>
                <a:lnTo>
                  <a:pt x="13971" y="7498"/>
                </a:lnTo>
                <a:lnTo>
                  <a:pt x="14019" y="7522"/>
                </a:lnTo>
                <a:lnTo>
                  <a:pt x="14093" y="7571"/>
                </a:lnTo>
                <a:lnTo>
                  <a:pt x="14190" y="7596"/>
                </a:lnTo>
                <a:lnTo>
                  <a:pt x="14337" y="7620"/>
                </a:lnTo>
                <a:lnTo>
                  <a:pt x="14654" y="7620"/>
                </a:lnTo>
                <a:lnTo>
                  <a:pt x="14801" y="7596"/>
                </a:lnTo>
                <a:lnTo>
                  <a:pt x="14899" y="7571"/>
                </a:lnTo>
                <a:lnTo>
                  <a:pt x="14972" y="7522"/>
                </a:lnTo>
                <a:lnTo>
                  <a:pt x="15021" y="7473"/>
                </a:lnTo>
                <a:lnTo>
                  <a:pt x="15045" y="7400"/>
                </a:lnTo>
                <a:lnTo>
                  <a:pt x="15070" y="7229"/>
                </a:lnTo>
                <a:lnTo>
                  <a:pt x="15070" y="7205"/>
                </a:lnTo>
                <a:lnTo>
                  <a:pt x="15045" y="7156"/>
                </a:lnTo>
                <a:lnTo>
                  <a:pt x="14948" y="7107"/>
                </a:lnTo>
                <a:lnTo>
                  <a:pt x="14825" y="7058"/>
                </a:lnTo>
                <a:lnTo>
                  <a:pt x="14679" y="7058"/>
                </a:lnTo>
                <a:lnTo>
                  <a:pt x="14532" y="7034"/>
                </a:lnTo>
                <a:lnTo>
                  <a:pt x="14361" y="6985"/>
                </a:lnTo>
                <a:lnTo>
                  <a:pt x="14215" y="6936"/>
                </a:lnTo>
                <a:lnTo>
                  <a:pt x="14117" y="6863"/>
                </a:lnTo>
                <a:lnTo>
                  <a:pt x="14019" y="6790"/>
                </a:lnTo>
                <a:lnTo>
                  <a:pt x="13922" y="6716"/>
                </a:lnTo>
                <a:lnTo>
                  <a:pt x="13824" y="6692"/>
                </a:lnTo>
                <a:lnTo>
                  <a:pt x="13726" y="6668"/>
                </a:lnTo>
                <a:lnTo>
                  <a:pt x="13653" y="6643"/>
                </a:lnTo>
                <a:lnTo>
                  <a:pt x="13555" y="6619"/>
                </a:lnTo>
                <a:lnTo>
                  <a:pt x="13458" y="6545"/>
                </a:lnTo>
                <a:lnTo>
                  <a:pt x="13360" y="6472"/>
                </a:lnTo>
                <a:lnTo>
                  <a:pt x="13287" y="6399"/>
                </a:lnTo>
                <a:lnTo>
                  <a:pt x="13189" y="6374"/>
                </a:lnTo>
                <a:lnTo>
                  <a:pt x="13116" y="6350"/>
                </a:lnTo>
                <a:lnTo>
                  <a:pt x="13067" y="6374"/>
                </a:lnTo>
                <a:lnTo>
                  <a:pt x="13018" y="6399"/>
                </a:lnTo>
                <a:lnTo>
                  <a:pt x="12945" y="6399"/>
                </a:lnTo>
                <a:lnTo>
                  <a:pt x="12872" y="6350"/>
                </a:lnTo>
                <a:lnTo>
                  <a:pt x="12774" y="6277"/>
                </a:lnTo>
                <a:lnTo>
                  <a:pt x="12701" y="6228"/>
                </a:lnTo>
                <a:lnTo>
                  <a:pt x="12627" y="6179"/>
                </a:lnTo>
                <a:lnTo>
                  <a:pt x="12505" y="6179"/>
                </a:lnTo>
                <a:lnTo>
                  <a:pt x="12456" y="6228"/>
                </a:lnTo>
                <a:lnTo>
                  <a:pt x="12383" y="6252"/>
                </a:lnTo>
                <a:lnTo>
                  <a:pt x="12212" y="6277"/>
                </a:lnTo>
                <a:lnTo>
                  <a:pt x="12114" y="6326"/>
                </a:lnTo>
                <a:lnTo>
                  <a:pt x="11968" y="6399"/>
                </a:lnTo>
                <a:lnTo>
                  <a:pt x="11797" y="6521"/>
                </a:lnTo>
                <a:lnTo>
                  <a:pt x="11650" y="6668"/>
                </a:lnTo>
                <a:lnTo>
                  <a:pt x="11479" y="6814"/>
                </a:lnTo>
                <a:lnTo>
                  <a:pt x="11309" y="6936"/>
                </a:lnTo>
                <a:lnTo>
                  <a:pt x="11186" y="7009"/>
                </a:lnTo>
                <a:lnTo>
                  <a:pt x="11064" y="7058"/>
                </a:lnTo>
                <a:lnTo>
                  <a:pt x="10918" y="7009"/>
                </a:lnTo>
                <a:lnTo>
                  <a:pt x="10844" y="6985"/>
                </a:lnTo>
                <a:lnTo>
                  <a:pt x="10796" y="6961"/>
                </a:lnTo>
                <a:lnTo>
                  <a:pt x="10747" y="6912"/>
                </a:lnTo>
                <a:lnTo>
                  <a:pt x="10722" y="6838"/>
                </a:lnTo>
                <a:lnTo>
                  <a:pt x="10698" y="6668"/>
                </a:lnTo>
                <a:lnTo>
                  <a:pt x="10722" y="6497"/>
                </a:lnTo>
                <a:lnTo>
                  <a:pt x="10747" y="6423"/>
                </a:lnTo>
                <a:lnTo>
                  <a:pt x="10796" y="6374"/>
                </a:lnTo>
                <a:lnTo>
                  <a:pt x="10844" y="6350"/>
                </a:lnTo>
                <a:lnTo>
                  <a:pt x="10967" y="6326"/>
                </a:lnTo>
                <a:lnTo>
                  <a:pt x="11113" y="6301"/>
                </a:lnTo>
                <a:lnTo>
                  <a:pt x="11260" y="6277"/>
                </a:lnTo>
                <a:lnTo>
                  <a:pt x="11406" y="6277"/>
                </a:lnTo>
                <a:lnTo>
                  <a:pt x="11528" y="6228"/>
                </a:lnTo>
                <a:lnTo>
                  <a:pt x="11602" y="6179"/>
                </a:lnTo>
                <a:lnTo>
                  <a:pt x="11626" y="6130"/>
                </a:lnTo>
                <a:lnTo>
                  <a:pt x="11650" y="6106"/>
                </a:lnTo>
                <a:lnTo>
                  <a:pt x="11602" y="5935"/>
                </a:lnTo>
                <a:lnTo>
                  <a:pt x="11577" y="5862"/>
                </a:lnTo>
                <a:lnTo>
                  <a:pt x="11553" y="5813"/>
                </a:lnTo>
                <a:lnTo>
                  <a:pt x="11504" y="5764"/>
                </a:lnTo>
                <a:lnTo>
                  <a:pt x="11504" y="5715"/>
                </a:lnTo>
                <a:lnTo>
                  <a:pt x="11504" y="5666"/>
                </a:lnTo>
                <a:lnTo>
                  <a:pt x="11553" y="5617"/>
                </a:lnTo>
                <a:lnTo>
                  <a:pt x="11602" y="5593"/>
                </a:lnTo>
                <a:lnTo>
                  <a:pt x="11675" y="5544"/>
                </a:lnTo>
                <a:lnTo>
                  <a:pt x="11821" y="5520"/>
                </a:lnTo>
                <a:lnTo>
                  <a:pt x="11919" y="5520"/>
                </a:lnTo>
                <a:lnTo>
                  <a:pt x="12017" y="5471"/>
                </a:lnTo>
                <a:lnTo>
                  <a:pt x="12114" y="5398"/>
                </a:lnTo>
                <a:lnTo>
                  <a:pt x="12212" y="5324"/>
                </a:lnTo>
                <a:lnTo>
                  <a:pt x="12285" y="5251"/>
                </a:lnTo>
                <a:lnTo>
                  <a:pt x="12359" y="5153"/>
                </a:lnTo>
                <a:lnTo>
                  <a:pt x="12383" y="5031"/>
                </a:lnTo>
                <a:lnTo>
                  <a:pt x="12408" y="4958"/>
                </a:lnTo>
                <a:lnTo>
                  <a:pt x="12383" y="4787"/>
                </a:lnTo>
                <a:lnTo>
                  <a:pt x="12334" y="4714"/>
                </a:lnTo>
                <a:lnTo>
                  <a:pt x="12310" y="4665"/>
                </a:lnTo>
                <a:lnTo>
                  <a:pt x="12310" y="4640"/>
                </a:lnTo>
                <a:lnTo>
                  <a:pt x="12310" y="4592"/>
                </a:lnTo>
                <a:lnTo>
                  <a:pt x="12383" y="4469"/>
                </a:lnTo>
                <a:lnTo>
                  <a:pt x="12505" y="4298"/>
                </a:lnTo>
                <a:lnTo>
                  <a:pt x="12701" y="4103"/>
                </a:lnTo>
                <a:lnTo>
                  <a:pt x="12798" y="4005"/>
                </a:lnTo>
                <a:lnTo>
                  <a:pt x="12945" y="3908"/>
                </a:lnTo>
                <a:lnTo>
                  <a:pt x="13091" y="3834"/>
                </a:lnTo>
                <a:lnTo>
                  <a:pt x="13262" y="3761"/>
                </a:lnTo>
                <a:lnTo>
                  <a:pt x="13604" y="3663"/>
                </a:lnTo>
                <a:lnTo>
                  <a:pt x="13775" y="3639"/>
                </a:lnTo>
                <a:lnTo>
                  <a:pt x="13922" y="3615"/>
                </a:lnTo>
                <a:close/>
                <a:moveTo>
                  <a:pt x="6888" y="2467"/>
                </a:moveTo>
                <a:lnTo>
                  <a:pt x="6986" y="2491"/>
                </a:lnTo>
                <a:lnTo>
                  <a:pt x="7083" y="2516"/>
                </a:lnTo>
                <a:lnTo>
                  <a:pt x="7132" y="2540"/>
                </a:lnTo>
                <a:lnTo>
                  <a:pt x="7181" y="2589"/>
                </a:lnTo>
                <a:lnTo>
                  <a:pt x="7181" y="2638"/>
                </a:lnTo>
                <a:lnTo>
                  <a:pt x="7181" y="2711"/>
                </a:lnTo>
                <a:lnTo>
                  <a:pt x="7132" y="2784"/>
                </a:lnTo>
                <a:lnTo>
                  <a:pt x="7083" y="2858"/>
                </a:lnTo>
                <a:lnTo>
                  <a:pt x="6937" y="3028"/>
                </a:lnTo>
                <a:lnTo>
                  <a:pt x="6864" y="3175"/>
                </a:lnTo>
                <a:lnTo>
                  <a:pt x="6839" y="3322"/>
                </a:lnTo>
                <a:lnTo>
                  <a:pt x="6864" y="3395"/>
                </a:lnTo>
                <a:lnTo>
                  <a:pt x="6888" y="3419"/>
                </a:lnTo>
                <a:lnTo>
                  <a:pt x="6961" y="3517"/>
                </a:lnTo>
                <a:lnTo>
                  <a:pt x="7010" y="3615"/>
                </a:lnTo>
                <a:lnTo>
                  <a:pt x="7059" y="3712"/>
                </a:lnTo>
                <a:lnTo>
                  <a:pt x="7083" y="3810"/>
                </a:lnTo>
                <a:lnTo>
                  <a:pt x="7059" y="3908"/>
                </a:lnTo>
                <a:lnTo>
                  <a:pt x="7010" y="4005"/>
                </a:lnTo>
                <a:lnTo>
                  <a:pt x="6961" y="4103"/>
                </a:lnTo>
                <a:lnTo>
                  <a:pt x="6888" y="4201"/>
                </a:lnTo>
                <a:lnTo>
                  <a:pt x="6839" y="4225"/>
                </a:lnTo>
                <a:lnTo>
                  <a:pt x="6644" y="4225"/>
                </a:lnTo>
                <a:lnTo>
                  <a:pt x="6473" y="4128"/>
                </a:lnTo>
                <a:lnTo>
                  <a:pt x="6302" y="4005"/>
                </a:lnTo>
                <a:lnTo>
                  <a:pt x="6155" y="3859"/>
                </a:lnTo>
                <a:lnTo>
                  <a:pt x="5984" y="3786"/>
                </a:lnTo>
                <a:lnTo>
                  <a:pt x="5838" y="3761"/>
                </a:lnTo>
                <a:lnTo>
                  <a:pt x="5789" y="3786"/>
                </a:lnTo>
                <a:lnTo>
                  <a:pt x="5740" y="3810"/>
                </a:lnTo>
                <a:lnTo>
                  <a:pt x="5642" y="3883"/>
                </a:lnTo>
                <a:lnTo>
                  <a:pt x="5545" y="3957"/>
                </a:lnTo>
                <a:lnTo>
                  <a:pt x="5447" y="3981"/>
                </a:lnTo>
                <a:lnTo>
                  <a:pt x="5349" y="4005"/>
                </a:lnTo>
                <a:lnTo>
                  <a:pt x="5203" y="4030"/>
                </a:lnTo>
                <a:lnTo>
                  <a:pt x="5129" y="4054"/>
                </a:lnTo>
                <a:lnTo>
                  <a:pt x="5081" y="4103"/>
                </a:lnTo>
                <a:lnTo>
                  <a:pt x="5032" y="4128"/>
                </a:lnTo>
                <a:lnTo>
                  <a:pt x="4959" y="4152"/>
                </a:lnTo>
                <a:lnTo>
                  <a:pt x="4788" y="4201"/>
                </a:lnTo>
                <a:lnTo>
                  <a:pt x="4690" y="4201"/>
                </a:lnTo>
                <a:lnTo>
                  <a:pt x="4592" y="4250"/>
                </a:lnTo>
                <a:lnTo>
                  <a:pt x="4494" y="4298"/>
                </a:lnTo>
                <a:lnTo>
                  <a:pt x="4397" y="4372"/>
                </a:lnTo>
                <a:lnTo>
                  <a:pt x="4372" y="4421"/>
                </a:lnTo>
                <a:lnTo>
                  <a:pt x="4372" y="4494"/>
                </a:lnTo>
                <a:lnTo>
                  <a:pt x="4372" y="4616"/>
                </a:lnTo>
                <a:lnTo>
                  <a:pt x="4470" y="4787"/>
                </a:lnTo>
                <a:lnTo>
                  <a:pt x="4592" y="4958"/>
                </a:lnTo>
                <a:lnTo>
                  <a:pt x="4690" y="5031"/>
                </a:lnTo>
                <a:lnTo>
                  <a:pt x="4788" y="5056"/>
                </a:lnTo>
                <a:lnTo>
                  <a:pt x="4885" y="5080"/>
                </a:lnTo>
                <a:lnTo>
                  <a:pt x="5007" y="5080"/>
                </a:lnTo>
                <a:lnTo>
                  <a:pt x="5129" y="5056"/>
                </a:lnTo>
                <a:lnTo>
                  <a:pt x="5227" y="5007"/>
                </a:lnTo>
                <a:lnTo>
                  <a:pt x="5349" y="4933"/>
                </a:lnTo>
                <a:lnTo>
                  <a:pt x="5447" y="4860"/>
                </a:lnTo>
                <a:lnTo>
                  <a:pt x="5642" y="4665"/>
                </a:lnTo>
                <a:lnTo>
                  <a:pt x="5838" y="4518"/>
                </a:lnTo>
                <a:lnTo>
                  <a:pt x="6009" y="4421"/>
                </a:lnTo>
                <a:lnTo>
                  <a:pt x="6131" y="4372"/>
                </a:lnTo>
                <a:lnTo>
                  <a:pt x="6204" y="4396"/>
                </a:lnTo>
                <a:lnTo>
                  <a:pt x="6253" y="4445"/>
                </a:lnTo>
                <a:lnTo>
                  <a:pt x="6302" y="4494"/>
                </a:lnTo>
                <a:lnTo>
                  <a:pt x="6302" y="4567"/>
                </a:lnTo>
                <a:lnTo>
                  <a:pt x="6326" y="4640"/>
                </a:lnTo>
                <a:lnTo>
                  <a:pt x="6375" y="4714"/>
                </a:lnTo>
                <a:lnTo>
                  <a:pt x="6424" y="4738"/>
                </a:lnTo>
                <a:lnTo>
                  <a:pt x="6497" y="4763"/>
                </a:lnTo>
                <a:lnTo>
                  <a:pt x="6595" y="4787"/>
                </a:lnTo>
                <a:lnTo>
                  <a:pt x="6693" y="4811"/>
                </a:lnTo>
                <a:lnTo>
                  <a:pt x="6790" y="4885"/>
                </a:lnTo>
                <a:lnTo>
                  <a:pt x="6888" y="4958"/>
                </a:lnTo>
                <a:lnTo>
                  <a:pt x="6937" y="5031"/>
                </a:lnTo>
                <a:lnTo>
                  <a:pt x="6961" y="5153"/>
                </a:lnTo>
                <a:lnTo>
                  <a:pt x="6937" y="5251"/>
                </a:lnTo>
                <a:lnTo>
                  <a:pt x="6888" y="5324"/>
                </a:lnTo>
                <a:lnTo>
                  <a:pt x="6790" y="5398"/>
                </a:lnTo>
                <a:lnTo>
                  <a:pt x="6693" y="5471"/>
                </a:lnTo>
                <a:lnTo>
                  <a:pt x="6595" y="5520"/>
                </a:lnTo>
                <a:lnTo>
                  <a:pt x="6497" y="5520"/>
                </a:lnTo>
                <a:lnTo>
                  <a:pt x="6399" y="5544"/>
                </a:lnTo>
                <a:lnTo>
                  <a:pt x="6253" y="5642"/>
                </a:lnTo>
                <a:lnTo>
                  <a:pt x="6082" y="5764"/>
                </a:lnTo>
                <a:lnTo>
                  <a:pt x="5935" y="5910"/>
                </a:lnTo>
                <a:lnTo>
                  <a:pt x="5764" y="6057"/>
                </a:lnTo>
                <a:lnTo>
                  <a:pt x="5594" y="6179"/>
                </a:lnTo>
                <a:lnTo>
                  <a:pt x="5471" y="6252"/>
                </a:lnTo>
                <a:lnTo>
                  <a:pt x="5349" y="6277"/>
                </a:lnTo>
                <a:lnTo>
                  <a:pt x="5227" y="6326"/>
                </a:lnTo>
                <a:lnTo>
                  <a:pt x="5056" y="6448"/>
                </a:lnTo>
                <a:lnTo>
                  <a:pt x="4812" y="6643"/>
                </a:lnTo>
                <a:lnTo>
                  <a:pt x="4568" y="6887"/>
                </a:lnTo>
                <a:lnTo>
                  <a:pt x="4226" y="7229"/>
                </a:lnTo>
                <a:lnTo>
                  <a:pt x="4104" y="7327"/>
                </a:lnTo>
                <a:lnTo>
                  <a:pt x="3957" y="7449"/>
                </a:lnTo>
                <a:lnTo>
                  <a:pt x="3640" y="7644"/>
                </a:lnTo>
                <a:lnTo>
                  <a:pt x="3347" y="7767"/>
                </a:lnTo>
                <a:lnTo>
                  <a:pt x="3200" y="7791"/>
                </a:lnTo>
                <a:lnTo>
                  <a:pt x="3078" y="7815"/>
                </a:lnTo>
                <a:lnTo>
                  <a:pt x="2834" y="7815"/>
                </a:lnTo>
                <a:lnTo>
                  <a:pt x="2614" y="7864"/>
                </a:lnTo>
                <a:lnTo>
                  <a:pt x="2443" y="7938"/>
                </a:lnTo>
                <a:lnTo>
                  <a:pt x="2321" y="8011"/>
                </a:lnTo>
                <a:lnTo>
                  <a:pt x="2248" y="8084"/>
                </a:lnTo>
                <a:lnTo>
                  <a:pt x="2174" y="8182"/>
                </a:lnTo>
                <a:lnTo>
                  <a:pt x="2125" y="8279"/>
                </a:lnTo>
                <a:lnTo>
                  <a:pt x="2125" y="8377"/>
                </a:lnTo>
                <a:lnTo>
                  <a:pt x="2125" y="8475"/>
                </a:lnTo>
                <a:lnTo>
                  <a:pt x="2174" y="8573"/>
                </a:lnTo>
                <a:lnTo>
                  <a:pt x="2248" y="8670"/>
                </a:lnTo>
                <a:lnTo>
                  <a:pt x="2321" y="8768"/>
                </a:lnTo>
                <a:lnTo>
                  <a:pt x="2394" y="8841"/>
                </a:lnTo>
                <a:lnTo>
                  <a:pt x="2492" y="8890"/>
                </a:lnTo>
                <a:lnTo>
                  <a:pt x="2614" y="8939"/>
                </a:lnTo>
                <a:lnTo>
                  <a:pt x="2687" y="8939"/>
                </a:lnTo>
                <a:lnTo>
                  <a:pt x="2809" y="8988"/>
                </a:lnTo>
                <a:lnTo>
                  <a:pt x="2956" y="9085"/>
                </a:lnTo>
                <a:lnTo>
                  <a:pt x="3151" y="9232"/>
                </a:lnTo>
                <a:lnTo>
                  <a:pt x="3371" y="9427"/>
                </a:lnTo>
                <a:lnTo>
                  <a:pt x="3566" y="9623"/>
                </a:lnTo>
                <a:lnTo>
                  <a:pt x="3762" y="9769"/>
                </a:lnTo>
                <a:lnTo>
                  <a:pt x="3908" y="9867"/>
                </a:lnTo>
                <a:lnTo>
                  <a:pt x="4030" y="9891"/>
                </a:lnTo>
                <a:lnTo>
                  <a:pt x="4177" y="9867"/>
                </a:lnTo>
                <a:lnTo>
                  <a:pt x="4250" y="9843"/>
                </a:lnTo>
                <a:lnTo>
                  <a:pt x="4324" y="9818"/>
                </a:lnTo>
                <a:lnTo>
                  <a:pt x="4372" y="9769"/>
                </a:lnTo>
                <a:lnTo>
                  <a:pt x="4494" y="9745"/>
                </a:lnTo>
                <a:lnTo>
                  <a:pt x="4641" y="9720"/>
                </a:lnTo>
                <a:lnTo>
                  <a:pt x="4959" y="9720"/>
                </a:lnTo>
                <a:lnTo>
                  <a:pt x="5105" y="9769"/>
                </a:lnTo>
                <a:lnTo>
                  <a:pt x="5252" y="9818"/>
                </a:lnTo>
                <a:lnTo>
                  <a:pt x="5349" y="9916"/>
                </a:lnTo>
                <a:lnTo>
                  <a:pt x="5447" y="9989"/>
                </a:lnTo>
                <a:lnTo>
                  <a:pt x="5545" y="10038"/>
                </a:lnTo>
                <a:lnTo>
                  <a:pt x="5642" y="10087"/>
                </a:lnTo>
                <a:lnTo>
                  <a:pt x="5740" y="10087"/>
                </a:lnTo>
                <a:lnTo>
                  <a:pt x="5838" y="10136"/>
                </a:lnTo>
                <a:lnTo>
                  <a:pt x="5984" y="10209"/>
                </a:lnTo>
                <a:lnTo>
                  <a:pt x="6155" y="10331"/>
                </a:lnTo>
                <a:lnTo>
                  <a:pt x="6302" y="10478"/>
                </a:lnTo>
                <a:lnTo>
                  <a:pt x="6473" y="10624"/>
                </a:lnTo>
                <a:lnTo>
                  <a:pt x="6644" y="10746"/>
                </a:lnTo>
                <a:lnTo>
                  <a:pt x="6790" y="10819"/>
                </a:lnTo>
                <a:lnTo>
                  <a:pt x="6888" y="10844"/>
                </a:lnTo>
                <a:lnTo>
                  <a:pt x="6961" y="10868"/>
                </a:lnTo>
                <a:lnTo>
                  <a:pt x="7083" y="10917"/>
                </a:lnTo>
                <a:lnTo>
                  <a:pt x="7181" y="10966"/>
                </a:lnTo>
                <a:lnTo>
                  <a:pt x="7254" y="11039"/>
                </a:lnTo>
                <a:lnTo>
                  <a:pt x="7352" y="11113"/>
                </a:lnTo>
                <a:lnTo>
                  <a:pt x="7450" y="11186"/>
                </a:lnTo>
                <a:lnTo>
                  <a:pt x="7547" y="11210"/>
                </a:lnTo>
                <a:lnTo>
                  <a:pt x="7645" y="11235"/>
                </a:lnTo>
                <a:lnTo>
                  <a:pt x="7743" y="11259"/>
                </a:lnTo>
                <a:lnTo>
                  <a:pt x="7840" y="11283"/>
                </a:lnTo>
                <a:lnTo>
                  <a:pt x="7938" y="11357"/>
                </a:lnTo>
                <a:lnTo>
                  <a:pt x="8036" y="11430"/>
                </a:lnTo>
                <a:lnTo>
                  <a:pt x="8109" y="11528"/>
                </a:lnTo>
                <a:lnTo>
                  <a:pt x="8158" y="11625"/>
                </a:lnTo>
                <a:lnTo>
                  <a:pt x="8207" y="11723"/>
                </a:lnTo>
                <a:lnTo>
                  <a:pt x="8207" y="11796"/>
                </a:lnTo>
                <a:lnTo>
                  <a:pt x="8207" y="11894"/>
                </a:lnTo>
                <a:lnTo>
                  <a:pt x="8158" y="11992"/>
                </a:lnTo>
                <a:lnTo>
                  <a:pt x="8109" y="12089"/>
                </a:lnTo>
                <a:lnTo>
                  <a:pt x="8036" y="12187"/>
                </a:lnTo>
                <a:lnTo>
                  <a:pt x="7963" y="12285"/>
                </a:lnTo>
                <a:lnTo>
                  <a:pt x="7889" y="12383"/>
                </a:lnTo>
                <a:lnTo>
                  <a:pt x="7840" y="12480"/>
                </a:lnTo>
                <a:lnTo>
                  <a:pt x="7840" y="12578"/>
                </a:lnTo>
                <a:lnTo>
                  <a:pt x="7816" y="12676"/>
                </a:lnTo>
                <a:lnTo>
                  <a:pt x="7718" y="12822"/>
                </a:lnTo>
                <a:lnTo>
                  <a:pt x="7596" y="12969"/>
                </a:lnTo>
                <a:lnTo>
                  <a:pt x="7450" y="13140"/>
                </a:lnTo>
                <a:lnTo>
                  <a:pt x="7303" y="13311"/>
                </a:lnTo>
                <a:lnTo>
                  <a:pt x="7181" y="13457"/>
                </a:lnTo>
                <a:lnTo>
                  <a:pt x="7108" y="13604"/>
                </a:lnTo>
                <a:lnTo>
                  <a:pt x="7083" y="13701"/>
                </a:lnTo>
                <a:lnTo>
                  <a:pt x="7034" y="13823"/>
                </a:lnTo>
                <a:lnTo>
                  <a:pt x="6961" y="13970"/>
                </a:lnTo>
                <a:lnTo>
                  <a:pt x="6839" y="14117"/>
                </a:lnTo>
                <a:lnTo>
                  <a:pt x="6693" y="14288"/>
                </a:lnTo>
                <a:lnTo>
                  <a:pt x="6546" y="14434"/>
                </a:lnTo>
                <a:lnTo>
                  <a:pt x="6424" y="14605"/>
                </a:lnTo>
                <a:lnTo>
                  <a:pt x="6351" y="14752"/>
                </a:lnTo>
                <a:lnTo>
                  <a:pt x="6302" y="14849"/>
                </a:lnTo>
                <a:lnTo>
                  <a:pt x="6277" y="14947"/>
                </a:lnTo>
                <a:lnTo>
                  <a:pt x="6229" y="15069"/>
                </a:lnTo>
                <a:lnTo>
                  <a:pt x="6131" y="15216"/>
                </a:lnTo>
                <a:lnTo>
                  <a:pt x="6033" y="15338"/>
                </a:lnTo>
                <a:lnTo>
                  <a:pt x="5911" y="15460"/>
                </a:lnTo>
                <a:lnTo>
                  <a:pt x="5813" y="15582"/>
                </a:lnTo>
                <a:lnTo>
                  <a:pt x="5764" y="15704"/>
                </a:lnTo>
                <a:lnTo>
                  <a:pt x="5740" y="15802"/>
                </a:lnTo>
                <a:lnTo>
                  <a:pt x="5764" y="15973"/>
                </a:lnTo>
                <a:lnTo>
                  <a:pt x="5789" y="16046"/>
                </a:lnTo>
                <a:lnTo>
                  <a:pt x="5838" y="16095"/>
                </a:lnTo>
                <a:lnTo>
                  <a:pt x="5862" y="16144"/>
                </a:lnTo>
                <a:lnTo>
                  <a:pt x="5911" y="16217"/>
                </a:lnTo>
                <a:lnTo>
                  <a:pt x="5935" y="16388"/>
                </a:lnTo>
                <a:lnTo>
                  <a:pt x="5911" y="16461"/>
                </a:lnTo>
                <a:lnTo>
                  <a:pt x="5862" y="16510"/>
                </a:lnTo>
                <a:lnTo>
                  <a:pt x="5813" y="16559"/>
                </a:lnTo>
                <a:lnTo>
                  <a:pt x="5642" y="16559"/>
                </a:lnTo>
                <a:lnTo>
                  <a:pt x="5545" y="16510"/>
                </a:lnTo>
                <a:lnTo>
                  <a:pt x="5447" y="16461"/>
                </a:lnTo>
                <a:lnTo>
                  <a:pt x="5349" y="16388"/>
                </a:lnTo>
                <a:lnTo>
                  <a:pt x="5276" y="16266"/>
                </a:lnTo>
                <a:lnTo>
                  <a:pt x="5227" y="16119"/>
                </a:lnTo>
                <a:lnTo>
                  <a:pt x="5178" y="15973"/>
                </a:lnTo>
                <a:lnTo>
                  <a:pt x="5178" y="15802"/>
                </a:lnTo>
                <a:lnTo>
                  <a:pt x="5154" y="15655"/>
                </a:lnTo>
                <a:lnTo>
                  <a:pt x="5105" y="15484"/>
                </a:lnTo>
                <a:lnTo>
                  <a:pt x="5056" y="15338"/>
                </a:lnTo>
                <a:lnTo>
                  <a:pt x="4983" y="15240"/>
                </a:lnTo>
                <a:lnTo>
                  <a:pt x="4934" y="15191"/>
                </a:lnTo>
                <a:lnTo>
                  <a:pt x="4910" y="15093"/>
                </a:lnTo>
                <a:lnTo>
                  <a:pt x="4836" y="14849"/>
                </a:lnTo>
                <a:lnTo>
                  <a:pt x="4812" y="14556"/>
                </a:lnTo>
                <a:lnTo>
                  <a:pt x="4788" y="14214"/>
                </a:lnTo>
                <a:lnTo>
                  <a:pt x="4788" y="13970"/>
                </a:lnTo>
                <a:lnTo>
                  <a:pt x="4788" y="13799"/>
                </a:lnTo>
                <a:lnTo>
                  <a:pt x="4739" y="13604"/>
                </a:lnTo>
                <a:lnTo>
                  <a:pt x="4714" y="13433"/>
                </a:lnTo>
                <a:lnTo>
                  <a:pt x="4641" y="13237"/>
                </a:lnTo>
                <a:lnTo>
                  <a:pt x="4568" y="13066"/>
                </a:lnTo>
                <a:lnTo>
                  <a:pt x="4494" y="12920"/>
                </a:lnTo>
                <a:lnTo>
                  <a:pt x="4397" y="12773"/>
                </a:lnTo>
                <a:lnTo>
                  <a:pt x="4324" y="12676"/>
                </a:lnTo>
                <a:lnTo>
                  <a:pt x="4128" y="12456"/>
                </a:lnTo>
                <a:lnTo>
                  <a:pt x="3982" y="12260"/>
                </a:lnTo>
                <a:lnTo>
                  <a:pt x="3884" y="12114"/>
                </a:lnTo>
                <a:lnTo>
                  <a:pt x="3835" y="11992"/>
                </a:lnTo>
                <a:lnTo>
                  <a:pt x="3811" y="11845"/>
                </a:lnTo>
                <a:lnTo>
                  <a:pt x="3786" y="11772"/>
                </a:lnTo>
                <a:lnTo>
                  <a:pt x="3737" y="11723"/>
                </a:lnTo>
                <a:lnTo>
                  <a:pt x="3713" y="11650"/>
                </a:lnTo>
                <a:lnTo>
                  <a:pt x="3664" y="11528"/>
                </a:lnTo>
                <a:lnTo>
                  <a:pt x="3664" y="11381"/>
                </a:lnTo>
                <a:lnTo>
                  <a:pt x="3640" y="11235"/>
                </a:lnTo>
                <a:lnTo>
                  <a:pt x="3664" y="11088"/>
                </a:lnTo>
                <a:lnTo>
                  <a:pt x="3664" y="10942"/>
                </a:lnTo>
                <a:lnTo>
                  <a:pt x="3713" y="10819"/>
                </a:lnTo>
                <a:lnTo>
                  <a:pt x="3737" y="10771"/>
                </a:lnTo>
                <a:lnTo>
                  <a:pt x="3786" y="10697"/>
                </a:lnTo>
                <a:lnTo>
                  <a:pt x="3811" y="10648"/>
                </a:lnTo>
                <a:lnTo>
                  <a:pt x="3835" y="10478"/>
                </a:lnTo>
                <a:lnTo>
                  <a:pt x="3811" y="10307"/>
                </a:lnTo>
                <a:lnTo>
                  <a:pt x="3786" y="10233"/>
                </a:lnTo>
                <a:lnTo>
                  <a:pt x="3737" y="10184"/>
                </a:lnTo>
                <a:lnTo>
                  <a:pt x="3689" y="10160"/>
                </a:lnTo>
                <a:lnTo>
                  <a:pt x="3615" y="10111"/>
                </a:lnTo>
                <a:lnTo>
                  <a:pt x="3444" y="10087"/>
                </a:lnTo>
                <a:lnTo>
                  <a:pt x="3347" y="10062"/>
                </a:lnTo>
                <a:lnTo>
                  <a:pt x="3200" y="9989"/>
                </a:lnTo>
                <a:lnTo>
                  <a:pt x="3054" y="9867"/>
                </a:lnTo>
                <a:lnTo>
                  <a:pt x="2883" y="9720"/>
                </a:lnTo>
                <a:lnTo>
                  <a:pt x="2712" y="9574"/>
                </a:lnTo>
                <a:lnTo>
                  <a:pt x="2565" y="9452"/>
                </a:lnTo>
                <a:lnTo>
                  <a:pt x="2419" y="9354"/>
                </a:lnTo>
                <a:lnTo>
                  <a:pt x="2321" y="9330"/>
                </a:lnTo>
                <a:lnTo>
                  <a:pt x="2199" y="9281"/>
                </a:lnTo>
                <a:lnTo>
                  <a:pt x="2003" y="9159"/>
                </a:lnTo>
                <a:lnTo>
                  <a:pt x="1784" y="8988"/>
                </a:lnTo>
                <a:lnTo>
                  <a:pt x="1539" y="8768"/>
                </a:lnTo>
                <a:lnTo>
                  <a:pt x="1246" y="8402"/>
                </a:lnTo>
                <a:lnTo>
                  <a:pt x="1078" y="8185"/>
                </a:lnTo>
                <a:lnTo>
                  <a:pt x="1124" y="7840"/>
                </a:lnTo>
                <a:lnTo>
                  <a:pt x="1197" y="7473"/>
                </a:lnTo>
                <a:lnTo>
                  <a:pt x="1295" y="7132"/>
                </a:lnTo>
                <a:lnTo>
                  <a:pt x="1393" y="6790"/>
                </a:lnTo>
                <a:lnTo>
                  <a:pt x="1515" y="6448"/>
                </a:lnTo>
                <a:lnTo>
                  <a:pt x="1637" y="6106"/>
                </a:lnTo>
                <a:lnTo>
                  <a:pt x="1784" y="5788"/>
                </a:lnTo>
                <a:lnTo>
                  <a:pt x="1954" y="5471"/>
                </a:lnTo>
                <a:lnTo>
                  <a:pt x="2125" y="5153"/>
                </a:lnTo>
                <a:lnTo>
                  <a:pt x="2296" y="4860"/>
                </a:lnTo>
                <a:lnTo>
                  <a:pt x="2516" y="4567"/>
                </a:lnTo>
                <a:lnTo>
                  <a:pt x="2712" y="4298"/>
                </a:lnTo>
                <a:lnTo>
                  <a:pt x="3151" y="3737"/>
                </a:lnTo>
                <a:lnTo>
                  <a:pt x="3664" y="3248"/>
                </a:lnTo>
                <a:lnTo>
                  <a:pt x="4079" y="3248"/>
                </a:lnTo>
                <a:lnTo>
                  <a:pt x="4299" y="3297"/>
                </a:lnTo>
                <a:lnTo>
                  <a:pt x="4470" y="3346"/>
                </a:lnTo>
                <a:lnTo>
                  <a:pt x="4592" y="3419"/>
                </a:lnTo>
                <a:lnTo>
                  <a:pt x="4690" y="3493"/>
                </a:lnTo>
                <a:lnTo>
                  <a:pt x="4788" y="3517"/>
                </a:lnTo>
                <a:lnTo>
                  <a:pt x="4885" y="3493"/>
                </a:lnTo>
                <a:lnTo>
                  <a:pt x="4983" y="3419"/>
                </a:lnTo>
                <a:lnTo>
                  <a:pt x="5056" y="3346"/>
                </a:lnTo>
                <a:lnTo>
                  <a:pt x="5178" y="3297"/>
                </a:lnTo>
                <a:lnTo>
                  <a:pt x="5276" y="3248"/>
                </a:lnTo>
                <a:lnTo>
                  <a:pt x="5349" y="3248"/>
                </a:lnTo>
                <a:lnTo>
                  <a:pt x="5471" y="3199"/>
                </a:lnTo>
                <a:lnTo>
                  <a:pt x="5594" y="3126"/>
                </a:lnTo>
                <a:lnTo>
                  <a:pt x="5764" y="3004"/>
                </a:lnTo>
                <a:lnTo>
                  <a:pt x="5935" y="2858"/>
                </a:lnTo>
                <a:lnTo>
                  <a:pt x="6131" y="2711"/>
                </a:lnTo>
                <a:lnTo>
                  <a:pt x="6375" y="2589"/>
                </a:lnTo>
                <a:lnTo>
                  <a:pt x="6619" y="2516"/>
                </a:lnTo>
                <a:lnTo>
                  <a:pt x="6888" y="2467"/>
                </a:lnTo>
                <a:close/>
                <a:moveTo>
                  <a:pt x="9379" y="0"/>
                </a:moveTo>
                <a:lnTo>
                  <a:pt x="8891" y="24"/>
                </a:lnTo>
                <a:lnTo>
                  <a:pt x="8427" y="49"/>
                </a:lnTo>
                <a:lnTo>
                  <a:pt x="7963" y="122"/>
                </a:lnTo>
                <a:lnTo>
                  <a:pt x="7499" y="195"/>
                </a:lnTo>
                <a:lnTo>
                  <a:pt x="7034" y="293"/>
                </a:lnTo>
                <a:lnTo>
                  <a:pt x="6595" y="440"/>
                </a:lnTo>
                <a:lnTo>
                  <a:pt x="6155" y="586"/>
                </a:lnTo>
                <a:lnTo>
                  <a:pt x="5740" y="733"/>
                </a:lnTo>
                <a:lnTo>
                  <a:pt x="5325" y="928"/>
                </a:lnTo>
                <a:lnTo>
                  <a:pt x="4910" y="1148"/>
                </a:lnTo>
                <a:lnTo>
                  <a:pt x="4519" y="1368"/>
                </a:lnTo>
                <a:lnTo>
                  <a:pt x="4128" y="1612"/>
                </a:lnTo>
                <a:lnTo>
                  <a:pt x="3762" y="1881"/>
                </a:lnTo>
                <a:lnTo>
                  <a:pt x="3420" y="2149"/>
                </a:lnTo>
                <a:lnTo>
                  <a:pt x="3078" y="2442"/>
                </a:lnTo>
                <a:lnTo>
                  <a:pt x="2760" y="2760"/>
                </a:lnTo>
                <a:lnTo>
                  <a:pt x="2443" y="3077"/>
                </a:lnTo>
                <a:lnTo>
                  <a:pt x="2150" y="3419"/>
                </a:lnTo>
                <a:lnTo>
                  <a:pt x="1881" y="3761"/>
                </a:lnTo>
                <a:lnTo>
                  <a:pt x="1613" y="4128"/>
                </a:lnTo>
                <a:lnTo>
                  <a:pt x="1368" y="4518"/>
                </a:lnTo>
                <a:lnTo>
                  <a:pt x="1149" y="4909"/>
                </a:lnTo>
                <a:lnTo>
                  <a:pt x="929" y="5324"/>
                </a:lnTo>
                <a:lnTo>
                  <a:pt x="733" y="5739"/>
                </a:lnTo>
                <a:lnTo>
                  <a:pt x="587" y="6155"/>
                </a:lnTo>
                <a:lnTo>
                  <a:pt x="440" y="6594"/>
                </a:lnTo>
                <a:lnTo>
                  <a:pt x="294" y="7034"/>
                </a:lnTo>
                <a:lnTo>
                  <a:pt x="196" y="7498"/>
                </a:lnTo>
                <a:lnTo>
                  <a:pt x="123" y="7962"/>
                </a:lnTo>
                <a:lnTo>
                  <a:pt x="49" y="8426"/>
                </a:lnTo>
                <a:lnTo>
                  <a:pt x="25" y="8890"/>
                </a:lnTo>
                <a:lnTo>
                  <a:pt x="1" y="9378"/>
                </a:lnTo>
                <a:lnTo>
                  <a:pt x="25" y="9867"/>
                </a:lnTo>
                <a:lnTo>
                  <a:pt x="49" y="10331"/>
                </a:lnTo>
                <a:lnTo>
                  <a:pt x="123" y="10795"/>
                </a:lnTo>
                <a:lnTo>
                  <a:pt x="196" y="11259"/>
                </a:lnTo>
                <a:lnTo>
                  <a:pt x="294" y="11723"/>
                </a:lnTo>
                <a:lnTo>
                  <a:pt x="440" y="12163"/>
                </a:lnTo>
                <a:lnTo>
                  <a:pt x="587" y="12602"/>
                </a:lnTo>
                <a:lnTo>
                  <a:pt x="733" y="13018"/>
                </a:lnTo>
                <a:lnTo>
                  <a:pt x="929" y="13433"/>
                </a:lnTo>
                <a:lnTo>
                  <a:pt x="1149" y="13848"/>
                </a:lnTo>
                <a:lnTo>
                  <a:pt x="1368" y="14239"/>
                </a:lnTo>
                <a:lnTo>
                  <a:pt x="1613" y="14629"/>
                </a:lnTo>
                <a:lnTo>
                  <a:pt x="1881" y="14996"/>
                </a:lnTo>
                <a:lnTo>
                  <a:pt x="2150" y="15338"/>
                </a:lnTo>
                <a:lnTo>
                  <a:pt x="2443" y="15680"/>
                </a:lnTo>
                <a:lnTo>
                  <a:pt x="2760" y="15997"/>
                </a:lnTo>
                <a:lnTo>
                  <a:pt x="3078" y="16315"/>
                </a:lnTo>
                <a:lnTo>
                  <a:pt x="3420" y="16608"/>
                </a:lnTo>
                <a:lnTo>
                  <a:pt x="3762" y="16876"/>
                </a:lnTo>
                <a:lnTo>
                  <a:pt x="4128" y="17145"/>
                </a:lnTo>
                <a:lnTo>
                  <a:pt x="4519" y="17389"/>
                </a:lnTo>
                <a:lnTo>
                  <a:pt x="4910" y="17609"/>
                </a:lnTo>
                <a:lnTo>
                  <a:pt x="5325" y="17829"/>
                </a:lnTo>
                <a:lnTo>
                  <a:pt x="5740" y="18024"/>
                </a:lnTo>
                <a:lnTo>
                  <a:pt x="6155" y="18171"/>
                </a:lnTo>
                <a:lnTo>
                  <a:pt x="6595" y="18317"/>
                </a:lnTo>
                <a:lnTo>
                  <a:pt x="7034" y="18464"/>
                </a:lnTo>
                <a:lnTo>
                  <a:pt x="7499" y="18562"/>
                </a:lnTo>
                <a:lnTo>
                  <a:pt x="7963" y="18635"/>
                </a:lnTo>
                <a:lnTo>
                  <a:pt x="8427" y="18708"/>
                </a:lnTo>
                <a:lnTo>
                  <a:pt x="8891" y="18733"/>
                </a:lnTo>
                <a:lnTo>
                  <a:pt x="9379" y="18757"/>
                </a:lnTo>
                <a:lnTo>
                  <a:pt x="9868" y="18733"/>
                </a:lnTo>
                <a:lnTo>
                  <a:pt x="10332" y="18708"/>
                </a:lnTo>
                <a:lnTo>
                  <a:pt x="10796" y="18635"/>
                </a:lnTo>
                <a:lnTo>
                  <a:pt x="11260" y="18562"/>
                </a:lnTo>
                <a:lnTo>
                  <a:pt x="11724" y="18464"/>
                </a:lnTo>
                <a:lnTo>
                  <a:pt x="12163" y="18317"/>
                </a:lnTo>
                <a:lnTo>
                  <a:pt x="12603" y="18171"/>
                </a:lnTo>
                <a:lnTo>
                  <a:pt x="13018" y="18024"/>
                </a:lnTo>
                <a:lnTo>
                  <a:pt x="13433" y="17829"/>
                </a:lnTo>
                <a:lnTo>
                  <a:pt x="13848" y="17609"/>
                </a:lnTo>
                <a:lnTo>
                  <a:pt x="14239" y="17389"/>
                </a:lnTo>
                <a:lnTo>
                  <a:pt x="14630" y="17145"/>
                </a:lnTo>
                <a:lnTo>
                  <a:pt x="14996" y="16876"/>
                </a:lnTo>
                <a:lnTo>
                  <a:pt x="15338" y="16608"/>
                </a:lnTo>
                <a:lnTo>
                  <a:pt x="15680" y="16315"/>
                </a:lnTo>
                <a:lnTo>
                  <a:pt x="15998" y="15997"/>
                </a:lnTo>
                <a:lnTo>
                  <a:pt x="16315" y="15680"/>
                </a:lnTo>
                <a:lnTo>
                  <a:pt x="16608" y="15338"/>
                </a:lnTo>
                <a:lnTo>
                  <a:pt x="16877" y="14996"/>
                </a:lnTo>
                <a:lnTo>
                  <a:pt x="17146" y="14629"/>
                </a:lnTo>
                <a:lnTo>
                  <a:pt x="17390" y="14239"/>
                </a:lnTo>
                <a:lnTo>
                  <a:pt x="17610" y="13848"/>
                </a:lnTo>
                <a:lnTo>
                  <a:pt x="17829" y="13433"/>
                </a:lnTo>
                <a:lnTo>
                  <a:pt x="18025" y="13018"/>
                </a:lnTo>
                <a:lnTo>
                  <a:pt x="18171" y="12602"/>
                </a:lnTo>
                <a:lnTo>
                  <a:pt x="18318" y="12163"/>
                </a:lnTo>
                <a:lnTo>
                  <a:pt x="18464" y="11723"/>
                </a:lnTo>
                <a:lnTo>
                  <a:pt x="18562" y="11259"/>
                </a:lnTo>
                <a:lnTo>
                  <a:pt x="18635" y="10795"/>
                </a:lnTo>
                <a:lnTo>
                  <a:pt x="18709" y="10331"/>
                </a:lnTo>
                <a:lnTo>
                  <a:pt x="18733" y="9867"/>
                </a:lnTo>
                <a:lnTo>
                  <a:pt x="18758" y="9378"/>
                </a:lnTo>
                <a:lnTo>
                  <a:pt x="18733" y="8890"/>
                </a:lnTo>
                <a:lnTo>
                  <a:pt x="18709" y="8426"/>
                </a:lnTo>
                <a:lnTo>
                  <a:pt x="18635" y="7962"/>
                </a:lnTo>
                <a:lnTo>
                  <a:pt x="18562" y="7498"/>
                </a:lnTo>
                <a:lnTo>
                  <a:pt x="18464" y="7034"/>
                </a:lnTo>
                <a:lnTo>
                  <a:pt x="18318" y="6594"/>
                </a:lnTo>
                <a:lnTo>
                  <a:pt x="18171" y="6155"/>
                </a:lnTo>
                <a:lnTo>
                  <a:pt x="18025" y="5739"/>
                </a:lnTo>
                <a:lnTo>
                  <a:pt x="17829" y="5324"/>
                </a:lnTo>
                <a:lnTo>
                  <a:pt x="17610" y="4909"/>
                </a:lnTo>
                <a:lnTo>
                  <a:pt x="17390" y="4518"/>
                </a:lnTo>
                <a:lnTo>
                  <a:pt x="17146" y="4128"/>
                </a:lnTo>
                <a:lnTo>
                  <a:pt x="16877" y="3761"/>
                </a:lnTo>
                <a:lnTo>
                  <a:pt x="16608" y="3419"/>
                </a:lnTo>
                <a:lnTo>
                  <a:pt x="16315" y="3077"/>
                </a:lnTo>
                <a:lnTo>
                  <a:pt x="15998" y="2760"/>
                </a:lnTo>
                <a:lnTo>
                  <a:pt x="15680" y="2442"/>
                </a:lnTo>
                <a:lnTo>
                  <a:pt x="15338" y="2149"/>
                </a:lnTo>
                <a:lnTo>
                  <a:pt x="14996" y="1881"/>
                </a:lnTo>
                <a:lnTo>
                  <a:pt x="14630" y="1612"/>
                </a:lnTo>
                <a:lnTo>
                  <a:pt x="14239" y="1368"/>
                </a:lnTo>
                <a:lnTo>
                  <a:pt x="13848" y="1148"/>
                </a:lnTo>
                <a:lnTo>
                  <a:pt x="13433" y="928"/>
                </a:lnTo>
                <a:lnTo>
                  <a:pt x="13018" y="733"/>
                </a:lnTo>
                <a:lnTo>
                  <a:pt x="12603" y="586"/>
                </a:lnTo>
                <a:lnTo>
                  <a:pt x="12163" y="440"/>
                </a:lnTo>
                <a:lnTo>
                  <a:pt x="11724" y="293"/>
                </a:lnTo>
                <a:lnTo>
                  <a:pt x="11260" y="195"/>
                </a:lnTo>
                <a:lnTo>
                  <a:pt x="10796" y="122"/>
                </a:lnTo>
                <a:lnTo>
                  <a:pt x="10332" y="49"/>
                </a:lnTo>
                <a:lnTo>
                  <a:pt x="9868" y="24"/>
                </a:lnTo>
                <a:lnTo>
                  <a:pt x="9379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63" name="Google Shape;4563;p48"/>
          <p:cNvGrpSpPr/>
          <p:nvPr/>
        </p:nvGrpSpPr>
        <p:grpSpPr>
          <a:xfrm>
            <a:off x="5357059" y="3207435"/>
            <a:ext cx="342008" cy="342028"/>
            <a:chOff x="6654650" y="3665275"/>
            <a:chExt cx="409100" cy="409125"/>
          </a:xfrm>
        </p:grpSpPr>
        <p:sp>
          <p:nvSpPr>
            <p:cNvPr id="4564" name="Google Shape;4564;p48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l" t="t" r="r" b="b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5" name="Google Shape;4565;p48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l" t="t" r="r" b="b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66" name="Google Shape;4566;p48"/>
          <p:cNvGrpSpPr/>
          <p:nvPr/>
        </p:nvGrpSpPr>
        <p:grpSpPr>
          <a:xfrm>
            <a:off x="271023" y="3756666"/>
            <a:ext cx="370599" cy="370620"/>
            <a:chOff x="570875" y="4322250"/>
            <a:chExt cx="443300" cy="443325"/>
          </a:xfrm>
        </p:grpSpPr>
        <p:sp>
          <p:nvSpPr>
            <p:cNvPr id="4567" name="Google Shape;4567;p48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8" name="Google Shape;4568;p48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9" name="Google Shape;4569;p48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0" name="Google Shape;4570;p48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71" name="Google Shape;4571;p48"/>
          <p:cNvSpPr/>
          <p:nvPr/>
        </p:nvSpPr>
        <p:spPr>
          <a:xfrm>
            <a:off x="819269" y="3828789"/>
            <a:ext cx="401238" cy="226661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72" name="Google Shape;4572;p48"/>
          <p:cNvGrpSpPr/>
          <p:nvPr/>
        </p:nvGrpSpPr>
        <p:grpSpPr>
          <a:xfrm>
            <a:off x="1448612" y="3729120"/>
            <a:ext cx="269526" cy="425712"/>
            <a:chOff x="1979475" y="4289300"/>
            <a:chExt cx="322400" cy="509225"/>
          </a:xfrm>
        </p:grpSpPr>
        <p:sp>
          <p:nvSpPr>
            <p:cNvPr id="4573" name="Google Shape;4573;p48"/>
            <p:cNvSpPr/>
            <p:nvPr/>
          </p:nvSpPr>
          <p:spPr>
            <a:xfrm>
              <a:off x="2187075" y="4509100"/>
              <a:ext cx="114800" cy="114800"/>
            </a:xfrm>
            <a:custGeom>
              <a:avLst/>
              <a:gdLst/>
              <a:ahLst/>
              <a:cxnLst/>
              <a:rect l="l" t="t" r="r" b="b"/>
              <a:pathLst>
                <a:path w="4592" h="4592" extrusionOk="0">
                  <a:moveTo>
                    <a:pt x="4396" y="0"/>
                  </a:moveTo>
                  <a:lnTo>
                    <a:pt x="3981" y="49"/>
                  </a:lnTo>
                  <a:lnTo>
                    <a:pt x="3419" y="171"/>
                  </a:lnTo>
                  <a:lnTo>
                    <a:pt x="2784" y="367"/>
                  </a:lnTo>
                  <a:lnTo>
                    <a:pt x="2100" y="587"/>
                  </a:lnTo>
                  <a:lnTo>
                    <a:pt x="1465" y="831"/>
                  </a:lnTo>
                  <a:lnTo>
                    <a:pt x="1172" y="953"/>
                  </a:lnTo>
                  <a:lnTo>
                    <a:pt x="928" y="1099"/>
                  </a:lnTo>
                  <a:lnTo>
                    <a:pt x="708" y="1246"/>
                  </a:lnTo>
                  <a:lnTo>
                    <a:pt x="562" y="1368"/>
                  </a:lnTo>
                  <a:lnTo>
                    <a:pt x="440" y="1515"/>
                  </a:lnTo>
                  <a:lnTo>
                    <a:pt x="318" y="1637"/>
                  </a:lnTo>
                  <a:lnTo>
                    <a:pt x="244" y="1808"/>
                  </a:lnTo>
                  <a:lnTo>
                    <a:pt x="171" y="1954"/>
                  </a:lnTo>
                  <a:lnTo>
                    <a:pt x="98" y="2101"/>
                  </a:lnTo>
                  <a:lnTo>
                    <a:pt x="49" y="2272"/>
                  </a:lnTo>
                  <a:lnTo>
                    <a:pt x="25" y="2443"/>
                  </a:lnTo>
                  <a:lnTo>
                    <a:pt x="0" y="2589"/>
                  </a:lnTo>
                  <a:lnTo>
                    <a:pt x="0" y="2760"/>
                  </a:lnTo>
                  <a:lnTo>
                    <a:pt x="25" y="2931"/>
                  </a:lnTo>
                  <a:lnTo>
                    <a:pt x="49" y="3102"/>
                  </a:lnTo>
                  <a:lnTo>
                    <a:pt x="98" y="3273"/>
                  </a:lnTo>
                  <a:lnTo>
                    <a:pt x="147" y="3420"/>
                  </a:lnTo>
                  <a:lnTo>
                    <a:pt x="220" y="3566"/>
                  </a:lnTo>
                  <a:lnTo>
                    <a:pt x="318" y="3737"/>
                  </a:lnTo>
                  <a:lnTo>
                    <a:pt x="415" y="3859"/>
                  </a:lnTo>
                  <a:lnTo>
                    <a:pt x="2418" y="1857"/>
                  </a:lnTo>
                  <a:lnTo>
                    <a:pt x="2491" y="1808"/>
                  </a:lnTo>
                  <a:lnTo>
                    <a:pt x="2638" y="1808"/>
                  </a:lnTo>
                  <a:lnTo>
                    <a:pt x="2711" y="1857"/>
                  </a:lnTo>
                  <a:lnTo>
                    <a:pt x="2760" y="1930"/>
                  </a:lnTo>
                  <a:lnTo>
                    <a:pt x="2784" y="2028"/>
                  </a:lnTo>
                  <a:lnTo>
                    <a:pt x="2760" y="2101"/>
                  </a:lnTo>
                  <a:lnTo>
                    <a:pt x="2711" y="2174"/>
                  </a:lnTo>
                  <a:lnTo>
                    <a:pt x="708" y="4177"/>
                  </a:lnTo>
                  <a:lnTo>
                    <a:pt x="855" y="4274"/>
                  </a:lnTo>
                  <a:lnTo>
                    <a:pt x="1001" y="4372"/>
                  </a:lnTo>
                  <a:lnTo>
                    <a:pt x="1172" y="4445"/>
                  </a:lnTo>
                  <a:lnTo>
                    <a:pt x="1319" y="4494"/>
                  </a:lnTo>
                  <a:lnTo>
                    <a:pt x="1490" y="4543"/>
                  </a:lnTo>
                  <a:lnTo>
                    <a:pt x="1661" y="4568"/>
                  </a:lnTo>
                  <a:lnTo>
                    <a:pt x="1807" y="4592"/>
                  </a:lnTo>
                  <a:lnTo>
                    <a:pt x="1978" y="4568"/>
                  </a:lnTo>
                  <a:lnTo>
                    <a:pt x="2149" y="4568"/>
                  </a:lnTo>
                  <a:lnTo>
                    <a:pt x="2320" y="4543"/>
                  </a:lnTo>
                  <a:lnTo>
                    <a:pt x="2491" y="4494"/>
                  </a:lnTo>
                  <a:lnTo>
                    <a:pt x="2638" y="4421"/>
                  </a:lnTo>
                  <a:lnTo>
                    <a:pt x="2784" y="4348"/>
                  </a:lnTo>
                  <a:lnTo>
                    <a:pt x="2931" y="4250"/>
                  </a:lnTo>
                  <a:lnTo>
                    <a:pt x="3077" y="4152"/>
                  </a:lnTo>
                  <a:lnTo>
                    <a:pt x="3200" y="4030"/>
                  </a:lnTo>
                  <a:lnTo>
                    <a:pt x="3346" y="3859"/>
                  </a:lnTo>
                  <a:lnTo>
                    <a:pt x="3493" y="3664"/>
                  </a:lnTo>
                  <a:lnTo>
                    <a:pt x="3615" y="3395"/>
                  </a:lnTo>
                  <a:lnTo>
                    <a:pt x="3761" y="3127"/>
                  </a:lnTo>
                  <a:lnTo>
                    <a:pt x="4005" y="2467"/>
                  </a:lnTo>
                  <a:lnTo>
                    <a:pt x="4225" y="1808"/>
                  </a:lnTo>
                  <a:lnTo>
                    <a:pt x="4421" y="1148"/>
                  </a:lnTo>
                  <a:lnTo>
                    <a:pt x="4543" y="611"/>
                  </a:lnTo>
                  <a:lnTo>
                    <a:pt x="4592" y="196"/>
                  </a:lnTo>
                  <a:lnTo>
                    <a:pt x="4592" y="74"/>
                  </a:lnTo>
                  <a:lnTo>
                    <a:pt x="456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4" name="Google Shape;4574;p48"/>
            <p:cNvSpPr/>
            <p:nvPr/>
          </p:nvSpPr>
          <p:spPr>
            <a:xfrm>
              <a:off x="1979475" y="4542675"/>
              <a:ext cx="156925" cy="156950"/>
            </a:xfrm>
            <a:custGeom>
              <a:avLst/>
              <a:gdLst/>
              <a:ahLst/>
              <a:cxnLst/>
              <a:rect l="l" t="t" r="r" b="b"/>
              <a:pathLst>
                <a:path w="6277" h="6278" extrusionOk="0">
                  <a:moveTo>
                    <a:pt x="122" y="1"/>
                  </a:moveTo>
                  <a:lnTo>
                    <a:pt x="25" y="25"/>
                  </a:lnTo>
                  <a:lnTo>
                    <a:pt x="0" y="123"/>
                  </a:lnTo>
                  <a:lnTo>
                    <a:pt x="0" y="294"/>
                  </a:lnTo>
                  <a:lnTo>
                    <a:pt x="25" y="538"/>
                  </a:lnTo>
                  <a:lnTo>
                    <a:pt x="74" y="856"/>
                  </a:lnTo>
                  <a:lnTo>
                    <a:pt x="244" y="1613"/>
                  </a:lnTo>
                  <a:lnTo>
                    <a:pt x="489" y="2492"/>
                  </a:lnTo>
                  <a:lnTo>
                    <a:pt x="806" y="3420"/>
                  </a:lnTo>
                  <a:lnTo>
                    <a:pt x="977" y="3860"/>
                  </a:lnTo>
                  <a:lnTo>
                    <a:pt x="1148" y="4275"/>
                  </a:lnTo>
                  <a:lnTo>
                    <a:pt x="1319" y="4666"/>
                  </a:lnTo>
                  <a:lnTo>
                    <a:pt x="1514" y="5007"/>
                  </a:lnTo>
                  <a:lnTo>
                    <a:pt x="1710" y="5301"/>
                  </a:lnTo>
                  <a:lnTo>
                    <a:pt x="1905" y="5520"/>
                  </a:lnTo>
                  <a:lnTo>
                    <a:pt x="2076" y="5691"/>
                  </a:lnTo>
                  <a:lnTo>
                    <a:pt x="2272" y="5838"/>
                  </a:lnTo>
                  <a:lnTo>
                    <a:pt x="2467" y="5960"/>
                  </a:lnTo>
                  <a:lnTo>
                    <a:pt x="2687" y="6058"/>
                  </a:lnTo>
                  <a:lnTo>
                    <a:pt x="2907" y="6155"/>
                  </a:lnTo>
                  <a:lnTo>
                    <a:pt x="3126" y="6204"/>
                  </a:lnTo>
                  <a:lnTo>
                    <a:pt x="3371" y="6253"/>
                  </a:lnTo>
                  <a:lnTo>
                    <a:pt x="3590" y="6277"/>
                  </a:lnTo>
                  <a:lnTo>
                    <a:pt x="3835" y="6277"/>
                  </a:lnTo>
                  <a:lnTo>
                    <a:pt x="4054" y="6253"/>
                  </a:lnTo>
                  <a:lnTo>
                    <a:pt x="4299" y="6204"/>
                  </a:lnTo>
                  <a:lnTo>
                    <a:pt x="4519" y="6155"/>
                  </a:lnTo>
                  <a:lnTo>
                    <a:pt x="4738" y="6058"/>
                  </a:lnTo>
                  <a:lnTo>
                    <a:pt x="4958" y="5960"/>
                  </a:lnTo>
                  <a:lnTo>
                    <a:pt x="5154" y="5838"/>
                  </a:lnTo>
                  <a:lnTo>
                    <a:pt x="5349" y="5691"/>
                  </a:lnTo>
                  <a:lnTo>
                    <a:pt x="2003" y="2345"/>
                  </a:lnTo>
                  <a:lnTo>
                    <a:pt x="1954" y="2272"/>
                  </a:lnTo>
                  <a:lnTo>
                    <a:pt x="1954" y="2174"/>
                  </a:lnTo>
                  <a:lnTo>
                    <a:pt x="1954" y="2101"/>
                  </a:lnTo>
                  <a:lnTo>
                    <a:pt x="2003" y="2003"/>
                  </a:lnTo>
                  <a:lnTo>
                    <a:pt x="2101" y="1955"/>
                  </a:lnTo>
                  <a:lnTo>
                    <a:pt x="2272" y="1955"/>
                  </a:lnTo>
                  <a:lnTo>
                    <a:pt x="2345" y="2003"/>
                  </a:lnTo>
                  <a:lnTo>
                    <a:pt x="5691" y="5349"/>
                  </a:lnTo>
                  <a:lnTo>
                    <a:pt x="5837" y="5154"/>
                  </a:lnTo>
                  <a:lnTo>
                    <a:pt x="5959" y="4959"/>
                  </a:lnTo>
                  <a:lnTo>
                    <a:pt x="6057" y="4739"/>
                  </a:lnTo>
                  <a:lnTo>
                    <a:pt x="6155" y="4519"/>
                  </a:lnTo>
                  <a:lnTo>
                    <a:pt x="6204" y="4299"/>
                  </a:lnTo>
                  <a:lnTo>
                    <a:pt x="6253" y="4055"/>
                  </a:lnTo>
                  <a:lnTo>
                    <a:pt x="6277" y="3835"/>
                  </a:lnTo>
                  <a:lnTo>
                    <a:pt x="6277" y="3591"/>
                  </a:lnTo>
                  <a:lnTo>
                    <a:pt x="6253" y="3371"/>
                  </a:lnTo>
                  <a:lnTo>
                    <a:pt x="6204" y="3127"/>
                  </a:lnTo>
                  <a:lnTo>
                    <a:pt x="6155" y="2907"/>
                  </a:lnTo>
                  <a:lnTo>
                    <a:pt x="6057" y="2687"/>
                  </a:lnTo>
                  <a:lnTo>
                    <a:pt x="5959" y="2467"/>
                  </a:lnTo>
                  <a:lnTo>
                    <a:pt x="5837" y="2272"/>
                  </a:lnTo>
                  <a:lnTo>
                    <a:pt x="5691" y="2077"/>
                  </a:lnTo>
                  <a:lnTo>
                    <a:pt x="5520" y="1906"/>
                  </a:lnTo>
                  <a:lnTo>
                    <a:pt x="5300" y="1710"/>
                  </a:lnTo>
                  <a:lnTo>
                    <a:pt x="5007" y="1515"/>
                  </a:lnTo>
                  <a:lnTo>
                    <a:pt x="4665" y="1320"/>
                  </a:lnTo>
                  <a:lnTo>
                    <a:pt x="4274" y="1149"/>
                  </a:lnTo>
                  <a:lnTo>
                    <a:pt x="3859" y="978"/>
                  </a:lnTo>
                  <a:lnTo>
                    <a:pt x="3419" y="807"/>
                  </a:lnTo>
                  <a:lnTo>
                    <a:pt x="2491" y="489"/>
                  </a:lnTo>
                  <a:lnTo>
                    <a:pt x="1612" y="245"/>
                  </a:lnTo>
                  <a:lnTo>
                    <a:pt x="855" y="74"/>
                  </a:lnTo>
                  <a:lnTo>
                    <a:pt x="538" y="25"/>
                  </a:lnTo>
                  <a:lnTo>
                    <a:pt x="29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5" name="Google Shape;4575;p48"/>
            <p:cNvSpPr/>
            <p:nvPr/>
          </p:nvSpPr>
          <p:spPr>
            <a:xfrm>
              <a:off x="2041125" y="4289300"/>
              <a:ext cx="240000" cy="509225"/>
            </a:xfrm>
            <a:custGeom>
              <a:avLst/>
              <a:gdLst/>
              <a:ahLst/>
              <a:cxnLst/>
              <a:rect l="l" t="t" r="r" b="b"/>
              <a:pathLst>
                <a:path w="9600" h="20369" extrusionOk="0">
                  <a:moveTo>
                    <a:pt x="4788" y="3664"/>
                  </a:moveTo>
                  <a:lnTo>
                    <a:pt x="5032" y="3688"/>
                  </a:lnTo>
                  <a:lnTo>
                    <a:pt x="5228" y="3761"/>
                  </a:lnTo>
                  <a:lnTo>
                    <a:pt x="5423" y="3859"/>
                  </a:lnTo>
                  <a:lnTo>
                    <a:pt x="5594" y="3981"/>
                  </a:lnTo>
                  <a:lnTo>
                    <a:pt x="5716" y="4152"/>
                  </a:lnTo>
                  <a:lnTo>
                    <a:pt x="5838" y="4347"/>
                  </a:lnTo>
                  <a:lnTo>
                    <a:pt x="5887" y="4567"/>
                  </a:lnTo>
                  <a:lnTo>
                    <a:pt x="5911" y="4787"/>
                  </a:lnTo>
                  <a:lnTo>
                    <a:pt x="5887" y="5007"/>
                  </a:lnTo>
                  <a:lnTo>
                    <a:pt x="5838" y="5227"/>
                  </a:lnTo>
                  <a:lnTo>
                    <a:pt x="5716" y="5422"/>
                  </a:lnTo>
                  <a:lnTo>
                    <a:pt x="5594" y="5569"/>
                  </a:lnTo>
                  <a:lnTo>
                    <a:pt x="5423" y="5715"/>
                  </a:lnTo>
                  <a:lnTo>
                    <a:pt x="5228" y="5813"/>
                  </a:lnTo>
                  <a:lnTo>
                    <a:pt x="5032" y="5886"/>
                  </a:lnTo>
                  <a:lnTo>
                    <a:pt x="4788" y="5911"/>
                  </a:lnTo>
                  <a:lnTo>
                    <a:pt x="4568" y="5886"/>
                  </a:lnTo>
                  <a:lnTo>
                    <a:pt x="4348" y="5813"/>
                  </a:lnTo>
                  <a:lnTo>
                    <a:pt x="4177" y="5715"/>
                  </a:lnTo>
                  <a:lnTo>
                    <a:pt x="4006" y="5569"/>
                  </a:lnTo>
                  <a:lnTo>
                    <a:pt x="3860" y="5422"/>
                  </a:lnTo>
                  <a:lnTo>
                    <a:pt x="3762" y="5227"/>
                  </a:lnTo>
                  <a:lnTo>
                    <a:pt x="3689" y="5007"/>
                  </a:lnTo>
                  <a:lnTo>
                    <a:pt x="3664" y="4787"/>
                  </a:lnTo>
                  <a:lnTo>
                    <a:pt x="3689" y="4567"/>
                  </a:lnTo>
                  <a:lnTo>
                    <a:pt x="3762" y="4347"/>
                  </a:lnTo>
                  <a:lnTo>
                    <a:pt x="3860" y="4152"/>
                  </a:lnTo>
                  <a:lnTo>
                    <a:pt x="4006" y="3981"/>
                  </a:lnTo>
                  <a:lnTo>
                    <a:pt x="4177" y="3859"/>
                  </a:lnTo>
                  <a:lnTo>
                    <a:pt x="4348" y="3761"/>
                  </a:lnTo>
                  <a:lnTo>
                    <a:pt x="4568" y="3688"/>
                  </a:lnTo>
                  <a:lnTo>
                    <a:pt x="4788" y="3664"/>
                  </a:lnTo>
                  <a:close/>
                  <a:moveTo>
                    <a:pt x="4568" y="0"/>
                  </a:moveTo>
                  <a:lnTo>
                    <a:pt x="4348" y="49"/>
                  </a:lnTo>
                  <a:lnTo>
                    <a:pt x="4153" y="122"/>
                  </a:lnTo>
                  <a:lnTo>
                    <a:pt x="3933" y="220"/>
                  </a:lnTo>
                  <a:lnTo>
                    <a:pt x="3738" y="342"/>
                  </a:lnTo>
                  <a:lnTo>
                    <a:pt x="3542" y="489"/>
                  </a:lnTo>
                  <a:lnTo>
                    <a:pt x="3347" y="684"/>
                  </a:lnTo>
                  <a:lnTo>
                    <a:pt x="3176" y="904"/>
                  </a:lnTo>
                  <a:lnTo>
                    <a:pt x="2907" y="855"/>
                  </a:lnTo>
                  <a:lnTo>
                    <a:pt x="2663" y="855"/>
                  </a:lnTo>
                  <a:lnTo>
                    <a:pt x="2394" y="904"/>
                  </a:lnTo>
                  <a:lnTo>
                    <a:pt x="2175" y="953"/>
                  </a:lnTo>
                  <a:lnTo>
                    <a:pt x="1955" y="1026"/>
                  </a:lnTo>
                  <a:lnTo>
                    <a:pt x="1759" y="1124"/>
                  </a:lnTo>
                  <a:lnTo>
                    <a:pt x="1564" y="1246"/>
                  </a:lnTo>
                  <a:lnTo>
                    <a:pt x="1393" y="1392"/>
                  </a:lnTo>
                  <a:lnTo>
                    <a:pt x="1271" y="1563"/>
                  </a:lnTo>
                  <a:lnTo>
                    <a:pt x="1124" y="1734"/>
                  </a:lnTo>
                  <a:lnTo>
                    <a:pt x="1027" y="1930"/>
                  </a:lnTo>
                  <a:lnTo>
                    <a:pt x="953" y="2149"/>
                  </a:lnTo>
                  <a:lnTo>
                    <a:pt x="905" y="2394"/>
                  </a:lnTo>
                  <a:lnTo>
                    <a:pt x="880" y="2638"/>
                  </a:lnTo>
                  <a:lnTo>
                    <a:pt x="880" y="2906"/>
                  </a:lnTo>
                  <a:lnTo>
                    <a:pt x="905" y="3175"/>
                  </a:lnTo>
                  <a:lnTo>
                    <a:pt x="685" y="3346"/>
                  </a:lnTo>
                  <a:lnTo>
                    <a:pt x="514" y="3517"/>
                  </a:lnTo>
                  <a:lnTo>
                    <a:pt x="343" y="3712"/>
                  </a:lnTo>
                  <a:lnTo>
                    <a:pt x="221" y="3932"/>
                  </a:lnTo>
                  <a:lnTo>
                    <a:pt x="123" y="4128"/>
                  </a:lnTo>
                  <a:lnTo>
                    <a:pt x="50" y="4347"/>
                  </a:lnTo>
                  <a:lnTo>
                    <a:pt x="25" y="4567"/>
                  </a:lnTo>
                  <a:lnTo>
                    <a:pt x="1" y="4787"/>
                  </a:lnTo>
                  <a:lnTo>
                    <a:pt x="25" y="5007"/>
                  </a:lnTo>
                  <a:lnTo>
                    <a:pt x="50" y="5227"/>
                  </a:lnTo>
                  <a:lnTo>
                    <a:pt x="123" y="5422"/>
                  </a:lnTo>
                  <a:lnTo>
                    <a:pt x="221" y="5642"/>
                  </a:lnTo>
                  <a:lnTo>
                    <a:pt x="343" y="5837"/>
                  </a:lnTo>
                  <a:lnTo>
                    <a:pt x="514" y="6033"/>
                  </a:lnTo>
                  <a:lnTo>
                    <a:pt x="685" y="6228"/>
                  </a:lnTo>
                  <a:lnTo>
                    <a:pt x="905" y="6399"/>
                  </a:lnTo>
                  <a:lnTo>
                    <a:pt x="880" y="6668"/>
                  </a:lnTo>
                  <a:lnTo>
                    <a:pt x="880" y="6936"/>
                  </a:lnTo>
                  <a:lnTo>
                    <a:pt x="905" y="7181"/>
                  </a:lnTo>
                  <a:lnTo>
                    <a:pt x="953" y="7400"/>
                  </a:lnTo>
                  <a:lnTo>
                    <a:pt x="1027" y="7620"/>
                  </a:lnTo>
                  <a:lnTo>
                    <a:pt x="1124" y="7816"/>
                  </a:lnTo>
                  <a:lnTo>
                    <a:pt x="1271" y="8011"/>
                  </a:lnTo>
                  <a:lnTo>
                    <a:pt x="1393" y="8182"/>
                  </a:lnTo>
                  <a:lnTo>
                    <a:pt x="1564" y="8328"/>
                  </a:lnTo>
                  <a:lnTo>
                    <a:pt x="1759" y="8451"/>
                  </a:lnTo>
                  <a:lnTo>
                    <a:pt x="1955" y="8548"/>
                  </a:lnTo>
                  <a:lnTo>
                    <a:pt x="2175" y="8621"/>
                  </a:lnTo>
                  <a:lnTo>
                    <a:pt x="2394" y="8670"/>
                  </a:lnTo>
                  <a:lnTo>
                    <a:pt x="2663" y="8695"/>
                  </a:lnTo>
                  <a:lnTo>
                    <a:pt x="2907" y="8695"/>
                  </a:lnTo>
                  <a:lnTo>
                    <a:pt x="3176" y="8670"/>
                  </a:lnTo>
                  <a:lnTo>
                    <a:pt x="3420" y="8939"/>
                  </a:lnTo>
                  <a:lnTo>
                    <a:pt x="3664" y="9159"/>
                  </a:lnTo>
                  <a:lnTo>
                    <a:pt x="3933" y="9354"/>
                  </a:lnTo>
                  <a:lnTo>
                    <a:pt x="4202" y="9476"/>
                  </a:lnTo>
                  <a:lnTo>
                    <a:pt x="4202" y="19783"/>
                  </a:lnTo>
                  <a:lnTo>
                    <a:pt x="4226" y="19905"/>
                  </a:lnTo>
                  <a:lnTo>
                    <a:pt x="4251" y="20027"/>
                  </a:lnTo>
                  <a:lnTo>
                    <a:pt x="4299" y="20125"/>
                  </a:lnTo>
                  <a:lnTo>
                    <a:pt x="4373" y="20198"/>
                  </a:lnTo>
                  <a:lnTo>
                    <a:pt x="4470" y="20271"/>
                  </a:lnTo>
                  <a:lnTo>
                    <a:pt x="4568" y="20345"/>
                  </a:lnTo>
                  <a:lnTo>
                    <a:pt x="4666" y="20369"/>
                  </a:lnTo>
                  <a:lnTo>
                    <a:pt x="4910" y="20369"/>
                  </a:lnTo>
                  <a:lnTo>
                    <a:pt x="5032" y="20345"/>
                  </a:lnTo>
                  <a:lnTo>
                    <a:pt x="5130" y="20271"/>
                  </a:lnTo>
                  <a:lnTo>
                    <a:pt x="5203" y="20198"/>
                  </a:lnTo>
                  <a:lnTo>
                    <a:pt x="5276" y="20125"/>
                  </a:lnTo>
                  <a:lnTo>
                    <a:pt x="5350" y="20027"/>
                  </a:lnTo>
                  <a:lnTo>
                    <a:pt x="5374" y="19905"/>
                  </a:lnTo>
                  <a:lnTo>
                    <a:pt x="5374" y="19783"/>
                  </a:lnTo>
                  <a:lnTo>
                    <a:pt x="5374" y="9476"/>
                  </a:lnTo>
                  <a:lnTo>
                    <a:pt x="5667" y="9354"/>
                  </a:lnTo>
                  <a:lnTo>
                    <a:pt x="5936" y="9159"/>
                  </a:lnTo>
                  <a:lnTo>
                    <a:pt x="6180" y="8939"/>
                  </a:lnTo>
                  <a:lnTo>
                    <a:pt x="6400" y="8670"/>
                  </a:lnTo>
                  <a:lnTo>
                    <a:pt x="6668" y="8695"/>
                  </a:lnTo>
                  <a:lnTo>
                    <a:pt x="6937" y="8695"/>
                  </a:lnTo>
                  <a:lnTo>
                    <a:pt x="7181" y="8670"/>
                  </a:lnTo>
                  <a:lnTo>
                    <a:pt x="7426" y="8621"/>
                  </a:lnTo>
                  <a:lnTo>
                    <a:pt x="7645" y="8548"/>
                  </a:lnTo>
                  <a:lnTo>
                    <a:pt x="7841" y="8451"/>
                  </a:lnTo>
                  <a:lnTo>
                    <a:pt x="8012" y="8328"/>
                  </a:lnTo>
                  <a:lnTo>
                    <a:pt x="8183" y="8182"/>
                  </a:lnTo>
                  <a:lnTo>
                    <a:pt x="8329" y="8011"/>
                  </a:lnTo>
                  <a:lnTo>
                    <a:pt x="8451" y="7816"/>
                  </a:lnTo>
                  <a:lnTo>
                    <a:pt x="8549" y="7620"/>
                  </a:lnTo>
                  <a:lnTo>
                    <a:pt x="8622" y="7400"/>
                  </a:lnTo>
                  <a:lnTo>
                    <a:pt x="8696" y="7181"/>
                  </a:lnTo>
                  <a:lnTo>
                    <a:pt x="8720" y="6936"/>
                  </a:lnTo>
                  <a:lnTo>
                    <a:pt x="8720" y="6668"/>
                  </a:lnTo>
                  <a:lnTo>
                    <a:pt x="8696" y="6399"/>
                  </a:lnTo>
                  <a:lnTo>
                    <a:pt x="8891" y="6228"/>
                  </a:lnTo>
                  <a:lnTo>
                    <a:pt x="9086" y="6033"/>
                  </a:lnTo>
                  <a:lnTo>
                    <a:pt x="9233" y="5837"/>
                  </a:lnTo>
                  <a:lnTo>
                    <a:pt x="9355" y="5642"/>
                  </a:lnTo>
                  <a:lnTo>
                    <a:pt x="9453" y="5422"/>
                  </a:lnTo>
                  <a:lnTo>
                    <a:pt x="9526" y="5227"/>
                  </a:lnTo>
                  <a:lnTo>
                    <a:pt x="9575" y="5007"/>
                  </a:lnTo>
                  <a:lnTo>
                    <a:pt x="9599" y="4787"/>
                  </a:lnTo>
                  <a:lnTo>
                    <a:pt x="9575" y="4567"/>
                  </a:lnTo>
                  <a:lnTo>
                    <a:pt x="9526" y="4347"/>
                  </a:lnTo>
                  <a:lnTo>
                    <a:pt x="9453" y="4128"/>
                  </a:lnTo>
                  <a:lnTo>
                    <a:pt x="9355" y="3932"/>
                  </a:lnTo>
                  <a:lnTo>
                    <a:pt x="9233" y="3712"/>
                  </a:lnTo>
                  <a:lnTo>
                    <a:pt x="9086" y="3517"/>
                  </a:lnTo>
                  <a:lnTo>
                    <a:pt x="8891" y="3346"/>
                  </a:lnTo>
                  <a:lnTo>
                    <a:pt x="8696" y="3175"/>
                  </a:lnTo>
                  <a:lnTo>
                    <a:pt x="8720" y="2906"/>
                  </a:lnTo>
                  <a:lnTo>
                    <a:pt x="8720" y="2638"/>
                  </a:lnTo>
                  <a:lnTo>
                    <a:pt x="8696" y="2394"/>
                  </a:lnTo>
                  <a:lnTo>
                    <a:pt x="8622" y="2149"/>
                  </a:lnTo>
                  <a:lnTo>
                    <a:pt x="8549" y="1930"/>
                  </a:lnTo>
                  <a:lnTo>
                    <a:pt x="8451" y="1734"/>
                  </a:lnTo>
                  <a:lnTo>
                    <a:pt x="8329" y="1563"/>
                  </a:lnTo>
                  <a:lnTo>
                    <a:pt x="8183" y="1392"/>
                  </a:lnTo>
                  <a:lnTo>
                    <a:pt x="8012" y="1246"/>
                  </a:lnTo>
                  <a:lnTo>
                    <a:pt x="7841" y="1124"/>
                  </a:lnTo>
                  <a:lnTo>
                    <a:pt x="7645" y="1026"/>
                  </a:lnTo>
                  <a:lnTo>
                    <a:pt x="7426" y="953"/>
                  </a:lnTo>
                  <a:lnTo>
                    <a:pt x="7181" y="904"/>
                  </a:lnTo>
                  <a:lnTo>
                    <a:pt x="6937" y="855"/>
                  </a:lnTo>
                  <a:lnTo>
                    <a:pt x="6668" y="855"/>
                  </a:lnTo>
                  <a:lnTo>
                    <a:pt x="6400" y="904"/>
                  </a:lnTo>
                  <a:lnTo>
                    <a:pt x="6229" y="684"/>
                  </a:lnTo>
                  <a:lnTo>
                    <a:pt x="6058" y="489"/>
                  </a:lnTo>
                  <a:lnTo>
                    <a:pt x="5863" y="342"/>
                  </a:lnTo>
                  <a:lnTo>
                    <a:pt x="5643" y="220"/>
                  </a:lnTo>
                  <a:lnTo>
                    <a:pt x="5447" y="122"/>
                  </a:lnTo>
                  <a:lnTo>
                    <a:pt x="5228" y="49"/>
                  </a:lnTo>
                  <a:lnTo>
                    <a:pt x="500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76" name="Google Shape;4576;p48"/>
          <p:cNvGrpSpPr/>
          <p:nvPr/>
        </p:nvGrpSpPr>
        <p:grpSpPr>
          <a:xfrm>
            <a:off x="1988146" y="3734721"/>
            <a:ext cx="318014" cy="414510"/>
            <a:chOff x="2624850" y="4296000"/>
            <a:chExt cx="380400" cy="495825"/>
          </a:xfrm>
        </p:grpSpPr>
        <p:sp>
          <p:nvSpPr>
            <p:cNvPr id="4577" name="Google Shape;4577;p48"/>
            <p:cNvSpPr/>
            <p:nvPr/>
          </p:nvSpPr>
          <p:spPr>
            <a:xfrm>
              <a:off x="2845875" y="4296000"/>
              <a:ext cx="126425" cy="125800"/>
            </a:xfrm>
            <a:custGeom>
              <a:avLst/>
              <a:gdLst/>
              <a:ahLst/>
              <a:cxnLst/>
              <a:rect l="l" t="t" r="r" b="b"/>
              <a:pathLst>
                <a:path w="5057" h="5032" extrusionOk="0">
                  <a:moveTo>
                    <a:pt x="4812" y="1"/>
                  </a:moveTo>
                  <a:lnTo>
                    <a:pt x="4372" y="74"/>
                  </a:lnTo>
                  <a:lnTo>
                    <a:pt x="3762" y="196"/>
                  </a:lnTo>
                  <a:lnTo>
                    <a:pt x="3053" y="392"/>
                  </a:lnTo>
                  <a:lnTo>
                    <a:pt x="2321" y="636"/>
                  </a:lnTo>
                  <a:lnTo>
                    <a:pt x="1612" y="929"/>
                  </a:lnTo>
                  <a:lnTo>
                    <a:pt x="1295" y="1075"/>
                  </a:lnTo>
                  <a:lnTo>
                    <a:pt x="1026" y="1222"/>
                  </a:lnTo>
                  <a:lnTo>
                    <a:pt x="782" y="1368"/>
                  </a:lnTo>
                  <a:lnTo>
                    <a:pt x="611" y="1515"/>
                  </a:lnTo>
                  <a:lnTo>
                    <a:pt x="489" y="1662"/>
                  </a:lnTo>
                  <a:lnTo>
                    <a:pt x="367" y="1808"/>
                  </a:lnTo>
                  <a:lnTo>
                    <a:pt x="269" y="1979"/>
                  </a:lnTo>
                  <a:lnTo>
                    <a:pt x="172" y="2150"/>
                  </a:lnTo>
                  <a:lnTo>
                    <a:pt x="123" y="2321"/>
                  </a:lnTo>
                  <a:lnTo>
                    <a:pt x="74" y="2492"/>
                  </a:lnTo>
                  <a:lnTo>
                    <a:pt x="25" y="2687"/>
                  </a:lnTo>
                  <a:lnTo>
                    <a:pt x="1" y="2858"/>
                  </a:lnTo>
                  <a:lnTo>
                    <a:pt x="1" y="3054"/>
                  </a:lnTo>
                  <a:lnTo>
                    <a:pt x="25" y="3225"/>
                  </a:lnTo>
                  <a:lnTo>
                    <a:pt x="49" y="3420"/>
                  </a:lnTo>
                  <a:lnTo>
                    <a:pt x="98" y="3591"/>
                  </a:lnTo>
                  <a:lnTo>
                    <a:pt x="172" y="3762"/>
                  </a:lnTo>
                  <a:lnTo>
                    <a:pt x="245" y="3933"/>
                  </a:lnTo>
                  <a:lnTo>
                    <a:pt x="342" y="4104"/>
                  </a:lnTo>
                  <a:lnTo>
                    <a:pt x="440" y="4250"/>
                  </a:lnTo>
                  <a:lnTo>
                    <a:pt x="2638" y="2052"/>
                  </a:lnTo>
                  <a:lnTo>
                    <a:pt x="2736" y="2003"/>
                  </a:lnTo>
                  <a:lnTo>
                    <a:pt x="2809" y="1979"/>
                  </a:lnTo>
                  <a:lnTo>
                    <a:pt x="2907" y="2003"/>
                  </a:lnTo>
                  <a:lnTo>
                    <a:pt x="2980" y="2052"/>
                  </a:lnTo>
                  <a:lnTo>
                    <a:pt x="3029" y="2126"/>
                  </a:lnTo>
                  <a:lnTo>
                    <a:pt x="3053" y="2223"/>
                  </a:lnTo>
                  <a:lnTo>
                    <a:pt x="3029" y="2321"/>
                  </a:lnTo>
                  <a:lnTo>
                    <a:pt x="2980" y="2394"/>
                  </a:lnTo>
                  <a:lnTo>
                    <a:pt x="782" y="4592"/>
                  </a:lnTo>
                  <a:lnTo>
                    <a:pt x="953" y="4690"/>
                  </a:lnTo>
                  <a:lnTo>
                    <a:pt x="1100" y="4788"/>
                  </a:lnTo>
                  <a:lnTo>
                    <a:pt x="1271" y="4885"/>
                  </a:lnTo>
                  <a:lnTo>
                    <a:pt x="1466" y="4934"/>
                  </a:lnTo>
                  <a:lnTo>
                    <a:pt x="1637" y="4983"/>
                  </a:lnTo>
                  <a:lnTo>
                    <a:pt x="1808" y="5008"/>
                  </a:lnTo>
                  <a:lnTo>
                    <a:pt x="2003" y="5032"/>
                  </a:lnTo>
                  <a:lnTo>
                    <a:pt x="2174" y="5032"/>
                  </a:lnTo>
                  <a:lnTo>
                    <a:pt x="2370" y="5008"/>
                  </a:lnTo>
                  <a:lnTo>
                    <a:pt x="2541" y="4983"/>
                  </a:lnTo>
                  <a:lnTo>
                    <a:pt x="2712" y="4934"/>
                  </a:lnTo>
                  <a:lnTo>
                    <a:pt x="2907" y="4861"/>
                  </a:lnTo>
                  <a:lnTo>
                    <a:pt x="3053" y="4788"/>
                  </a:lnTo>
                  <a:lnTo>
                    <a:pt x="3224" y="4690"/>
                  </a:lnTo>
                  <a:lnTo>
                    <a:pt x="3371" y="4568"/>
                  </a:lnTo>
                  <a:lnTo>
                    <a:pt x="3517" y="4421"/>
                  </a:lnTo>
                  <a:lnTo>
                    <a:pt x="3664" y="4250"/>
                  </a:lnTo>
                  <a:lnTo>
                    <a:pt x="3835" y="4006"/>
                  </a:lnTo>
                  <a:lnTo>
                    <a:pt x="3981" y="3738"/>
                  </a:lnTo>
                  <a:lnTo>
                    <a:pt x="4128" y="3420"/>
                  </a:lnTo>
                  <a:lnTo>
                    <a:pt x="4397" y="2736"/>
                  </a:lnTo>
                  <a:lnTo>
                    <a:pt x="4641" y="1979"/>
                  </a:lnTo>
                  <a:lnTo>
                    <a:pt x="4836" y="1271"/>
                  </a:lnTo>
                  <a:lnTo>
                    <a:pt x="4983" y="660"/>
                  </a:lnTo>
                  <a:lnTo>
                    <a:pt x="5032" y="221"/>
                  </a:lnTo>
                  <a:lnTo>
                    <a:pt x="5056" y="98"/>
                  </a:lnTo>
                  <a:lnTo>
                    <a:pt x="5032" y="25"/>
                  </a:lnTo>
                  <a:lnTo>
                    <a:pt x="495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8" name="Google Shape;4578;p48"/>
            <p:cNvSpPr/>
            <p:nvPr/>
          </p:nvSpPr>
          <p:spPr>
            <a:xfrm>
              <a:off x="2635850" y="4316150"/>
              <a:ext cx="369400" cy="475675"/>
            </a:xfrm>
            <a:custGeom>
              <a:avLst/>
              <a:gdLst/>
              <a:ahLst/>
              <a:cxnLst/>
              <a:rect l="l" t="t" r="r" b="b"/>
              <a:pathLst>
                <a:path w="14776" h="19027" extrusionOk="0">
                  <a:moveTo>
                    <a:pt x="7400" y="1"/>
                  </a:moveTo>
                  <a:lnTo>
                    <a:pt x="7254" y="25"/>
                  </a:lnTo>
                  <a:lnTo>
                    <a:pt x="7132" y="50"/>
                  </a:lnTo>
                  <a:lnTo>
                    <a:pt x="7034" y="123"/>
                  </a:lnTo>
                  <a:lnTo>
                    <a:pt x="6936" y="196"/>
                  </a:lnTo>
                  <a:lnTo>
                    <a:pt x="6863" y="294"/>
                  </a:lnTo>
                  <a:lnTo>
                    <a:pt x="6790" y="392"/>
                  </a:lnTo>
                  <a:lnTo>
                    <a:pt x="6765" y="514"/>
                  </a:lnTo>
                  <a:lnTo>
                    <a:pt x="6741" y="636"/>
                  </a:lnTo>
                  <a:lnTo>
                    <a:pt x="6741" y="4226"/>
                  </a:lnTo>
                  <a:lnTo>
                    <a:pt x="6887" y="4592"/>
                  </a:lnTo>
                  <a:lnTo>
                    <a:pt x="7009" y="4959"/>
                  </a:lnTo>
                  <a:lnTo>
                    <a:pt x="7058" y="5325"/>
                  </a:lnTo>
                  <a:lnTo>
                    <a:pt x="7083" y="5716"/>
                  </a:lnTo>
                  <a:lnTo>
                    <a:pt x="7058" y="6107"/>
                  </a:lnTo>
                  <a:lnTo>
                    <a:pt x="7009" y="6473"/>
                  </a:lnTo>
                  <a:lnTo>
                    <a:pt x="6887" y="6864"/>
                  </a:lnTo>
                  <a:lnTo>
                    <a:pt x="6741" y="7230"/>
                  </a:lnTo>
                  <a:lnTo>
                    <a:pt x="6741" y="13629"/>
                  </a:lnTo>
                  <a:lnTo>
                    <a:pt x="6203" y="13678"/>
                  </a:lnTo>
                  <a:lnTo>
                    <a:pt x="5666" y="13775"/>
                  </a:lnTo>
                  <a:lnTo>
                    <a:pt x="5153" y="13897"/>
                  </a:lnTo>
                  <a:lnTo>
                    <a:pt x="4640" y="14044"/>
                  </a:lnTo>
                  <a:lnTo>
                    <a:pt x="4152" y="14239"/>
                  </a:lnTo>
                  <a:lnTo>
                    <a:pt x="3688" y="14459"/>
                  </a:lnTo>
                  <a:lnTo>
                    <a:pt x="3224" y="14703"/>
                  </a:lnTo>
                  <a:lnTo>
                    <a:pt x="2784" y="14972"/>
                  </a:lnTo>
                  <a:lnTo>
                    <a:pt x="2369" y="15265"/>
                  </a:lnTo>
                  <a:lnTo>
                    <a:pt x="1954" y="15583"/>
                  </a:lnTo>
                  <a:lnTo>
                    <a:pt x="1588" y="15925"/>
                  </a:lnTo>
                  <a:lnTo>
                    <a:pt x="1221" y="16291"/>
                  </a:lnTo>
                  <a:lnTo>
                    <a:pt x="879" y="16682"/>
                  </a:lnTo>
                  <a:lnTo>
                    <a:pt x="562" y="17097"/>
                  </a:lnTo>
                  <a:lnTo>
                    <a:pt x="269" y="17512"/>
                  </a:lnTo>
                  <a:lnTo>
                    <a:pt x="0" y="17952"/>
                  </a:lnTo>
                  <a:lnTo>
                    <a:pt x="293" y="18074"/>
                  </a:lnTo>
                  <a:lnTo>
                    <a:pt x="611" y="18196"/>
                  </a:lnTo>
                  <a:lnTo>
                    <a:pt x="1319" y="18391"/>
                  </a:lnTo>
                  <a:lnTo>
                    <a:pt x="2125" y="18587"/>
                  </a:lnTo>
                  <a:lnTo>
                    <a:pt x="3053" y="18733"/>
                  </a:lnTo>
                  <a:lnTo>
                    <a:pt x="4030" y="18855"/>
                  </a:lnTo>
                  <a:lnTo>
                    <a:pt x="5104" y="18953"/>
                  </a:lnTo>
                  <a:lnTo>
                    <a:pt x="6228" y="19002"/>
                  </a:lnTo>
                  <a:lnTo>
                    <a:pt x="7376" y="19026"/>
                  </a:lnTo>
                  <a:lnTo>
                    <a:pt x="8548" y="19002"/>
                  </a:lnTo>
                  <a:lnTo>
                    <a:pt x="9672" y="18953"/>
                  </a:lnTo>
                  <a:lnTo>
                    <a:pt x="10746" y="18855"/>
                  </a:lnTo>
                  <a:lnTo>
                    <a:pt x="11723" y="18733"/>
                  </a:lnTo>
                  <a:lnTo>
                    <a:pt x="12651" y="18587"/>
                  </a:lnTo>
                  <a:lnTo>
                    <a:pt x="13457" y="18391"/>
                  </a:lnTo>
                  <a:lnTo>
                    <a:pt x="14165" y="18196"/>
                  </a:lnTo>
                  <a:lnTo>
                    <a:pt x="14483" y="18074"/>
                  </a:lnTo>
                  <a:lnTo>
                    <a:pt x="14776" y="17952"/>
                  </a:lnTo>
                  <a:lnTo>
                    <a:pt x="14507" y="17512"/>
                  </a:lnTo>
                  <a:lnTo>
                    <a:pt x="14214" y="17097"/>
                  </a:lnTo>
                  <a:lnTo>
                    <a:pt x="13897" y="16682"/>
                  </a:lnTo>
                  <a:lnTo>
                    <a:pt x="13555" y="16291"/>
                  </a:lnTo>
                  <a:lnTo>
                    <a:pt x="13188" y="15925"/>
                  </a:lnTo>
                  <a:lnTo>
                    <a:pt x="12822" y="15583"/>
                  </a:lnTo>
                  <a:lnTo>
                    <a:pt x="12407" y="15265"/>
                  </a:lnTo>
                  <a:lnTo>
                    <a:pt x="11992" y="14972"/>
                  </a:lnTo>
                  <a:lnTo>
                    <a:pt x="11552" y="14703"/>
                  </a:lnTo>
                  <a:lnTo>
                    <a:pt x="11088" y="14459"/>
                  </a:lnTo>
                  <a:lnTo>
                    <a:pt x="10624" y="14239"/>
                  </a:lnTo>
                  <a:lnTo>
                    <a:pt x="10136" y="14044"/>
                  </a:lnTo>
                  <a:lnTo>
                    <a:pt x="9623" y="13897"/>
                  </a:lnTo>
                  <a:lnTo>
                    <a:pt x="9110" y="13775"/>
                  </a:lnTo>
                  <a:lnTo>
                    <a:pt x="8573" y="13678"/>
                  </a:lnTo>
                  <a:lnTo>
                    <a:pt x="8035" y="13629"/>
                  </a:lnTo>
                  <a:lnTo>
                    <a:pt x="8035" y="3347"/>
                  </a:lnTo>
                  <a:lnTo>
                    <a:pt x="7913" y="3054"/>
                  </a:lnTo>
                  <a:lnTo>
                    <a:pt x="7840" y="2761"/>
                  </a:lnTo>
                  <a:lnTo>
                    <a:pt x="7791" y="2467"/>
                  </a:lnTo>
                  <a:lnTo>
                    <a:pt x="7767" y="2174"/>
                  </a:lnTo>
                  <a:lnTo>
                    <a:pt x="7791" y="1857"/>
                  </a:lnTo>
                  <a:lnTo>
                    <a:pt x="7840" y="1564"/>
                  </a:lnTo>
                  <a:lnTo>
                    <a:pt x="7913" y="1271"/>
                  </a:lnTo>
                  <a:lnTo>
                    <a:pt x="8035" y="978"/>
                  </a:lnTo>
                  <a:lnTo>
                    <a:pt x="8035" y="636"/>
                  </a:lnTo>
                  <a:lnTo>
                    <a:pt x="8011" y="514"/>
                  </a:lnTo>
                  <a:lnTo>
                    <a:pt x="7986" y="392"/>
                  </a:lnTo>
                  <a:lnTo>
                    <a:pt x="7913" y="294"/>
                  </a:lnTo>
                  <a:lnTo>
                    <a:pt x="7840" y="196"/>
                  </a:lnTo>
                  <a:lnTo>
                    <a:pt x="7742" y="123"/>
                  </a:lnTo>
                  <a:lnTo>
                    <a:pt x="7644" y="50"/>
                  </a:lnTo>
                  <a:lnTo>
                    <a:pt x="7522" y="25"/>
                  </a:lnTo>
                  <a:lnTo>
                    <a:pt x="740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9" name="Google Shape;4579;p48"/>
            <p:cNvSpPr/>
            <p:nvPr/>
          </p:nvSpPr>
          <p:spPr>
            <a:xfrm>
              <a:off x="2624850" y="4357675"/>
              <a:ext cx="171600" cy="171600"/>
            </a:xfrm>
            <a:custGeom>
              <a:avLst/>
              <a:gdLst/>
              <a:ahLst/>
              <a:cxnLst/>
              <a:rect l="l" t="t" r="r" b="b"/>
              <a:pathLst>
                <a:path w="6864" h="6864" extrusionOk="0">
                  <a:moveTo>
                    <a:pt x="74" y="1"/>
                  </a:moveTo>
                  <a:lnTo>
                    <a:pt x="25" y="25"/>
                  </a:lnTo>
                  <a:lnTo>
                    <a:pt x="0" y="74"/>
                  </a:lnTo>
                  <a:lnTo>
                    <a:pt x="0" y="123"/>
                  </a:lnTo>
                  <a:lnTo>
                    <a:pt x="0" y="318"/>
                  </a:lnTo>
                  <a:lnTo>
                    <a:pt x="25" y="587"/>
                  </a:lnTo>
                  <a:lnTo>
                    <a:pt x="74" y="929"/>
                  </a:lnTo>
                  <a:lnTo>
                    <a:pt x="269" y="1759"/>
                  </a:lnTo>
                  <a:lnTo>
                    <a:pt x="538" y="2736"/>
                  </a:lnTo>
                  <a:lnTo>
                    <a:pt x="880" y="3737"/>
                  </a:lnTo>
                  <a:lnTo>
                    <a:pt x="1051" y="4226"/>
                  </a:lnTo>
                  <a:lnTo>
                    <a:pt x="1246" y="4690"/>
                  </a:lnTo>
                  <a:lnTo>
                    <a:pt x="1441" y="5105"/>
                  </a:lnTo>
                  <a:lnTo>
                    <a:pt x="1661" y="5496"/>
                  </a:lnTo>
                  <a:lnTo>
                    <a:pt x="1857" y="5813"/>
                  </a:lnTo>
                  <a:lnTo>
                    <a:pt x="2076" y="6057"/>
                  </a:lnTo>
                  <a:lnTo>
                    <a:pt x="2272" y="6228"/>
                  </a:lnTo>
                  <a:lnTo>
                    <a:pt x="2492" y="6399"/>
                  </a:lnTo>
                  <a:lnTo>
                    <a:pt x="2711" y="6521"/>
                  </a:lnTo>
                  <a:lnTo>
                    <a:pt x="2956" y="6644"/>
                  </a:lnTo>
                  <a:lnTo>
                    <a:pt x="3200" y="6741"/>
                  </a:lnTo>
                  <a:lnTo>
                    <a:pt x="3444" y="6815"/>
                  </a:lnTo>
                  <a:lnTo>
                    <a:pt x="3688" y="6863"/>
                  </a:lnTo>
                  <a:lnTo>
                    <a:pt x="4201" y="6863"/>
                  </a:lnTo>
                  <a:lnTo>
                    <a:pt x="4445" y="6839"/>
                  </a:lnTo>
                  <a:lnTo>
                    <a:pt x="4690" y="6815"/>
                  </a:lnTo>
                  <a:lnTo>
                    <a:pt x="4958" y="6741"/>
                  </a:lnTo>
                  <a:lnTo>
                    <a:pt x="5178" y="6644"/>
                  </a:lnTo>
                  <a:lnTo>
                    <a:pt x="5422" y="6521"/>
                  </a:lnTo>
                  <a:lnTo>
                    <a:pt x="5642" y="6399"/>
                  </a:lnTo>
                  <a:lnTo>
                    <a:pt x="5862" y="6228"/>
                  </a:lnTo>
                  <a:lnTo>
                    <a:pt x="2198" y="2565"/>
                  </a:lnTo>
                  <a:lnTo>
                    <a:pt x="2150" y="2492"/>
                  </a:lnTo>
                  <a:lnTo>
                    <a:pt x="2125" y="2394"/>
                  </a:lnTo>
                  <a:lnTo>
                    <a:pt x="2150" y="2296"/>
                  </a:lnTo>
                  <a:lnTo>
                    <a:pt x="2198" y="2199"/>
                  </a:lnTo>
                  <a:lnTo>
                    <a:pt x="2296" y="2150"/>
                  </a:lnTo>
                  <a:lnTo>
                    <a:pt x="2394" y="2125"/>
                  </a:lnTo>
                  <a:lnTo>
                    <a:pt x="2492" y="2150"/>
                  </a:lnTo>
                  <a:lnTo>
                    <a:pt x="2565" y="2199"/>
                  </a:lnTo>
                  <a:lnTo>
                    <a:pt x="6228" y="5862"/>
                  </a:lnTo>
                  <a:lnTo>
                    <a:pt x="6375" y="5642"/>
                  </a:lnTo>
                  <a:lnTo>
                    <a:pt x="6521" y="5422"/>
                  </a:lnTo>
                  <a:lnTo>
                    <a:pt x="6643" y="5203"/>
                  </a:lnTo>
                  <a:lnTo>
                    <a:pt x="6741" y="4958"/>
                  </a:lnTo>
                  <a:lnTo>
                    <a:pt x="6814" y="4714"/>
                  </a:lnTo>
                  <a:lnTo>
                    <a:pt x="6839" y="4446"/>
                  </a:lnTo>
                  <a:lnTo>
                    <a:pt x="6863" y="4201"/>
                  </a:lnTo>
                  <a:lnTo>
                    <a:pt x="6863" y="3933"/>
                  </a:lnTo>
                  <a:lnTo>
                    <a:pt x="6839" y="3688"/>
                  </a:lnTo>
                  <a:lnTo>
                    <a:pt x="6814" y="3444"/>
                  </a:lnTo>
                  <a:lnTo>
                    <a:pt x="6741" y="3200"/>
                  </a:lnTo>
                  <a:lnTo>
                    <a:pt x="6643" y="2956"/>
                  </a:lnTo>
                  <a:lnTo>
                    <a:pt x="6521" y="2711"/>
                  </a:lnTo>
                  <a:lnTo>
                    <a:pt x="6399" y="2492"/>
                  </a:lnTo>
                  <a:lnTo>
                    <a:pt x="6228" y="2272"/>
                  </a:lnTo>
                  <a:lnTo>
                    <a:pt x="6057" y="2076"/>
                  </a:lnTo>
                  <a:lnTo>
                    <a:pt x="5813" y="1857"/>
                  </a:lnTo>
                  <a:lnTo>
                    <a:pt x="5496" y="1661"/>
                  </a:lnTo>
                  <a:lnTo>
                    <a:pt x="5105" y="1466"/>
                  </a:lnTo>
                  <a:lnTo>
                    <a:pt x="4690" y="1246"/>
                  </a:lnTo>
                  <a:lnTo>
                    <a:pt x="4226" y="1051"/>
                  </a:lnTo>
                  <a:lnTo>
                    <a:pt x="3737" y="880"/>
                  </a:lnTo>
                  <a:lnTo>
                    <a:pt x="2736" y="538"/>
                  </a:lnTo>
                  <a:lnTo>
                    <a:pt x="1759" y="269"/>
                  </a:lnTo>
                  <a:lnTo>
                    <a:pt x="928" y="74"/>
                  </a:lnTo>
                  <a:lnTo>
                    <a:pt x="587" y="25"/>
                  </a:lnTo>
                  <a:lnTo>
                    <a:pt x="3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80" name="Google Shape;4580;p48"/>
          <p:cNvSpPr/>
          <p:nvPr/>
        </p:nvSpPr>
        <p:spPr>
          <a:xfrm>
            <a:off x="3104103" y="3772127"/>
            <a:ext cx="339959" cy="339980"/>
          </a:xfrm>
          <a:custGeom>
            <a:avLst/>
            <a:gdLst/>
            <a:ahLst/>
            <a:cxnLst/>
            <a:rect l="l" t="t" r="r" b="b"/>
            <a:pathLst>
              <a:path w="16266" h="16267" extrusionOk="0">
                <a:moveTo>
                  <a:pt x="11503" y="5349"/>
                </a:moveTo>
                <a:lnTo>
                  <a:pt x="11650" y="5398"/>
                </a:lnTo>
                <a:lnTo>
                  <a:pt x="11796" y="5447"/>
                </a:lnTo>
                <a:lnTo>
                  <a:pt x="11919" y="5545"/>
                </a:lnTo>
                <a:lnTo>
                  <a:pt x="12065" y="5691"/>
                </a:lnTo>
                <a:lnTo>
                  <a:pt x="12163" y="5838"/>
                </a:lnTo>
                <a:lnTo>
                  <a:pt x="12212" y="6033"/>
                </a:lnTo>
                <a:lnTo>
                  <a:pt x="12236" y="6229"/>
                </a:lnTo>
                <a:lnTo>
                  <a:pt x="12236" y="6375"/>
                </a:lnTo>
                <a:lnTo>
                  <a:pt x="12187" y="6522"/>
                </a:lnTo>
                <a:lnTo>
                  <a:pt x="12138" y="6644"/>
                </a:lnTo>
                <a:lnTo>
                  <a:pt x="12041" y="6766"/>
                </a:lnTo>
                <a:lnTo>
                  <a:pt x="7938" y="10893"/>
                </a:lnTo>
                <a:lnTo>
                  <a:pt x="7816" y="11015"/>
                </a:lnTo>
                <a:lnTo>
                  <a:pt x="7645" y="11113"/>
                </a:lnTo>
                <a:lnTo>
                  <a:pt x="7474" y="11186"/>
                </a:lnTo>
                <a:lnTo>
                  <a:pt x="7303" y="11211"/>
                </a:lnTo>
                <a:lnTo>
                  <a:pt x="7083" y="11211"/>
                </a:lnTo>
                <a:lnTo>
                  <a:pt x="6912" y="11162"/>
                </a:lnTo>
                <a:lnTo>
                  <a:pt x="6765" y="11064"/>
                </a:lnTo>
                <a:lnTo>
                  <a:pt x="6619" y="10967"/>
                </a:lnTo>
                <a:lnTo>
                  <a:pt x="4567" y="8915"/>
                </a:lnTo>
                <a:lnTo>
                  <a:pt x="4470" y="8769"/>
                </a:lnTo>
                <a:lnTo>
                  <a:pt x="4372" y="8622"/>
                </a:lnTo>
                <a:lnTo>
                  <a:pt x="4323" y="8451"/>
                </a:lnTo>
                <a:lnTo>
                  <a:pt x="4323" y="8280"/>
                </a:lnTo>
                <a:lnTo>
                  <a:pt x="4323" y="8109"/>
                </a:lnTo>
                <a:lnTo>
                  <a:pt x="4372" y="7938"/>
                </a:lnTo>
                <a:lnTo>
                  <a:pt x="4470" y="7792"/>
                </a:lnTo>
                <a:lnTo>
                  <a:pt x="4567" y="7670"/>
                </a:lnTo>
                <a:lnTo>
                  <a:pt x="4714" y="7547"/>
                </a:lnTo>
                <a:lnTo>
                  <a:pt x="4860" y="7474"/>
                </a:lnTo>
                <a:lnTo>
                  <a:pt x="5031" y="7425"/>
                </a:lnTo>
                <a:lnTo>
                  <a:pt x="5202" y="7401"/>
                </a:lnTo>
                <a:lnTo>
                  <a:pt x="5373" y="7425"/>
                </a:lnTo>
                <a:lnTo>
                  <a:pt x="5520" y="7474"/>
                </a:lnTo>
                <a:lnTo>
                  <a:pt x="5691" y="7547"/>
                </a:lnTo>
                <a:lnTo>
                  <a:pt x="5813" y="7670"/>
                </a:lnTo>
                <a:lnTo>
                  <a:pt x="7181" y="9013"/>
                </a:lnTo>
                <a:lnTo>
                  <a:pt x="10673" y="5667"/>
                </a:lnTo>
                <a:lnTo>
                  <a:pt x="10820" y="5520"/>
                </a:lnTo>
                <a:lnTo>
                  <a:pt x="10991" y="5423"/>
                </a:lnTo>
                <a:lnTo>
                  <a:pt x="11161" y="5374"/>
                </a:lnTo>
                <a:lnTo>
                  <a:pt x="11357" y="5349"/>
                </a:lnTo>
                <a:close/>
                <a:moveTo>
                  <a:pt x="7718" y="1"/>
                </a:moveTo>
                <a:lnTo>
                  <a:pt x="7303" y="50"/>
                </a:lnTo>
                <a:lnTo>
                  <a:pt x="6887" y="98"/>
                </a:lnTo>
                <a:lnTo>
                  <a:pt x="6497" y="172"/>
                </a:lnTo>
                <a:lnTo>
                  <a:pt x="6106" y="245"/>
                </a:lnTo>
                <a:lnTo>
                  <a:pt x="5715" y="367"/>
                </a:lnTo>
                <a:lnTo>
                  <a:pt x="5349" y="489"/>
                </a:lnTo>
                <a:lnTo>
                  <a:pt x="4958" y="636"/>
                </a:lnTo>
                <a:lnTo>
                  <a:pt x="4616" y="807"/>
                </a:lnTo>
                <a:lnTo>
                  <a:pt x="4250" y="978"/>
                </a:lnTo>
                <a:lnTo>
                  <a:pt x="3908" y="1173"/>
                </a:lnTo>
                <a:lnTo>
                  <a:pt x="3590" y="1393"/>
                </a:lnTo>
                <a:lnTo>
                  <a:pt x="3273" y="1613"/>
                </a:lnTo>
                <a:lnTo>
                  <a:pt x="2955" y="1857"/>
                </a:lnTo>
                <a:lnTo>
                  <a:pt x="2662" y="2125"/>
                </a:lnTo>
                <a:lnTo>
                  <a:pt x="2394" y="2394"/>
                </a:lnTo>
                <a:lnTo>
                  <a:pt x="2125" y="2663"/>
                </a:lnTo>
                <a:lnTo>
                  <a:pt x="1856" y="2956"/>
                </a:lnTo>
                <a:lnTo>
                  <a:pt x="1612" y="3273"/>
                </a:lnTo>
                <a:lnTo>
                  <a:pt x="1392" y="3591"/>
                </a:lnTo>
                <a:lnTo>
                  <a:pt x="1172" y="3908"/>
                </a:lnTo>
                <a:lnTo>
                  <a:pt x="977" y="4250"/>
                </a:lnTo>
                <a:lnTo>
                  <a:pt x="806" y="4617"/>
                </a:lnTo>
                <a:lnTo>
                  <a:pt x="635" y="4959"/>
                </a:lnTo>
                <a:lnTo>
                  <a:pt x="489" y="5349"/>
                </a:lnTo>
                <a:lnTo>
                  <a:pt x="366" y="5716"/>
                </a:lnTo>
                <a:lnTo>
                  <a:pt x="244" y="6106"/>
                </a:lnTo>
                <a:lnTo>
                  <a:pt x="171" y="6497"/>
                </a:lnTo>
                <a:lnTo>
                  <a:pt x="98" y="6888"/>
                </a:lnTo>
                <a:lnTo>
                  <a:pt x="49" y="7303"/>
                </a:lnTo>
                <a:lnTo>
                  <a:pt x="0" y="7718"/>
                </a:lnTo>
                <a:lnTo>
                  <a:pt x="0" y="8134"/>
                </a:lnTo>
                <a:lnTo>
                  <a:pt x="0" y="8549"/>
                </a:lnTo>
                <a:lnTo>
                  <a:pt x="49" y="8964"/>
                </a:lnTo>
                <a:lnTo>
                  <a:pt x="98" y="9379"/>
                </a:lnTo>
                <a:lnTo>
                  <a:pt x="171" y="9770"/>
                </a:lnTo>
                <a:lnTo>
                  <a:pt x="244" y="10161"/>
                </a:lnTo>
                <a:lnTo>
                  <a:pt x="366" y="10551"/>
                </a:lnTo>
                <a:lnTo>
                  <a:pt x="489" y="10918"/>
                </a:lnTo>
                <a:lnTo>
                  <a:pt x="635" y="11309"/>
                </a:lnTo>
                <a:lnTo>
                  <a:pt x="806" y="11650"/>
                </a:lnTo>
                <a:lnTo>
                  <a:pt x="977" y="12017"/>
                </a:lnTo>
                <a:lnTo>
                  <a:pt x="1172" y="12359"/>
                </a:lnTo>
                <a:lnTo>
                  <a:pt x="1392" y="12676"/>
                </a:lnTo>
                <a:lnTo>
                  <a:pt x="1612" y="12994"/>
                </a:lnTo>
                <a:lnTo>
                  <a:pt x="1856" y="13311"/>
                </a:lnTo>
                <a:lnTo>
                  <a:pt x="2125" y="13604"/>
                </a:lnTo>
                <a:lnTo>
                  <a:pt x="2394" y="13873"/>
                </a:lnTo>
                <a:lnTo>
                  <a:pt x="2662" y="14142"/>
                </a:lnTo>
                <a:lnTo>
                  <a:pt x="2955" y="14410"/>
                </a:lnTo>
                <a:lnTo>
                  <a:pt x="3273" y="14655"/>
                </a:lnTo>
                <a:lnTo>
                  <a:pt x="3590" y="14874"/>
                </a:lnTo>
                <a:lnTo>
                  <a:pt x="3908" y="15094"/>
                </a:lnTo>
                <a:lnTo>
                  <a:pt x="4250" y="15290"/>
                </a:lnTo>
                <a:lnTo>
                  <a:pt x="4616" y="15460"/>
                </a:lnTo>
                <a:lnTo>
                  <a:pt x="4958" y="15631"/>
                </a:lnTo>
                <a:lnTo>
                  <a:pt x="5349" y="15778"/>
                </a:lnTo>
                <a:lnTo>
                  <a:pt x="5715" y="15900"/>
                </a:lnTo>
                <a:lnTo>
                  <a:pt x="6106" y="16022"/>
                </a:lnTo>
                <a:lnTo>
                  <a:pt x="6497" y="16095"/>
                </a:lnTo>
                <a:lnTo>
                  <a:pt x="6887" y="16169"/>
                </a:lnTo>
                <a:lnTo>
                  <a:pt x="7303" y="16218"/>
                </a:lnTo>
                <a:lnTo>
                  <a:pt x="7718" y="16266"/>
                </a:lnTo>
                <a:lnTo>
                  <a:pt x="8548" y="16266"/>
                </a:lnTo>
                <a:lnTo>
                  <a:pt x="8963" y="16218"/>
                </a:lnTo>
                <a:lnTo>
                  <a:pt x="9379" y="16169"/>
                </a:lnTo>
                <a:lnTo>
                  <a:pt x="9769" y="16095"/>
                </a:lnTo>
                <a:lnTo>
                  <a:pt x="10160" y="16022"/>
                </a:lnTo>
                <a:lnTo>
                  <a:pt x="10551" y="15900"/>
                </a:lnTo>
                <a:lnTo>
                  <a:pt x="10942" y="15778"/>
                </a:lnTo>
                <a:lnTo>
                  <a:pt x="11308" y="15631"/>
                </a:lnTo>
                <a:lnTo>
                  <a:pt x="11650" y="15460"/>
                </a:lnTo>
                <a:lnTo>
                  <a:pt x="12016" y="15290"/>
                </a:lnTo>
                <a:lnTo>
                  <a:pt x="12358" y="15094"/>
                </a:lnTo>
                <a:lnTo>
                  <a:pt x="12676" y="14874"/>
                </a:lnTo>
                <a:lnTo>
                  <a:pt x="12993" y="14655"/>
                </a:lnTo>
                <a:lnTo>
                  <a:pt x="13311" y="14410"/>
                </a:lnTo>
                <a:lnTo>
                  <a:pt x="13604" y="14142"/>
                </a:lnTo>
                <a:lnTo>
                  <a:pt x="13872" y="13873"/>
                </a:lnTo>
                <a:lnTo>
                  <a:pt x="14166" y="13604"/>
                </a:lnTo>
                <a:lnTo>
                  <a:pt x="14410" y="13311"/>
                </a:lnTo>
                <a:lnTo>
                  <a:pt x="14654" y="12994"/>
                </a:lnTo>
                <a:lnTo>
                  <a:pt x="14874" y="12676"/>
                </a:lnTo>
                <a:lnTo>
                  <a:pt x="15094" y="12359"/>
                </a:lnTo>
                <a:lnTo>
                  <a:pt x="15289" y="12017"/>
                </a:lnTo>
                <a:lnTo>
                  <a:pt x="15460" y="11650"/>
                </a:lnTo>
                <a:lnTo>
                  <a:pt x="15631" y="11309"/>
                </a:lnTo>
                <a:lnTo>
                  <a:pt x="15777" y="10918"/>
                </a:lnTo>
                <a:lnTo>
                  <a:pt x="15900" y="10551"/>
                </a:lnTo>
                <a:lnTo>
                  <a:pt x="16022" y="10161"/>
                </a:lnTo>
                <a:lnTo>
                  <a:pt x="16095" y="9770"/>
                </a:lnTo>
                <a:lnTo>
                  <a:pt x="16168" y="9379"/>
                </a:lnTo>
                <a:lnTo>
                  <a:pt x="16217" y="8964"/>
                </a:lnTo>
                <a:lnTo>
                  <a:pt x="16266" y="8549"/>
                </a:lnTo>
                <a:lnTo>
                  <a:pt x="16266" y="8134"/>
                </a:lnTo>
                <a:lnTo>
                  <a:pt x="16266" y="7718"/>
                </a:lnTo>
                <a:lnTo>
                  <a:pt x="16217" y="7303"/>
                </a:lnTo>
                <a:lnTo>
                  <a:pt x="16168" y="6888"/>
                </a:lnTo>
                <a:lnTo>
                  <a:pt x="16095" y="6497"/>
                </a:lnTo>
                <a:lnTo>
                  <a:pt x="16022" y="6106"/>
                </a:lnTo>
                <a:lnTo>
                  <a:pt x="15900" y="5716"/>
                </a:lnTo>
                <a:lnTo>
                  <a:pt x="15777" y="5349"/>
                </a:lnTo>
                <a:lnTo>
                  <a:pt x="15631" y="4959"/>
                </a:lnTo>
                <a:lnTo>
                  <a:pt x="15460" y="4617"/>
                </a:lnTo>
                <a:lnTo>
                  <a:pt x="15289" y="4250"/>
                </a:lnTo>
                <a:lnTo>
                  <a:pt x="15094" y="3908"/>
                </a:lnTo>
                <a:lnTo>
                  <a:pt x="14874" y="3591"/>
                </a:lnTo>
                <a:lnTo>
                  <a:pt x="14654" y="3273"/>
                </a:lnTo>
                <a:lnTo>
                  <a:pt x="14410" y="2956"/>
                </a:lnTo>
                <a:lnTo>
                  <a:pt x="14166" y="2663"/>
                </a:lnTo>
                <a:lnTo>
                  <a:pt x="13872" y="2394"/>
                </a:lnTo>
                <a:lnTo>
                  <a:pt x="13604" y="2125"/>
                </a:lnTo>
                <a:lnTo>
                  <a:pt x="13311" y="1857"/>
                </a:lnTo>
                <a:lnTo>
                  <a:pt x="12993" y="1613"/>
                </a:lnTo>
                <a:lnTo>
                  <a:pt x="12676" y="1393"/>
                </a:lnTo>
                <a:lnTo>
                  <a:pt x="12358" y="1173"/>
                </a:lnTo>
                <a:lnTo>
                  <a:pt x="12016" y="978"/>
                </a:lnTo>
                <a:lnTo>
                  <a:pt x="11650" y="807"/>
                </a:lnTo>
                <a:lnTo>
                  <a:pt x="11308" y="636"/>
                </a:lnTo>
                <a:lnTo>
                  <a:pt x="10942" y="489"/>
                </a:lnTo>
                <a:lnTo>
                  <a:pt x="10551" y="367"/>
                </a:lnTo>
                <a:lnTo>
                  <a:pt x="10160" y="245"/>
                </a:lnTo>
                <a:lnTo>
                  <a:pt x="9769" y="172"/>
                </a:lnTo>
                <a:lnTo>
                  <a:pt x="9379" y="98"/>
                </a:lnTo>
                <a:lnTo>
                  <a:pt x="8963" y="50"/>
                </a:lnTo>
                <a:lnTo>
                  <a:pt x="8548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1" name="Google Shape;4581;p48"/>
          <p:cNvSpPr/>
          <p:nvPr/>
        </p:nvSpPr>
        <p:spPr>
          <a:xfrm>
            <a:off x="2540554" y="3793571"/>
            <a:ext cx="339959" cy="297093"/>
          </a:xfrm>
          <a:custGeom>
            <a:avLst/>
            <a:gdLst/>
            <a:ahLst/>
            <a:cxnLst/>
            <a:rect l="l" t="t" r="r" b="b"/>
            <a:pathLst>
              <a:path w="16266" h="14215" extrusionOk="0">
                <a:moveTo>
                  <a:pt x="8597" y="4397"/>
                </a:moveTo>
                <a:lnTo>
                  <a:pt x="8719" y="4421"/>
                </a:lnTo>
                <a:lnTo>
                  <a:pt x="8866" y="4445"/>
                </a:lnTo>
                <a:lnTo>
                  <a:pt x="8988" y="4519"/>
                </a:lnTo>
                <a:lnTo>
                  <a:pt x="9085" y="4616"/>
                </a:lnTo>
                <a:lnTo>
                  <a:pt x="9159" y="4714"/>
                </a:lnTo>
                <a:lnTo>
                  <a:pt x="9208" y="4836"/>
                </a:lnTo>
                <a:lnTo>
                  <a:pt x="9232" y="4958"/>
                </a:lnTo>
                <a:lnTo>
                  <a:pt x="9256" y="5105"/>
                </a:lnTo>
                <a:lnTo>
                  <a:pt x="8963" y="8939"/>
                </a:lnTo>
                <a:lnTo>
                  <a:pt x="8939" y="9086"/>
                </a:lnTo>
                <a:lnTo>
                  <a:pt x="8890" y="9232"/>
                </a:lnTo>
                <a:lnTo>
                  <a:pt x="8817" y="9330"/>
                </a:lnTo>
                <a:lnTo>
                  <a:pt x="8719" y="9452"/>
                </a:lnTo>
                <a:lnTo>
                  <a:pt x="8597" y="9525"/>
                </a:lnTo>
                <a:lnTo>
                  <a:pt x="8475" y="9599"/>
                </a:lnTo>
                <a:lnTo>
                  <a:pt x="8353" y="9648"/>
                </a:lnTo>
                <a:lnTo>
                  <a:pt x="7913" y="9648"/>
                </a:lnTo>
                <a:lnTo>
                  <a:pt x="7791" y="9599"/>
                </a:lnTo>
                <a:lnTo>
                  <a:pt x="7669" y="9525"/>
                </a:lnTo>
                <a:lnTo>
                  <a:pt x="7547" y="9452"/>
                </a:lnTo>
                <a:lnTo>
                  <a:pt x="7449" y="9330"/>
                </a:lnTo>
                <a:lnTo>
                  <a:pt x="7376" y="9232"/>
                </a:lnTo>
                <a:lnTo>
                  <a:pt x="7327" y="9086"/>
                </a:lnTo>
                <a:lnTo>
                  <a:pt x="7303" y="8939"/>
                </a:lnTo>
                <a:lnTo>
                  <a:pt x="7010" y="5105"/>
                </a:lnTo>
                <a:lnTo>
                  <a:pt x="7034" y="4958"/>
                </a:lnTo>
                <a:lnTo>
                  <a:pt x="7058" y="4836"/>
                </a:lnTo>
                <a:lnTo>
                  <a:pt x="7107" y="4714"/>
                </a:lnTo>
                <a:lnTo>
                  <a:pt x="7180" y="4616"/>
                </a:lnTo>
                <a:lnTo>
                  <a:pt x="7278" y="4519"/>
                </a:lnTo>
                <a:lnTo>
                  <a:pt x="7400" y="4445"/>
                </a:lnTo>
                <a:lnTo>
                  <a:pt x="7547" y="4421"/>
                </a:lnTo>
                <a:lnTo>
                  <a:pt x="7669" y="4397"/>
                </a:lnTo>
                <a:close/>
                <a:moveTo>
                  <a:pt x="8133" y="10429"/>
                </a:moveTo>
                <a:lnTo>
                  <a:pt x="8328" y="10454"/>
                </a:lnTo>
                <a:lnTo>
                  <a:pt x="8499" y="10502"/>
                </a:lnTo>
                <a:lnTo>
                  <a:pt x="8670" y="10600"/>
                </a:lnTo>
                <a:lnTo>
                  <a:pt x="8817" y="10722"/>
                </a:lnTo>
                <a:lnTo>
                  <a:pt x="8939" y="10869"/>
                </a:lnTo>
                <a:lnTo>
                  <a:pt x="9037" y="11040"/>
                </a:lnTo>
                <a:lnTo>
                  <a:pt x="9085" y="11211"/>
                </a:lnTo>
                <a:lnTo>
                  <a:pt x="9110" y="11406"/>
                </a:lnTo>
                <a:lnTo>
                  <a:pt x="9085" y="11601"/>
                </a:lnTo>
                <a:lnTo>
                  <a:pt x="9037" y="11797"/>
                </a:lnTo>
                <a:lnTo>
                  <a:pt x="8939" y="11943"/>
                </a:lnTo>
                <a:lnTo>
                  <a:pt x="8817" y="12090"/>
                </a:lnTo>
                <a:lnTo>
                  <a:pt x="8670" y="12212"/>
                </a:lnTo>
                <a:lnTo>
                  <a:pt x="8499" y="12310"/>
                </a:lnTo>
                <a:lnTo>
                  <a:pt x="8328" y="12359"/>
                </a:lnTo>
                <a:lnTo>
                  <a:pt x="8133" y="12383"/>
                </a:lnTo>
                <a:lnTo>
                  <a:pt x="7938" y="12359"/>
                </a:lnTo>
                <a:lnTo>
                  <a:pt x="7742" y="12310"/>
                </a:lnTo>
                <a:lnTo>
                  <a:pt x="7596" y="12212"/>
                </a:lnTo>
                <a:lnTo>
                  <a:pt x="7449" y="12090"/>
                </a:lnTo>
                <a:lnTo>
                  <a:pt x="7327" y="11943"/>
                </a:lnTo>
                <a:lnTo>
                  <a:pt x="7229" y="11797"/>
                </a:lnTo>
                <a:lnTo>
                  <a:pt x="7180" y="11601"/>
                </a:lnTo>
                <a:lnTo>
                  <a:pt x="7156" y="11406"/>
                </a:lnTo>
                <a:lnTo>
                  <a:pt x="7180" y="11211"/>
                </a:lnTo>
                <a:lnTo>
                  <a:pt x="7229" y="11040"/>
                </a:lnTo>
                <a:lnTo>
                  <a:pt x="7327" y="10869"/>
                </a:lnTo>
                <a:lnTo>
                  <a:pt x="7449" y="10722"/>
                </a:lnTo>
                <a:lnTo>
                  <a:pt x="7596" y="10600"/>
                </a:lnTo>
                <a:lnTo>
                  <a:pt x="7742" y="10502"/>
                </a:lnTo>
                <a:lnTo>
                  <a:pt x="7938" y="10454"/>
                </a:lnTo>
                <a:lnTo>
                  <a:pt x="8133" y="10429"/>
                </a:lnTo>
                <a:close/>
                <a:moveTo>
                  <a:pt x="7986" y="0"/>
                </a:moveTo>
                <a:lnTo>
                  <a:pt x="7864" y="25"/>
                </a:lnTo>
                <a:lnTo>
                  <a:pt x="7742" y="74"/>
                </a:lnTo>
                <a:lnTo>
                  <a:pt x="7620" y="123"/>
                </a:lnTo>
                <a:lnTo>
                  <a:pt x="7522" y="196"/>
                </a:lnTo>
                <a:lnTo>
                  <a:pt x="7425" y="294"/>
                </a:lnTo>
                <a:lnTo>
                  <a:pt x="7327" y="391"/>
                </a:lnTo>
                <a:lnTo>
                  <a:pt x="7254" y="489"/>
                </a:lnTo>
                <a:lnTo>
                  <a:pt x="147" y="12700"/>
                </a:lnTo>
                <a:lnTo>
                  <a:pt x="73" y="12823"/>
                </a:lnTo>
                <a:lnTo>
                  <a:pt x="25" y="12945"/>
                </a:lnTo>
                <a:lnTo>
                  <a:pt x="0" y="13067"/>
                </a:lnTo>
                <a:lnTo>
                  <a:pt x="0" y="13213"/>
                </a:lnTo>
                <a:lnTo>
                  <a:pt x="0" y="13335"/>
                </a:lnTo>
                <a:lnTo>
                  <a:pt x="25" y="13458"/>
                </a:lnTo>
                <a:lnTo>
                  <a:pt x="73" y="13604"/>
                </a:lnTo>
                <a:lnTo>
                  <a:pt x="147" y="13726"/>
                </a:lnTo>
                <a:lnTo>
                  <a:pt x="220" y="13824"/>
                </a:lnTo>
                <a:lnTo>
                  <a:pt x="293" y="13922"/>
                </a:lnTo>
                <a:lnTo>
                  <a:pt x="391" y="14019"/>
                </a:lnTo>
                <a:lnTo>
                  <a:pt x="513" y="14093"/>
                </a:lnTo>
                <a:lnTo>
                  <a:pt x="635" y="14141"/>
                </a:lnTo>
                <a:lnTo>
                  <a:pt x="757" y="14190"/>
                </a:lnTo>
                <a:lnTo>
                  <a:pt x="879" y="14215"/>
                </a:lnTo>
                <a:lnTo>
                  <a:pt x="15387" y="14215"/>
                </a:lnTo>
                <a:lnTo>
                  <a:pt x="15509" y="14190"/>
                </a:lnTo>
                <a:lnTo>
                  <a:pt x="15631" y="14141"/>
                </a:lnTo>
                <a:lnTo>
                  <a:pt x="15753" y="14093"/>
                </a:lnTo>
                <a:lnTo>
                  <a:pt x="15875" y="14019"/>
                </a:lnTo>
                <a:lnTo>
                  <a:pt x="15973" y="13922"/>
                </a:lnTo>
                <a:lnTo>
                  <a:pt x="16046" y="13824"/>
                </a:lnTo>
                <a:lnTo>
                  <a:pt x="16119" y="13726"/>
                </a:lnTo>
                <a:lnTo>
                  <a:pt x="16193" y="13604"/>
                </a:lnTo>
                <a:lnTo>
                  <a:pt x="16241" y="13458"/>
                </a:lnTo>
                <a:lnTo>
                  <a:pt x="16266" y="13335"/>
                </a:lnTo>
                <a:lnTo>
                  <a:pt x="16266" y="13213"/>
                </a:lnTo>
                <a:lnTo>
                  <a:pt x="16266" y="13067"/>
                </a:lnTo>
                <a:lnTo>
                  <a:pt x="16241" y="12945"/>
                </a:lnTo>
                <a:lnTo>
                  <a:pt x="16193" y="12823"/>
                </a:lnTo>
                <a:lnTo>
                  <a:pt x="16119" y="12700"/>
                </a:lnTo>
                <a:lnTo>
                  <a:pt x="9012" y="489"/>
                </a:lnTo>
                <a:lnTo>
                  <a:pt x="8939" y="391"/>
                </a:lnTo>
                <a:lnTo>
                  <a:pt x="8841" y="294"/>
                </a:lnTo>
                <a:lnTo>
                  <a:pt x="8744" y="196"/>
                </a:lnTo>
                <a:lnTo>
                  <a:pt x="8646" y="123"/>
                </a:lnTo>
                <a:lnTo>
                  <a:pt x="8524" y="74"/>
                </a:lnTo>
                <a:lnTo>
                  <a:pt x="8402" y="25"/>
                </a:lnTo>
                <a:lnTo>
                  <a:pt x="8255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2" name="Google Shape;4582;p48"/>
          <p:cNvSpPr/>
          <p:nvPr/>
        </p:nvSpPr>
        <p:spPr>
          <a:xfrm>
            <a:off x="3666104" y="3770601"/>
            <a:ext cx="343053" cy="343032"/>
          </a:xfrm>
          <a:custGeom>
            <a:avLst/>
            <a:gdLst/>
            <a:ahLst/>
            <a:cxnLst/>
            <a:rect l="l" t="t" r="r" b="b"/>
            <a:pathLst>
              <a:path w="16414" h="16413" extrusionOk="0">
                <a:moveTo>
                  <a:pt x="10088" y="5080"/>
                </a:moveTo>
                <a:lnTo>
                  <a:pt x="10234" y="5105"/>
                </a:lnTo>
                <a:lnTo>
                  <a:pt x="10307" y="5129"/>
                </a:lnTo>
                <a:lnTo>
                  <a:pt x="10356" y="5178"/>
                </a:lnTo>
                <a:lnTo>
                  <a:pt x="11235" y="6057"/>
                </a:lnTo>
                <a:lnTo>
                  <a:pt x="11284" y="6106"/>
                </a:lnTo>
                <a:lnTo>
                  <a:pt x="11309" y="6179"/>
                </a:lnTo>
                <a:lnTo>
                  <a:pt x="11333" y="6326"/>
                </a:lnTo>
                <a:lnTo>
                  <a:pt x="11309" y="6473"/>
                </a:lnTo>
                <a:lnTo>
                  <a:pt x="11284" y="6546"/>
                </a:lnTo>
                <a:lnTo>
                  <a:pt x="11235" y="6595"/>
                </a:lnTo>
                <a:lnTo>
                  <a:pt x="9892" y="7938"/>
                </a:lnTo>
                <a:lnTo>
                  <a:pt x="9843" y="7987"/>
                </a:lnTo>
                <a:lnTo>
                  <a:pt x="9819" y="8060"/>
                </a:lnTo>
                <a:lnTo>
                  <a:pt x="9795" y="8207"/>
                </a:lnTo>
                <a:lnTo>
                  <a:pt x="9819" y="8353"/>
                </a:lnTo>
                <a:lnTo>
                  <a:pt x="9843" y="8426"/>
                </a:lnTo>
                <a:lnTo>
                  <a:pt x="9892" y="8475"/>
                </a:lnTo>
                <a:lnTo>
                  <a:pt x="11235" y="9818"/>
                </a:lnTo>
                <a:lnTo>
                  <a:pt x="11284" y="9867"/>
                </a:lnTo>
                <a:lnTo>
                  <a:pt x="11309" y="9941"/>
                </a:lnTo>
                <a:lnTo>
                  <a:pt x="11333" y="10087"/>
                </a:lnTo>
                <a:lnTo>
                  <a:pt x="11309" y="10234"/>
                </a:lnTo>
                <a:lnTo>
                  <a:pt x="11284" y="10307"/>
                </a:lnTo>
                <a:lnTo>
                  <a:pt x="11235" y="10356"/>
                </a:lnTo>
                <a:lnTo>
                  <a:pt x="10356" y="11235"/>
                </a:lnTo>
                <a:lnTo>
                  <a:pt x="10307" y="11284"/>
                </a:lnTo>
                <a:lnTo>
                  <a:pt x="10234" y="11308"/>
                </a:lnTo>
                <a:lnTo>
                  <a:pt x="10088" y="11333"/>
                </a:lnTo>
                <a:lnTo>
                  <a:pt x="9941" y="11308"/>
                </a:lnTo>
                <a:lnTo>
                  <a:pt x="9868" y="11284"/>
                </a:lnTo>
                <a:lnTo>
                  <a:pt x="9819" y="11235"/>
                </a:lnTo>
                <a:lnTo>
                  <a:pt x="8476" y="9892"/>
                </a:lnTo>
                <a:lnTo>
                  <a:pt x="8427" y="9843"/>
                </a:lnTo>
                <a:lnTo>
                  <a:pt x="8354" y="9818"/>
                </a:lnTo>
                <a:lnTo>
                  <a:pt x="8207" y="9794"/>
                </a:lnTo>
                <a:lnTo>
                  <a:pt x="8061" y="9818"/>
                </a:lnTo>
                <a:lnTo>
                  <a:pt x="7987" y="9843"/>
                </a:lnTo>
                <a:lnTo>
                  <a:pt x="7938" y="9892"/>
                </a:lnTo>
                <a:lnTo>
                  <a:pt x="6595" y="11235"/>
                </a:lnTo>
                <a:lnTo>
                  <a:pt x="6546" y="11284"/>
                </a:lnTo>
                <a:lnTo>
                  <a:pt x="6473" y="11308"/>
                </a:lnTo>
                <a:lnTo>
                  <a:pt x="6326" y="11333"/>
                </a:lnTo>
                <a:lnTo>
                  <a:pt x="6180" y="11308"/>
                </a:lnTo>
                <a:lnTo>
                  <a:pt x="6107" y="11284"/>
                </a:lnTo>
                <a:lnTo>
                  <a:pt x="6058" y="11235"/>
                </a:lnTo>
                <a:lnTo>
                  <a:pt x="5179" y="10356"/>
                </a:lnTo>
                <a:lnTo>
                  <a:pt x="5130" y="10307"/>
                </a:lnTo>
                <a:lnTo>
                  <a:pt x="5105" y="10234"/>
                </a:lnTo>
                <a:lnTo>
                  <a:pt x="5081" y="10087"/>
                </a:lnTo>
                <a:lnTo>
                  <a:pt x="5105" y="9941"/>
                </a:lnTo>
                <a:lnTo>
                  <a:pt x="5130" y="9867"/>
                </a:lnTo>
                <a:lnTo>
                  <a:pt x="5179" y="9818"/>
                </a:lnTo>
                <a:lnTo>
                  <a:pt x="6522" y="8475"/>
                </a:lnTo>
                <a:lnTo>
                  <a:pt x="6571" y="8426"/>
                </a:lnTo>
                <a:lnTo>
                  <a:pt x="6595" y="8353"/>
                </a:lnTo>
                <a:lnTo>
                  <a:pt x="6620" y="8207"/>
                </a:lnTo>
                <a:lnTo>
                  <a:pt x="6595" y="8060"/>
                </a:lnTo>
                <a:lnTo>
                  <a:pt x="6571" y="7987"/>
                </a:lnTo>
                <a:lnTo>
                  <a:pt x="6522" y="7938"/>
                </a:lnTo>
                <a:lnTo>
                  <a:pt x="5179" y="6595"/>
                </a:lnTo>
                <a:lnTo>
                  <a:pt x="5130" y="6546"/>
                </a:lnTo>
                <a:lnTo>
                  <a:pt x="5105" y="6473"/>
                </a:lnTo>
                <a:lnTo>
                  <a:pt x="5081" y="6326"/>
                </a:lnTo>
                <a:lnTo>
                  <a:pt x="5105" y="6179"/>
                </a:lnTo>
                <a:lnTo>
                  <a:pt x="5130" y="6106"/>
                </a:lnTo>
                <a:lnTo>
                  <a:pt x="5179" y="6057"/>
                </a:lnTo>
                <a:lnTo>
                  <a:pt x="6058" y="5178"/>
                </a:lnTo>
                <a:lnTo>
                  <a:pt x="6107" y="5129"/>
                </a:lnTo>
                <a:lnTo>
                  <a:pt x="6180" y="5105"/>
                </a:lnTo>
                <a:lnTo>
                  <a:pt x="6326" y="5080"/>
                </a:lnTo>
                <a:lnTo>
                  <a:pt x="6473" y="5105"/>
                </a:lnTo>
                <a:lnTo>
                  <a:pt x="6546" y="5129"/>
                </a:lnTo>
                <a:lnTo>
                  <a:pt x="6595" y="5178"/>
                </a:lnTo>
                <a:lnTo>
                  <a:pt x="7938" y="6521"/>
                </a:lnTo>
                <a:lnTo>
                  <a:pt x="7987" y="6570"/>
                </a:lnTo>
                <a:lnTo>
                  <a:pt x="8061" y="6595"/>
                </a:lnTo>
                <a:lnTo>
                  <a:pt x="8207" y="6619"/>
                </a:lnTo>
                <a:lnTo>
                  <a:pt x="8354" y="6595"/>
                </a:lnTo>
                <a:lnTo>
                  <a:pt x="8427" y="6570"/>
                </a:lnTo>
                <a:lnTo>
                  <a:pt x="8476" y="6521"/>
                </a:lnTo>
                <a:lnTo>
                  <a:pt x="9819" y="5178"/>
                </a:lnTo>
                <a:lnTo>
                  <a:pt x="9868" y="5129"/>
                </a:lnTo>
                <a:lnTo>
                  <a:pt x="9941" y="5105"/>
                </a:lnTo>
                <a:lnTo>
                  <a:pt x="10088" y="5080"/>
                </a:lnTo>
                <a:close/>
                <a:moveTo>
                  <a:pt x="5130" y="0"/>
                </a:moveTo>
                <a:lnTo>
                  <a:pt x="4934" y="25"/>
                </a:lnTo>
                <a:lnTo>
                  <a:pt x="4739" y="74"/>
                </a:lnTo>
                <a:lnTo>
                  <a:pt x="4568" y="171"/>
                </a:lnTo>
                <a:lnTo>
                  <a:pt x="4397" y="293"/>
                </a:lnTo>
                <a:lnTo>
                  <a:pt x="294" y="4397"/>
                </a:lnTo>
                <a:lnTo>
                  <a:pt x="172" y="4568"/>
                </a:lnTo>
                <a:lnTo>
                  <a:pt x="74" y="4738"/>
                </a:lnTo>
                <a:lnTo>
                  <a:pt x="25" y="4934"/>
                </a:lnTo>
                <a:lnTo>
                  <a:pt x="1" y="5129"/>
                </a:lnTo>
                <a:lnTo>
                  <a:pt x="1" y="11284"/>
                </a:lnTo>
                <a:lnTo>
                  <a:pt x="25" y="11479"/>
                </a:lnTo>
                <a:lnTo>
                  <a:pt x="74" y="11675"/>
                </a:lnTo>
                <a:lnTo>
                  <a:pt x="172" y="11846"/>
                </a:lnTo>
                <a:lnTo>
                  <a:pt x="294" y="12017"/>
                </a:lnTo>
                <a:lnTo>
                  <a:pt x="4397" y="16120"/>
                </a:lnTo>
                <a:lnTo>
                  <a:pt x="4568" y="16242"/>
                </a:lnTo>
                <a:lnTo>
                  <a:pt x="4739" y="16339"/>
                </a:lnTo>
                <a:lnTo>
                  <a:pt x="4934" y="16388"/>
                </a:lnTo>
                <a:lnTo>
                  <a:pt x="5130" y="16413"/>
                </a:lnTo>
                <a:lnTo>
                  <a:pt x="11284" y="16413"/>
                </a:lnTo>
                <a:lnTo>
                  <a:pt x="11480" y="16388"/>
                </a:lnTo>
                <a:lnTo>
                  <a:pt x="11675" y="16339"/>
                </a:lnTo>
                <a:lnTo>
                  <a:pt x="11846" y="16242"/>
                </a:lnTo>
                <a:lnTo>
                  <a:pt x="12017" y="16120"/>
                </a:lnTo>
                <a:lnTo>
                  <a:pt x="16120" y="12017"/>
                </a:lnTo>
                <a:lnTo>
                  <a:pt x="16242" y="11846"/>
                </a:lnTo>
                <a:lnTo>
                  <a:pt x="16340" y="11675"/>
                </a:lnTo>
                <a:lnTo>
                  <a:pt x="16389" y="11479"/>
                </a:lnTo>
                <a:lnTo>
                  <a:pt x="16413" y="11284"/>
                </a:lnTo>
                <a:lnTo>
                  <a:pt x="16413" y="5129"/>
                </a:lnTo>
                <a:lnTo>
                  <a:pt x="16389" y="4934"/>
                </a:lnTo>
                <a:lnTo>
                  <a:pt x="16340" y="4738"/>
                </a:lnTo>
                <a:lnTo>
                  <a:pt x="16242" y="4568"/>
                </a:lnTo>
                <a:lnTo>
                  <a:pt x="16120" y="4397"/>
                </a:lnTo>
                <a:lnTo>
                  <a:pt x="12017" y="293"/>
                </a:lnTo>
                <a:lnTo>
                  <a:pt x="11846" y="171"/>
                </a:lnTo>
                <a:lnTo>
                  <a:pt x="11675" y="74"/>
                </a:lnTo>
                <a:lnTo>
                  <a:pt x="11480" y="25"/>
                </a:lnTo>
                <a:lnTo>
                  <a:pt x="11284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83" name="Google Shape;4583;p48"/>
          <p:cNvGrpSpPr/>
          <p:nvPr/>
        </p:nvGrpSpPr>
        <p:grpSpPr>
          <a:xfrm>
            <a:off x="4204486" y="3775560"/>
            <a:ext cx="393045" cy="332833"/>
            <a:chOff x="5275975" y="4344850"/>
            <a:chExt cx="470150" cy="398125"/>
          </a:xfrm>
        </p:grpSpPr>
        <p:sp>
          <p:nvSpPr>
            <p:cNvPr id="4584" name="Google Shape;4584;p48"/>
            <p:cNvSpPr/>
            <p:nvPr/>
          </p:nvSpPr>
          <p:spPr>
            <a:xfrm>
              <a:off x="5661250" y="4690450"/>
              <a:ext cx="65950" cy="52525"/>
            </a:xfrm>
            <a:custGeom>
              <a:avLst/>
              <a:gdLst/>
              <a:ahLst/>
              <a:cxnLst/>
              <a:rect l="l" t="t" r="r" b="b"/>
              <a:pathLst>
                <a:path w="2638" h="2101" extrusionOk="0">
                  <a:moveTo>
                    <a:pt x="0" y="0"/>
                  </a:moveTo>
                  <a:lnTo>
                    <a:pt x="0" y="782"/>
                  </a:lnTo>
                  <a:lnTo>
                    <a:pt x="25" y="1050"/>
                  </a:lnTo>
                  <a:lnTo>
                    <a:pt x="122" y="1295"/>
                  </a:lnTo>
                  <a:lnTo>
                    <a:pt x="244" y="1514"/>
                  </a:lnTo>
                  <a:lnTo>
                    <a:pt x="391" y="1710"/>
                  </a:lnTo>
                  <a:lnTo>
                    <a:pt x="586" y="1856"/>
                  </a:lnTo>
                  <a:lnTo>
                    <a:pt x="806" y="1978"/>
                  </a:lnTo>
                  <a:lnTo>
                    <a:pt x="1050" y="2076"/>
                  </a:lnTo>
                  <a:lnTo>
                    <a:pt x="1319" y="2100"/>
                  </a:lnTo>
                  <a:lnTo>
                    <a:pt x="1588" y="2076"/>
                  </a:lnTo>
                  <a:lnTo>
                    <a:pt x="1832" y="1978"/>
                  </a:lnTo>
                  <a:lnTo>
                    <a:pt x="2052" y="1856"/>
                  </a:lnTo>
                  <a:lnTo>
                    <a:pt x="2247" y="1710"/>
                  </a:lnTo>
                  <a:lnTo>
                    <a:pt x="2418" y="1514"/>
                  </a:lnTo>
                  <a:lnTo>
                    <a:pt x="2540" y="1295"/>
                  </a:lnTo>
                  <a:lnTo>
                    <a:pt x="2613" y="1050"/>
                  </a:lnTo>
                  <a:lnTo>
                    <a:pt x="2638" y="782"/>
                  </a:lnTo>
                  <a:lnTo>
                    <a:pt x="263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5" name="Google Shape;4585;p48"/>
            <p:cNvSpPr/>
            <p:nvPr/>
          </p:nvSpPr>
          <p:spPr>
            <a:xfrm>
              <a:off x="5294900" y="4690450"/>
              <a:ext cx="65950" cy="52525"/>
            </a:xfrm>
            <a:custGeom>
              <a:avLst/>
              <a:gdLst/>
              <a:ahLst/>
              <a:cxnLst/>
              <a:rect l="l" t="t" r="r" b="b"/>
              <a:pathLst>
                <a:path w="2638" h="2101" extrusionOk="0">
                  <a:moveTo>
                    <a:pt x="0" y="0"/>
                  </a:moveTo>
                  <a:lnTo>
                    <a:pt x="0" y="782"/>
                  </a:lnTo>
                  <a:lnTo>
                    <a:pt x="25" y="1050"/>
                  </a:lnTo>
                  <a:lnTo>
                    <a:pt x="98" y="1295"/>
                  </a:lnTo>
                  <a:lnTo>
                    <a:pt x="220" y="1514"/>
                  </a:lnTo>
                  <a:lnTo>
                    <a:pt x="391" y="1710"/>
                  </a:lnTo>
                  <a:lnTo>
                    <a:pt x="586" y="1856"/>
                  </a:lnTo>
                  <a:lnTo>
                    <a:pt x="806" y="1978"/>
                  </a:lnTo>
                  <a:lnTo>
                    <a:pt x="1050" y="2076"/>
                  </a:lnTo>
                  <a:lnTo>
                    <a:pt x="1319" y="2100"/>
                  </a:lnTo>
                  <a:lnTo>
                    <a:pt x="1588" y="2076"/>
                  </a:lnTo>
                  <a:lnTo>
                    <a:pt x="1832" y="1978"/>
                  </a:lnTo>
                  <a:lnTo>
                    <a:pt x="2052" y="1856"/>
                  </a:lnTo>
                  <a:lnTo>
                    <a:pt x="2247" y="1710"/>
                  </a:lnTo>
                  <a:lnTo>
                    <a:pt x="2394" y="1514"/>
                  </a:lnTo>
                  <a:lnTo>
                    <a:pt x="2516" y="1295"/>
                  </a:lnTo>
                  <a:lnTo>
                    <a:pt x="2614" y="1050"/>
                  </a:lnTo>
                  <a:lnTo>
                    <a:pt x="2638" y="782"/>
                  </a:lnTo>
                  <a:lnTo>
                    <a:pt x="263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6" name="Google Shape;4586;p48"/>
            <p:cNvSpPr/>
            <p:nvPr/>
          </p:nvSpPr>
          <p:spPr>
            <a:xfrm>
              <a:off x="5275975" y="4344850"/>
              <a:ext cx="470150" cy="334025"/>
            </a:xfrm>
            <a:custGeom>
              <a:avLst/>
              <a:gdLst/>
              <a:ahLst/>
              <a:cxnLst/>
              <a:rect l="l" t="t" r="r" b="b"/>
              <a:pathLst>
                <a:path w="18806" h="13361" extrusionOk="0">
                  <a:moveTo>
                    <a:pt x="10062" y="1344"/>
                  </a:moveTo>
                  <a:lnTo>
                    <a:pt x="10673" y="1368"/>
                  </a:lnTo>
                  <a:lnTo>
                    <a:pt x="11699" y="1442"/>
                  </a:lnTo>
                  <a:lnTo>
                    <a:pt x="12529" y="1564"/>
                  </a:lnTo>
                  <a:lnTo>
                    <a:pt x="13164" y="1686"/>
                  </a:lnTo>
                  <a:lnTo>
                    <a:pt x="13628" y="1808"/>
                  </a:lnTo>
                  <a:lnTo>
                    <a:pt x="13946" y="1906"/>
                  </a:lnTo>
                  <a:lnTo>
                    <a:pt x="14166" y="2003"/>
                  </a:lnTo>
                  <a:lnTo>
                    <a:pt x="14214" y="2052"/>
                  </a:lnTo>
                  <a:lnTo>
                    <a:pt x="14288" y="2174"/>
                  </a:lnTo>
                  <a:lnTo>
                    <a:pt x="14459" y="2638"/>
                  </a:lnTo>
                  <a:lnTo>
                    <a:pt x="14678" y="3273"/>
                  </a:lnTo>
                  <a:lnTo>
                    <a:pt x="14898" y="4006"/>
                  </a:lnTo>
                  <a:lnTo>
                    <a:pt x="15313" y="5374"/>
                  </a:lnTo>
                  <a:lnTo>
                    <a:pt x="15484" y="5984"/>
                  </a:lnTo>
                  <a:lnTo>
                    <a:pt x="15460" y="6033"/>
                  </a:lnTo>
                  <a:lnTo>
                    <a:pt x="15411" y="6106"/>
                  </a:lnTo>
                  <a:lnTo>
                    <a:pt x="15313" y="6180"/>
                  </a:lnTo>
                  <a:lnTo>
                    <a:pt x="15167" y="6277"/>
                  </a:lnTo>
                  <a:lnTo>
                    <a:pt x="14972" y="6399"/>
                  </a:lnTo>
                  <a:lnTo>
                    <a:pt x="14727" y="6522"/>
                  </a:lnTo>
                  <a:lnTo>
                    <a:pt x="14410" y="6619"/>
                  </a:lnTo>
                  <a:lnTo>
                    <a:pt x="14068" y="6741"/>
                  </a:lnTo>
                  <a:lnTo>
                    <a:pt x="13677" y="6864"/>
                  </a:lnTo>
                  <a:lnTo>
                    <a:pt x="13213" y="6986"/>
                  </a:lnTo>
                  <a:lnTo>
                    <a:pt x="12725" y="7083"/>
                  </a:lnTo>
                  <a:lnTo>
                    <a:pt x="12163" y="7181"/>
                  </a:lnTo>
                  <a:lnTo>
                    <a:pt x="11552" y="7254"/>
                  </a:lnTo>
                  <a:lnTo>
                    <a:pt x="10893" y="7303"/>
                  </a:lnTo>
                  <a:lnTo>
                    <a:pt x="10185" y="7352"/>
                  </a:lnTo>
                  <a:lnTo>
                    <a:pt x="8622" y="7352"/>
                  </a:lnTo>
                  <a:lnTo>
                    <a:pt x="7913" y="7303"/>
                  </a:lnTo>
                  <a:lnTo>
                    <a:pt x="7254" y="7254"/>
                  </a:lnTo>
                  <a:lnTo>
                    <a:pt x="6643" y="7181"/>
                  </a:lnTo>
                  <a:lnTo>
                    <a:pt x="6082" y="7083"/>
                  </a:lnTo>
                  <a:lnTo>
                    <a:pt x="5593" y="6986"/>
                  </a:lnTo>
                  <a:lnTo>
                    <a:pt x="5129" y="6864"/>
                  </a:lnTo>
                  <a:lnTo>
                    <a:pt x="4738" y="6741"/>
                  </a:lnTo>
                  <a:lnTo>
                    <a:pt x="4396" y="6619"/>
                  </a:lnTo>
                  <a:lnTo>
                    <a:pt x="4079" y="6522"/>
                  </a:lnTo>
                  <a:lnTo>
                    <a:pt x="3835" y="6399"/>
                  </a:lnTo>
                  <a:lnTo>
                    <a:pt x="3639" y="6277"/>
                  </a:lnTo>
                  <a:lnTo>
                    <a:pt x="3493" y="6180"/>
                  </a:lnTo>
                  <a:lnTo>
                    <a:pt x="3395" y="6106"/>
                  </a:lnTo>
                  <a:lnTo>
                    <a:pt x="3346" y="6033"/>
                  </a:lnTo>
                  <a:lnTo>
                    <a:pt x="3322" y="5984"/>
                  </a:lnTo>
                  <a:lnTo>
                    <a:pt x="3493" y="5374"/>
                  </a:lnTo>
                  <a:lnTo>
                    <a:pt x="3908" y="4006"/>
                  </a:lnTo>
                  <a:lnTo>
                    <a:pt x="4128" y="3273"/>
                  </a:lnTo>
                  <a:lnTo>
                    <a:pt x="4347" y="2638"/>
                  </a:lnTo>
                  <a:lnTo>
                    <a:pt x="4518" y="2174"/>
                  </a:lnTo>
                  <a:lnTo>
                    <a:pt x="4592" y="2052"/>
                  </a:lnTo>
                  <a:lnTo>
                    <a:pt x="4641" y="2003"/>
                  </a:lnTo>
                  <a:lnTo>
                    <a:pt x="4860" y="1906"/>
                  </a:lnTo>
                  <a:lnTo>
                    <a:pt x="5178" y="1808"/>
                  </a:lnTo>
                  <a:lnTo>
                    <a:pt x="5642" y="1686"/>
                  </a:lnTo>
                  <a:lnTo>
                    <a:pt x="6277" y="1564"/>
                  </a:lnTo>
                  <a:lnTo>
                    <a:pt x="7107" y="1442"/>
                  </a:lnTo>
                  <a:lnTo>
                    <a:pt x="8133" y="1368"/>
                  </a:lnTo>
                  <a:lnTo>
                    <a:pt x="8744" y="1344"/>
                  </a:lnTo>
                  <a:close/>
                  <a:moveTo>
                    <a:pt x="11919" y="9916"/>
                  </a:moveTo>
                  <a:lnTo>
                    <a:pt x="12016" y="9941"/>
                  </a:lnTo>
                  <a:lnTo>
                    <a:pt x="12090" y="9990"/>
                  </a:lnTo>
                  <a:lnTo>
                    <a:pt x="12138" y="10063"/>
                  </a:lnTo>
                  <a:lnTo>
                    <a:pt x="12163" y="10161"/>
                  </a:lnTo>
                  <a:lnTo>
                    <a:pt x="12138" y="10258"/>
                  </a:lnTo>
                  <a:lnTo>
                    <a:pt x="12090" y="10332"/>
                  </a:lnTo>
                  <a:lnTo>
                    <a:pt x="12016" y="10380"/>
                  </a:lnTo>
                  <a:lnTo>
                    <a:pt x="11919" y="10405"/>
                  </a:lnTo>
                  <a:lnTo>
                    <a:pt x="6887" y="10405"/>
                  </a:lnTo>
                  <a:lnTo>
                    <a:pt x="6790" y="10380"/>
                  </a:lnTo>
                  <a:lnTo>
                    <a:pt x="6717" y="10332"/>
                  </a:lnTo>
                  <a:lnTo>
                    <a:pt x="6668" y="10258"/>
                  </a:lnTo>
                  <a:lnTo>
                    <a:pt x="6643" y="10161"/>
                  </a:lnTo>
                  <a:lnTo>
                    <a:pt x="6668" y="10063"/>
                  </a:lnTo>
                  <a:lnTo>
                    <a:pt x="6717" y="9990"/>
                  </a:lnTo>
                  <a:lnTo>
                    <a:pt x="6790" y="9941"/>
                  </a:lnTo>
                  <a:lnTo>
                    <a:pt x="6887" y="9916"/>
                  </a:lnTo>
                  <a:close/>
                  <a:moveTo>
                    <a:pt x="11626" y="10991"/>
                  </a:moveTo>
                  <a:lnTo>
                    <a:pt x="11723" y="11015"/>
                  </a:lnTo>
                  <a:lnTo>
                    <a:pt x="11797" y="11064"/>
                  </a:lnTo>
                  <a:lnTo>
                    <a:pt x="11845" y="11138"/>
                  </a:lnTo>
                  <a:lnTo>
                    <a:pt x="11870" y="11235"/>
                  </a:lnTo>
                  <a:lnTo>
                    <a:pt x="11845" y="11333"/>
                  </a:lnTo>
                  <a:lnTo>
                    <a:pt x="11797" y="11406"/>
                  </a:lnTo>
                  <a:lnTo>
                    <a:pt x="11723" y="11455"/>
                  </a:lnTo>
                  <a:lnTo>
                    <a:pt x="11626" y="11479"/>
                  </a:lnTo>
                  <a:lnTo>
                    <a:pt x="7181" y="11479"/>
                  </a:lnTo>
                  <a:lnTo>
                    <a:pt x="7083" y="11455"/>
                  </a:lnTo>
                  <a:lnTo>
                    <a:pt x="7010" y="11406"/>
                  </a:lnTo>
                  <a:lnTo>
                    <a:pt x="6961" y="11333"/>
                  </a:lnTo>
                  <a:lnTo>
                    <a:pt x="6936" y="11235"/>
                  </a:lnTo>
                  <a:lnTo>
                    <a:pt x="6961" y="11138"/>
                  </a:lnTo>
                  <a:lnTo>
                    <a:pt x="7010" y="11064"/>
                  </a:lnTo>
                  <a:lnTo>
                    <a:pt x="7083" y="11015"/>
                  </a:lnTo>
                  <a:lnTo>
                    <a:pt x="7181" y="10991"/>
                  </a:lnTo>
                  <a:close/>
                  <a:moveTo>
                    <a:pt x="4152" y="9110"/>
                  </a:moveTo>
                  <a:lnTo>
                    <a:pt x="4299" y="9159"/>
                  </a:lnTo>
                  <a:lnTo>
                    <a:pt x="4470" y="9208"/>
                  </a:lnTo>
                  <a:lnTo>
                    <a:pt x="4616" y="9281"/>
                  </a:lnTo>
                  <a:lnTo>
                    <a:pt x="4763" y="9379"/>
                  </a:lnTo>
                  <a:lnTo>
                    <a:pt x="4885" y="9501"/>
                  </a:lnTo>
                  <a:lnTo>
                    <a:pt x="5129" y="9745"/>
                  </a:lnTo>
                  <a:lnTo>
                    <a:pt x="5324" y="10039"/>
                  </a:lnTo>
                  <a:lnTo>
                    <a:pt x="5471" y="10332"/>
                  </a:lnTo>
                  <a:lnTo>
                    <a:pt x="5569" y="10649"/>
                  </a:lnTo>
                  <a:lnTo>
                    <a:pt x="5593" y="10796"/>
                  </a:lnTo>
                  <a:lnTo>
                    <a:pt x="5593" y="10918"/>
                  </a:lnTo>
                  <a:lnTo>
                    <a:pt x="5593" y="11064"/>
                  </a:lnTo>
                  <a:lnTo>
                    <a:pt x="5569" y="11162"/>
                  </a:lnTo>
                  <a:lnTo>
                    <a:pt x="5520" y="11260"/>
                  </a:lnTo>
                  <a:lnTo>
                    <a:pt x="5471" y="11357"/>
                  </a:lnTo>
                  <a:lnTo>
                    <a:pt x="5398" y="11431"/>
                  </a:lnTo>
                  <a:lnTo>
                    <a:pt x="5324" y="11504"/>
                  </a:lnTo>
                  <a:lnTo>
                    <a:pt x="5129" y="11602"/>
                  </a:lnTo>
                  <a:lnTo>
                    <a:pt x="4885" y="11675"/>
                  </a:lnTo>
                  <a:lnTo>
                    <a:pt x="4616" y="11699"/>
                  </a:lnTo>
                  <a:lnTo>
                    <a:pt x="4299" y="11724"/>
                  </a:lnTo>
                  <a:lnTo>
                    <a:pt x="3981" y="11724"/>
                  </a:lnTo>
                  <a:lnTo>
                    <a:pt x="3639" y="11699"/>
                  </a:lnTo>
                  <a:lnTo>
                    <a:pt x="3346" y="11626"/>
                  </a:lnTo>
                  <a:lnTo>
                    <a:pt x="3077" y="11504"/>
                  </a:lnTo>
                  <a:lnTo>
                    <a:pt x="2833" y="11333"/>
                  </a:lnTo>
                  <a:lnTo>
                    <a:pt x="2638" y="11162"/>
                  </a:lnTo>
                  <a:lnTo>
                    <a:pt x="2467" y="10918"/>
                  </a:lnTo>
                  <a:lnTo>
                    <a:pt x="2418" y="10820"/>
                  </a:lnTo>
                  <a:lnTo>
                    <a:pt x="2394" y="10674"/>
                  </a:lnTo>
                  <a:lnTo>
                    <a:pt x="2369" y="10551"/>
                  </a:lnTo>
                  <a:lnTo>
                    <a:pt x="2345" y="10429"/>
                  </a:lnTo>
                  <a:lnTo>
                    <a:pt x="2369" y="10283"/>
                  </a:lnTo>
                  <a:lnTo>
                    <a:pt x="2394" y="10161"/>
                  </a:lnTo>
                  <a:lnTo>
                    <a:pt x="2418" y="10039"/>
                  </a:lnTo>
                  <a:lnTo>
                    <a:pt x="2467" y="9916"/>
                  </a:lnTo>
                  <a:lnTo>
                    <a:pt x="2638" y="9697"/>
                  </a:lnTo>
                  <a:lnTo>
                    <a:pt x="2833" y="9501"/>
                  </a:lnTo>
                  <a:lnTo>
                    <a:pt x="3077" y="9330"/>
                  </a:lnTo>
                  <a:lnTo>
                    <a:pt x="3346" y="9208"/>
                  </a:lnTo>
                  <a:lnTo>
                    <a:pt x="3639" y="9135"/>
                  </a:lnTo>
                  <a:lnTo>
                    <a:pt x="3981" y="9110"/>
                  </a:lnTo>
                  <a:close/>
                  <a:moveTo>
                    <a:pt x="14825" y="9110"/>
                  </a:moveTo>
                  <a:lnTo>
                    <a:pt x="15167" y="9135"/>
                  </a:lnTo>
                  <a:lnTo>
                    <a:pt x="15460" y="9208"/>
                  </a:lnTo>
                  <a:lnTo>
                    <a:pt x="15729" y="9330"/>
                  </a:lnTo>
                  <a:lnTo>
                    <a:pt x="15973" y="9501"/>
                  </a:lnTo>
                  <a:lnTo>
                    <a:pt x="16168" y="9697"/>
                  </a:lnTo>
                  <a:lnTo>
                    <a:pt x="16339" y="9916"/>
                  </a:lnTo>
                  <a:lnTo>
                    <a:pt x="16388" y="10039"/>
                  </a:lnTo>
                  <a:lnTo>
                    <a:pt x="16412" y="10161"/>
                  </a:lnTo>
                  <a:lnTo>
                    <a:pt x="16437" y="10283"/>
                  </a:lnTo>
                  <a:lnTo>
                    <a:pt x="16461" y="10429"/>
                  </a:lnTo>
                  <a:lnTo>
                    <a:pt x="16437" y="10551"/>
                  </a:lnTo>
                  <a:lnTo>
                    <a:pt x="16412" y="10674"/>
                  </a:lnTo>
                  <a:lnTo>
                    <a:pt x="16388" y="10820"/>
                  </a:lnTo>
                  <a:lnTo>
                    <a:pt x="16339" y="10918"/>
                  </a:lnTo>
                  <a:lnTo>
                    <a:pt x="16168" y="11162"/>
                  </a:lnTo>
                  <a:lnTo>
                    <a:pt x="15973" y="11333"/>
                  </a:lnTo>
                  <a:lnTo>
                    <a:pt x="15729" y="11504"/>
                  </a:lnTo>
                  <a:lnTo>
                    <a:pt x="15460" y="11626"/>
                  </a:lnTo>
                  <a:lnTo>
                    <a:pt x="15167" y="11699"/>
                  </a:lnTo>
                  <a:lnTo>
                    <a:pt x="14825" y="11724"/>
                  </a:lnTo>
                  <a:lnTo>
                    <a:pt x="14507" y="11724"/>
                  </a:lnTo>
                  <a:lnTo>
                    <a:pt x="14190" y="11699"/>
                  </a:lnTo>
                  <a:lnTo>
                    <a:pt x="13921" y="11675"/>
                  </a:lnTo>
                  <a:lnTo>
                    <a:pt x="13677" y="11602"/>
                  </a:lnTo>
                  <a:lnTo>
                    <a:pt x="13482" y="11504"/>
                  </a:lnTo>
                  <a:lnTo>
                    <a:pt x="13408" y="11431"/>
                  </a:lnTo>
                  <a:lnTo>
                    <a:pt x="13335" y="11357"/>
                  </a:lnTo>
                  <a:lnTo>
                    <a:pt x="13286" y="11260"/>
                  </a:lnTo>
                  <a:lnTo>
                    <a:pt x="13237" y="11162"/>
                  </a:lnTo>
                  <a:lnTo>
                    <a:pt x="13213" y="11064"/>
                  </a:lnTo>
                  <a:lnTo>
                    <a:pt x="13213" y="10918"/>
                  </a:lnTo>
                  <a:lnTo>
                    <a:pt x="13213" y="10796"/>
                  </a:lnTo>
                  <a:lnTo>
                    <a:pt x="13237" y="10649"/>
                  </a:lnTo>
                  <a:lnTo>
                    <a:pt x="13335" y="10332"/>
                  </a:lnTo>
                  <a:lnTo>
                    <a:pt x="13482" y="10039"/>
                  </a:lnTo>
                  <a:lnTo>
                    <a:pt x="13677" y="9745"/>
                  </a:lnTo>
                  <a:lnTo>
                    <a:pt x="13921" y="9501"/>
                  </a:lnTo>
                  <a:lnTo>
                    <a:pt x="14043" y="9379"/>
                  </a:lnTo>
                  <a:lnTo>
                    <a:pt x="14190" y="9281"/>
                  </a:lnTo>
                  <a:lnTo>
                    <a:pt x="14337" y="9208"/>
                  </a:lnTo>
                  <a:lnTo>
                    <a:pt x="14507" y="9159"/>
                  </a:lnTo>
                  <a:lnTo>
                    <a:pt x="14654" y="9110"/>
                  </a:lnTo>
                  <a:close/>
                  <a:moveTo>
                    <a:pt x="9403" y="1"/>
                  </a:moveTo>
                  <a:lnTo>
                    <a:pt x="8280" y="25"/>
                  </a:lnTo>
                  <a:lnTo>
                    <a:pt x="7303" y="74"/>
                  </a:lnTo>
                  <a:lnTo>
                    <a:pt x="6497" y="147"/>
                  </a:lnTo>
                  <a:lnTo>
                    <a:pt x="5837" y="220"/>
                  </a:lnTo>
                  <a:lnTo>
                    <a:pt x="5324" y="318"/>
                  </a:lnTo>
                  <a:lnTo>
                    <a:pt x="4958" y="391"/>
                  </a:lnTo>
                  <a:lnTo>
                    <a:pt x="4665" y="440"/>
                  </a:lnTo>
                  <a:lnTo>
                    <a:pt x="4421" y="538"/>
                  </a:lnTo>
                  <a:lnTo>
                    <a:pt x="4201" y="660"/>
                  </a:lnTo>
                  <a:lnTo>
                    <a:pt x="3981" y="807"/>
                  </a:lnTo>
                  <a:lnTo>
                    <a:pt x="3761" y="978"/>
                  </a:lnTo>
                  <a:lnTo>
                    <a:pt x="3590" y="1173"/>
                  </a:lnTo>
                  <a:lnTo>
                    <a:pt x="3419" y="1368"/>
                  </a:lnTo>
                  <a:lnTo>
                    <a:pt x="3273" y="1588"/>
                  </a:lnTo>
                  <a:lnTo>
                    <a:pt x="3175" y="1808"/>
                  </a:lnTo>
                  <a:lnTo>
                    <a:pt x="2272" y="4153"/>
                  </a:lnTo>
                  <a:lnTo>
                    <a:pt x="928" y="4153"/>
                  </a:lnTo>
                  <a:lnTo>
                    <a:pt x="831" y="4177"/>
                  </a:lnTo>
                  <a:lnTo>
                    <a:pt x="733" y="4226"/>
                  </a:lnTo>
                  <a:lnTo>
                    <a:pt x="635" y="4299"/>
                  </a:lnTo>
                  <a:lnTo>
                    <a:pt x="464" y="4446"/>
                  </a:lnTo>
                  <a:lnTo>
                    <a:pt x="293" y="4641"/>
                  </a:lnTo>
                  <a:lnTo>
                    <a:pt x="171" y="4861"/>
                  </a:lnTo>
                  <a:lnTo>
                    <a:pt x="73" y="5105"/>
                  </a:lnTo>
                  <a:lnTo>
                    <a:pt x="25" y="5349"/>
                  </a:lnTo>
                  <a:lnTo>
                    <a:pt x="0" y="5569"/>
                  </a:lnTo>
                  <a:lnTo>
                    <a:pt x="25" y="5764"/>
                  </a:lnTo>
                  <a:lnTo>
                    <a:pt x="73" y="5911"/>
                  </a:lnTo>
                  <a:lnTo>
                    <a:pt x="171" y="6033"/>
                  </a:lnTo>
                  <a:lnTo>
                    <a:pt x="293" y="6106"/>
                  </a:lnTo>
                  <a:lnTo>
                    <a:pt x="464" y="6155"/>
                  </a:lnTo>
                  <a:lnTo>
                    <a:pt x="635" y="6204"/>
                  </a:lnTo>
                  <a:lnTo>
                    <a:pt x="1466" y="6204"/>
                  </a:lnTo>
                  <a:lnTo>
                    <a:pt x="1148" y="7034"/>
                  </a:lnTo>
                  <a:lnTo>
                    <a:pt x="1002" y="7547"/>
                  </a:lnTo>
                  <a:lnTo>
                    <a:pt x="879" y="8109"/>
                  </a:lnTo>
                  <a:lnTo>
                    <a:pt x="782" y="8695"/>
                  </a:lnTo>
                  <a:lnTo>
                    <a:pt x="757" y="9233"/>
                  </a:lnTo>
                  <a:lnTo>
                    <a:pt x="757" y="13360"/>
                  </a:lnTo>
                  <a:lnTo>
                    <a:pt x="18049" y="13360"/>
                  </a:lnTo>
                  <a:lnTo>
                    <a:pt x="18049" y="9233"/>
                  </a:lnTo>
                  <a:lnTo>
                    <a:pt x="18024" y="8695"/>
                  </a:lnTo>
                  <a:lnTo>
                    <a:pt x="17927" y="8109"/>
                  </a:lnTo>
                  <a:lnTo>
                    <a:pt x="17805" y="7547"/>
                  </a:lnTo>
                  <a:lnTo>
                    <a:pt x="17658" y="7034"/>
                  </a:lnTo>
                  <a:lnTo>
                    <a:pt x="17341" y="6204"/>
                  </a:lnTo>
                  <a:lnTo>
                    <a:pt x="18171" y="6204"/>
                  </a:lnTo>
                  <a:lnTo>
                    <a:pt x="18342" y="6155"/>
                  </a:lnTo>
                  <a:lnTo>
                    <a:pt x="18513" y="6106"/>
                  </a:lnTo>
                  <a:lnTo>
                    <a:pt x="18635" y="6033"/>
                  </a:lnTo>
                  <a:lnTo>
                    <a:pt x="18733" y="5911"/>
                  </a:lnTo>
                  <a:lnTo>
                    <a:pt x="18782" y="5764"/>
                  </a:lnTo>
                  <a:lnTo>
                    <a:pt x="18806" y="5569"/>
                  </a:lnTo>
                  <a:lnTo>
                    <a:pt x="18782" y="5349"/>
                  </a:lnTo>
                  <a:lnTo>
                    <a:pt x="18733" y="5105"/>
                  </a:lnTo>
                  <a:lnTo>
                    <a:pt x="18635" y="4861"/>
                  </a:lnTo>
                  <a:lnTo>
                    <a:pt x="18513" y="4641"/>
                  </a:lnTo>
                  <a:lnTo>
                    <a:pt x="18342" y="4446"/>
                  </a:lnTo>
                  <a:lnTo>
                    <a:pt x="18171" y="4299"/>
                  </a:lnTo>
                  <a:lnTo>
                    <a:pt x="18073" y="4226"/>
                  </a:lnTo>
                  <a:lnTo>
                    <a:pt x="17976" y="4177"/>
                  </a:lnTo>
                  <a:lnTo>
                    <a:pt x="17878" y="4153"/>
                  </a:lnTo>
                  <a:lnTo>
                    <a:pt x="16535" y="4153"/>
                  </a:lnTo>
                  <a:lnTo>
                    <a:pt x="15631" y="1808"/>
                  </a:lnTo>
                  <a:lnTo>
                    <a:pt x="15533" y="1588"/>
                  </a:lnTo>
                  <a:lnTo>
                    <a:pt x="15387" y="1368"/>
                  </a:lnTo>
                  <a:lnTo>
                    <a:pt x="15216" y="1173"/>
                  </a:lnTo>
                  <a:lnTo>
                    <a:pt x="15045" y="978"/>
                  </a:lnTo>
                  <a:lnTo>
                    <a:pt x="14825" y="807"/>
                  </a:lnTo>
                  <a:lnTo>
                    <a:pt x="14605" y="660"/>
                  </a:lnTo>
                  <a:lnTo>
                    <a:pt x="14385" y="538"/>
                  </a:lnTo>
                  <a:lnTo>
                    <a:pt x="14141" y="440"/>
                  </a:lnTo>
                  <a:lnTo>
                    <a:pt x="13848" y="391"/>
                  </a:lnTo>
                  <a:lnTo>
                    <a:pt x="13482" y="318"/>
                  </a:lnTo>
                  <a:lnTo>
                    <a:pt x="12969" y="220"/>
                  </a:lnTo>
                  <a:lnTo>
                    <a:pt x="12309" y="147"/>
                  </a:lnTo>
                  <a:lnTo>
                    <a:pt x="11503" y="74"/>
                  </a:lnTo>
                  <a:lnTo>
                    <a:pt x="10527" y="25"/>
                  </a:lnTo>
                  <a:lnTo>
                    <a:pt x="940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87" name="Google Shape;4587;p48"/>
          <p:cNvSpPr/>
          <p:nvPr/>
        </p:nvSpPr>
        <p:spPr>
          <a:xfrm>
            <a:off x="4788101" y="3765502"/>
            <a:ext cx="353252" cy="353231"/>
          </a:xfrm>
          <a:custGeom>
            <a:avLst/>
            <a:gdLst/>
            <a:ahLst/>
            <a:cxnLst/>
            <a:rect l="l" t="t" r="r" b="b"/>
            <a:pathLst>
              <a:path w="16902" h="16901" extrusionOk="0">
                <a:moveTo>
                  <a:pt x="14386" y="757"/>
                </a:moveTo>
                <a:lnTo>
                  <a:pt x="14557" y="782"/>
                </a:lnTo>
                <a:lnTo>
                  <a:pt x="14728" y="806"/>
                </a:lnTo>
                <a:lnTo>
                  <a:pt x="14899" y="831"/>
                </a:lnTo>
                <a:lnTo>
                  <a:pt x="15070" y="904"/>
                </a:lnTo>
                <a:lnTo>
                  <a:pt x="15216" y="977"/>
                </a:lnTo>
                <a:lnTo>
                  <a:pt x="15363" y="1050"/>
                </a:lnTo>
                <a:lnTo>
                  <a:pt x="15509" y="1148"/>
                </a:lnTo>
                <a:lnTo>
                  <a:pt x="15631" y="1270"/>
                </a:lnTo>
                <a:lnTo>
                  <a:pt x="15729" y="1392"/>
                </a:lnTo>
                <a:lnTo>
                  <a:pt x="15827" y="1539"/>
                </a:lnTo>
                <a:lnTo>
                  <a:pt x="15925" y="1661"/>
                </a:lnTo>
                <a:lnTo>
                  <a:pt x="15998" y="1807"/>
                </a:lnTo>
                <a:lnTo>
                  <a:pt x="16047" y="1978"/>
                </a:lnTo>
                <a:lnTo>
                  <a:pt x="16095" y="2125"/>
                </a:lnTo>
                <a:lnTo>
                  <a:pt x="16120" y="2296"/>
                </a:lnTo>
                <a:lnTo>
                  <a:pt x="16144" y="2467"/>
                </a:lnTo>
                <a:lnTo>
                  <a:pt x="16120" y="2565"/>
                </a:lnTo>
                <a:lnTo>
                  <a:pt x="16071" y="2638"/>
                </a:lnTo>
                <a:lnTo>
                  <a:pt x="15998" y="2687"/>
                </a:lnTo>
                <a:lnTo>
                  <a:pt x="15900" y="2711"/>
                </a:lnTo>
                <a:lnTo>
                  <a:pt x="15802" y="2687"/>
                </a:lnTo>
                <a:lnTo>
                  <a:pt x="15729" y="2638"/>
                </a:lnTo>
                <a:lnTo>
                  <a:pt x="15680" y="2565"/>
                </a:lnTo>
                <a:lnTo>
                  <a:pt x="15656" y="2467"/>
                </a:lnTo>
                <a:lnTo>
                  <a:pt x="15631" y="2247"/>
                </a:lnTo>
                <a:lnTo>
                  <a:pt x="15558" y="2003"/>
                </a:lnTo>
                <a:lnTo>
                  <a:pt x="15436" y="1807"/>
                </a:lnTo>
                <a:lnTo>
                  <a:pt x="15290" y="1612"/>
                </a:lnTo>
                <a:lnTo>
                  <a:pt x="15094" y="1466"/>
                </a:lnTo>
                <a:lnTo>
                  <a:pt x="14874" y="1343"/>
                </a:lnTo>
                <a:lnTo>
                  <a:pt x="14630" y="1270"/>
                </a:lnTo>
                <a:lnTo>
                  <a:pt x="14386" y="1246"/>
                </a:lnTo>
                <a:lnTo>
                  <a:pt x="14288" y="1246"/>
                </a:lnTo>
                <a:lnTo>
                  <a:pt x="14215" y="1172"/>
                </a:lnTo>
                <a:lnTo>
                  <a:pt x="14166" y="1099"/>
                </a:lnTo>
                <a:lnTo>
                  <a:pt x="14142" y="1002"/>
                </a:lnTo>
                <a:lnTo>
                  <a:pt x="14166" y="904"/>
                </a:lnTo>
                <a:lnTo>
                  <a:pt x="14215" y="831"/>
                </a:lnTo>
                <a:lnTo>
                  <a:pt x="14288" y="782"/>
                </a:lnTo>
                <a:lnTo>
                  <a:pt x="14386" y="757"/>
                </a:lnTo>
                <a:close/>
                <a:moveTo>
                  <a:pt x="15460" y="0"/>
                </a:moveTo>
                <a:lnTo>
                  <a:pt x="15167" y="25"/>
                </a:lnTo>
                <a:lnTo>
                  <a:pt x="14850" y="49"/>
                </a:lnTo>
                <a:lnTo>
                  <a:pt x="14557" y="122"/>
                </a:lnTo>
                <a:lnTo>
                  <a:pt x="14117" y="244"/>
                </a:lnTo>
                <a:lnTo>
                  <a:pt x="13873" y="318"/>
                </a:lnTo>
                <a:lnTo>
                  <a:pt x="13653" y="415"/>
                </a:lnTo>
                <a:lnTo>
                  <a:pt x="13458" y="537"/>
                </a:lnTo>
                <a:lnTo>
                  <a:pt x="13287" y="660"/>
                </a:lnTo>
                <a:lnTo>
                  <a:pt x="10625" y="3346"/>
                </a:lnTo>
                <a:lnTo>
                  <a:pt x="2858" y="1221"/>
                </a:lnTo>
                <a:lnTo>
                  <a:pt x="2712" y="1197"/>
                </a:lnTo>
                <a:lnTo>
                  <a:pt x="2590" y="1221"/>
                </a:lnTo>
                <a:lnTo>
                  <a:pt x="2467" y="1270"/>
                </a:lnTo>
                <a:lnTo>
                  <a:pt x="2345" y="1343"/>
                </a:lnTo>
                <a:lnTo>
                  <a:pt x="1613" y="2101"/>
                </a:lnTo>
                <a:lnTo>
                  <a:pt x="1539" y="2198"/>
                </a:lnTo>
                <a:lnTo>
                  <a:pt x="1491" y="2296"/>
                </a:lnTo>
                <a:lnTo>
                  <a:pt x="1466" y="2418"/>
                </a:lnTo>
                <a:lnTo>
                  <a:pt x="1466" y="2516"/>
                </a:lnTo>
                <a:lnTo>
                  <a:pt x="1491" y="2613"/>
                </a:lnTo>
                <a:lnTo>
                  <a:pt x="1515" y="2687"/>
                </a:lnTo>
                <a:lnTo>
                  <a:pt x="1613" y="2833"/>
                </a:lnTo>
                <a:lnTo>
                  <a:pt x="1710" y="2907"/>
                </a:lnTo>
                <a:lnTo>
                  <a:pt x="7425" y="6619"/>
                </a:lnTo>
                <a:lnTo>
                  <a:pt x="4177" y="10893"/>
                </a:lnTo>
                <a:lnTo>
                  <a:pt x="929" y="10331"/>
                </a:lnTo>
                <a:lnTo>
                  <a:pt x="831" y="10331"/>
                </a:lnTo>
                <a:lnTo>
                  <a:pt x="709" y="10356"/>
                </a:lnTo>
                <a:lnTo>
                  <a:pt x="611" y="10404"/>
                </a:lnTo>
                <a:lnTo>
                  <a:pt x="514" y="10478"/>
                </a:lnTo>
                <a:lnTo>
                  <a:pt x="147" y="10844"/>
                </a:lnTo>
                <a:lnTo>
                  <a:pt x="74" y="10942"/>
                </a:lnTo>
                <a:lnTo>
                  <a:pt x="25" y="11064"/>
                </a:lnTo>
                <a:lnTo>
                  <a:pt x="1" y="11186"/>
                </a:lnTo>
                <a:lnTo>
                  <a:pt x="1" y="11308"/>
                </a:lnTo>
                <a:lnTo>
                  <a:pt x="50" y="11455"/>
                </a:lnTo>
                <a:lnTo>
                  <a:pt x="147" y="11601"/>
                </a:lnTo>
                <a:lnTo>
                  <a:pt x="245" y="11674"/>
                </a:lnTo>
                <a:lnTo>
                  <a:pt x="3444" y="13457"/>
                </a:lnTo>
                <a:lnTo>
                  <a:pt x="5227" y="16657"/>
                </a:lnTo>
                <a:lnTo>
                  <a:pt x="5301" y="16754"/>
                </a:lnTo>
                <a:lnTo>
                  <a:pt x="5447" y="16852"/>
                </a:lnTo>
                <a:lnTo>
                  <a:pt x="5594" y="16901"/>
                </a:lnTo>
                <a:lnTo>
                  <a:pt x="5716" y="16901"/>
                </a:lnTo>
                <a:lnTo>
                  <a:pt x="5838" y="16877"/>
                </a:lnTo>
                <a:lnTo>
                  <a:pt x="5960" y="16828"/>
                </a:lnTo>
                <a:lnTo>
                  <a:pt x="6058" y="16754"/>
                </a:lnTo>
                <a:lnTo>
                  <a:pt x="6424" y="16388"/>
                </a:lnTo>
                <a:lnTo>
                  <a:pt x="6497" y="16290"/>
                </a:lnTo>
                <a:lnTo>
                  <a:pt x="6546" y="16193"/>
                </a:lnTo>
                <a:lnTo>
                  <a:pt x="6571" y="16071"/>
                </a:lnTo>
                <a:lnTo>
                  <a:pt x="6571" y="15973"/>
                </a:lnTo>
                <a:lnTo>
                  <a:pt x="6009" y="12725"/>
                </a:lnTo>
                <a:lnTo>
                  <a:pt x="10283" y="9476"/>
                </a:lnTo>
                <a:lnTo>
                  <a:pt x="13995" y="15191"/>
                </a:lnTo>
                <a:lnTo>
                  <a:pt x="14068" y="15289"/>
                </a:lnTo>
                <a:lnTo>
                  <a:pt x="14215" y="15387"/>
                </a:lnTo>
                <a:lnTo>
                  <a:pt x="14288" y="15411"/>
                </a:lnTo>
                <a:lnTo>
                  <a:pt x="14386" y="15436"/>
                </a:lnTo>
                <a:lnTo>
                  <a:pt x="14484" y="15436"/>
                </a:lnTo>
                <a:lnTo>
                  <a:pt x="14606" y="15411"/>
                </a:lnTo>
                <a:lnTo>
                  <a:pt x="14703" y="15362"/>
                </a:lnTo>
                <a:lnTo>
                  <a:pt x="14801" y="15289"/>
                </a:lnTo>
                <a:lnTo>
                  <a:pt x="15558" y="14556"/>
                </a:lnTo>
                <a:lnTo>
                  <a:pt x="15631" y="14434"/>
                </a:lnTo>
                <a:lnTo>
                  <a:pt x="15680" y="14312"/>
                </a:lnTo>
                <a:lnTo>
                  <a:pt x="15705" y="14190"/>
                </a:lnTo>
                <a:lnTo>
                  <a:pt x="15680" y="14043"/>
                </a:lnTo>
                <a:lnTo>
                  <a:pt x="13555" y="6277"/>
                </a:lnTo>
                <a:lnTo>
                  <a:pt x="16242" y="3615"/>
                </a:lnTo>
                <a:lnTo>
                  <a:pt x="16364" y="3444"/>
                </a:lnTo>
                <a:lnTo>
                  <a:pt x="16486" y="3248"/>
                </a:lnTo>
                <a:lnTo>
                  <a:pt x="16584" y="3029"/>
                </a:lnTo>
                <a:lnTo>
                  <a:pt x="16657" y="2784"/>
                </a:lnTo>
                <a:lnTo>
                  <a:pt x="16779" y="2345"/>
                </a:lnTo>
                <a:lnTo>
                  <a:pt x="16853" y="2052"/>
                </a:lnTo>
                <a:lnTo>
                  <a:pt x="16877" y="1734"/>
                </a:lnTo>
                <a:lnTo>
                  <a:pt x="16901" y="1441"/>
                </a:lnTo>
                <a:lnTo>
                  <a:pt x="16901" y="1197"/>
                </a:lnTo>
                <a:lnTo>
                  <a:pt x="16901" y="953"/>
                </a:lnTo>
                <a:lnTo>
                  <a:pt x="16853" y="757"/>
                </a:lnTo>
                <a:lnTo>
                  <a:pt x="16779" y="586"/>
                </a:lnTo>
                <a:lnTo>
                  <a:pt x="16706" y="415"/>
                </a:lnTo>
                <a:lnTo>
                  <a:pt x="16608" y="293"/>
                </a:lnTo>
                <a:lnTo>
                  <a:pt x="16486" y="196"/>
                </a:lnTo>
                <a:lnTo>
                  <a:pt x="16315" y="122"/>
                </a:lnTo>
                <a:lnTo>
                  <a:pt x="16144" y="49"/>
                </a:lnTo>
                <a:lnTo>
                  <a:pt x="15949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88" name="Google Shape;4588;p48"/>
          <p:cNvGrpSpPr/>
          <p:nvPr/>
        </p:nvGrpSpPr>
        <p:grpSpPr>
          <a:xfrm>
            <a:off x="5346838" y="3748515"/>
            <a:ext cx="362448" cy="386922"/>
            <a:chOff x="6642425" y="4312500"/>
            <a:chExt cx="433550" cy="462825"/>
          </a:xfrm>
        </p:grpSpPr>
        <p:sp>
          <p:nvSpPr>
            <p:cNvPr id="4589" name="Google Shape;4589;p48"/>
            <p:cNvSpPr/>
            <p:nvPr/>
          </p:nvSpPr>
          <p:spPr>
            <a:xfrm>
              <a:off x="6642425" y="4687375"/>
              <a:ext cx="433550" cy="39125"/>
            </a:xfrm>
            <a:custGeom>
              <a:avLst/>
              <a:gdLst/>
              <a:ahLst/>
              <a:cxnLst/>
              <a:rect l="l" t="t" r="r" b="b"/>
              <a:pathLst>
                <a:path w="17342" h="1565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9"/>
                  </a:lnTo>
                  <a:lnTo>
                    <a:pt x="147" y="148"/>
                  </a:lnTo>
                  <a:lnTo>
                    <a:pt x="74" y="221"/>
                  </a:lnTo>
                  <a:lnTo>
                    <a:pt x="25" y="318"/>
                  </a:lnTo>
                  <a:lnTo>
                    <a:pt x="1" y="392"/>
                  </a:lnTo>
                  <a:lnTo>
                    <a:pt x="1" y="489"/>
                  </a:lnTo>
                  <a:lnTo>
                    <a:pt x="1" y="612"/>
                  </a:lnTo>
                  <a:lnTo>
                    <a:pt x="25" y="685"/>
                  </a:lnTo>
                  <a:lnTo>
                    <a:pt x="74" y="783"/>
                  </a:lnTo>
                  <a:lnTo>
                    <a:pt x="147" y="856"/>
                  </a:lnTo>
                  <a:lnTo>
                    <a:pt x="221" y="905"/>
                  </a:lnTo>
                  <a:lnTo>
                    <a:pt x="294" y="953"/>
                  </a:lnTo>
                  <a:lnTo>
                    <a:pt x="392" y="978"/>
                  </a:lnTo>
                  <a:lnTo>
                    <a:pt x="489" y="978"/>
                  </a:lnTo>
                  <a:lnTo>
                    <a:pt x="734" y="1002"/>
                  </a:lnTo>
                  <a:lnTo>
                    <a:pt x="929" y="1051"/>
                  </a:lnTo>
                  <a:lnTo>
                    <a:pt x="1100" y="1124"/>
                  </a:lnTo>
                  <a:lnTo>
                    <a:pt x="1271" y="1222"/>
                  </a:lnTo>
                  <a:lnTo>
                    <a:pt x="1491" y="1344"/>
                  </a:lnTo>
                  <a:lnTo>
                    <a:pt x="1759" y="1466"/>
                  </a:lnTo>
                  <a:lnTo>
                    <a:pt x="1930" y="1515"/>
                  </a:lnTo>
                  <a:lnTo>
                    <a:pt x="2101" y="1540"/>
                  </a:lnTo>
                  <a:lnTo>
                    <a:pt x="2297" y="1564"/>
                  </a:lnTo>
                  <a:lnTo>
                    <a:pt x="2761" y="1564"/>
                  </a:lnTo>
                  <a:lnTo>
                    <a:pt x="2956" y="1540"/>
                  </a:lnTo>
                  <a:lnTo>
                    <a:pt x="3127" y="1515"/>
                  </a:lnTo>
                  <a:lnTo>
                    <a:pt x="3298" y="1466"/>
                  </a:lnTo>
                  <a:lnTo>
                    <a:pt x="3567" y="1344"/>
                  </a:lnTo>
                  <a:lnTo>
                    <a:pt x="3787" y="1222"/>
                  </a:lnTo>
                  <a:lnTo>
                    <a:pt x="3957" y="1124"/>
                  </a:lnTo>
                  <a:lnTo>
                    <a:pt x="4128" y="1051"/>
                  </a:lnTo>
                  <a:lnTo>
                    <a:pt x="4324" y="1002"/>
                  </a:lnTo>
                  <a:lnTo>
                    <a:pt x="4568" y="978"/>
                  </a:lnTo>
                  <a:lnTo>
                    <a:pt x="4837" y="1002"/>
                  </a:lnTo>
                  <a:lnTo>
                    <a:pt x="5032" y="1051"/>
                  </a:lnTo>
                  <a:lnTo>
                    <a:pt x="5179" y="1124"/>
                  </a:lnTo>
                  <a:lnTo>
                    <a:pt x="5350" y="1222"/>
                  </a:lnTo>
                  <a:lnTo>
                    <a:pt x="5594" y="1344"/>
                  </a:lnTo>
                  <a:lnTo>
                    <a:pt x="5862" y="1466"/>
                  </a:lnTo>
                  <a:lnTo>
                    <a:pt x="6009" y="1515"/>
                  </a:lnTo>
                  <a:lnTo>
                    <a:pt x="6204" y="1540"/>
                  </a:lnTo>
                  <a:lnTo>
                    <a:pt x="6400" y="1564"/>
                  </a:lnTo>
                  <a:lnTo>
                    <a:pt x="6839" y="1564"/>
                  </a:lnTo>
                  <a:lnTo>
                    <a:pt x="7059" y="1540"/>
                  </a:lnTo>
                  <a:lnTo>
                    <a:pt x="7230" y="1515"/>
                  </a:lnTo>
                  <a:lnTo>
                    <a:pt x="7401" y="1466"/>
                  </a:lnTo>
                  <a:lnTo>
                    <a:pt x="7670" y="1344"/>
                  </a:lnTo>
                  <a:lnTo>
                    <a:pt x="7890" y="1222"/>
                  </a:lnTo>
                  <a:lnTo>
                    <a:pt x="8061" y="1124"/>
                  </a:lnTo>
                  <a:lnTo>
                    <a:pt x="8231" y="1051"/>
                  </a:lnTo>
                  <a:lnTo>
                    <a:pt x="8427" y="1002"/>
                  </a:lnTo>
                  <a:lnTo>
                    <a:pt x="8671" y="978"/>
                  </a:lnTo>
                  <a:lnTo>
                    <a:pt x="8915" y="1002"/>
                  </a:lnTo>
                  <a:lnTo>
                    <a:pt x="9111" y="1051"/>
                  </a:lnTo>
                  <a:lnTo>
                    <a:pt x="9282" y="1124"/>
                  </a:lnTo>
                  <a:lnTo>
                    <a:pt x="9453" y="1222"/>
                  </a:lnTo>
                  <a:lnTo>
                    <a:pt x="9672" y="1344"/>
                  </a:lnTo>
                  <a:lnTo>
                    <a:pt x="9941" y="1466"/>
                  </a:lnTo>
                  <a:lnTo>
                    <a:pt x="10112" y="1515"/>
                  </a:lnTo>
                  <a:lnTo>
                    <a:pt x="10283" y="1540"/>
                  </a:lnTo>
                  <a:lnTo>
                    <a:pt x="10478" y="1564"/>
                  </a:lnTo>
                  <a:lnTo>
                    <a:pt x="10942" y="1564"/>
                  </a:lnTo>
                  <a:lnTo>
                    <a:pt x="11138" y="1540"/>
                  </a:lnTo>
                  <a:lnTo>
                    <a:pt x="11333" y="1515"/>
                  </a:lnTo>
                  <a:lnTo>
                    <a:pt x="11480" y="1466"/>
                  </a:lnTo>
                  <a:lnTo>
                    <a:pt x="11748" y="1344"/>
                  </a:lnTo>
                  <a:lnTo>
                    <a:pt x="11993" y="1222"/>
                  </a:lnTo>
                  <a:lnTo>
                    <a:pt x="12139" y="1124"/>
                  </a:lnTo>
                  <a:lnTo>
                    <a:pt x="12310" y="1051"/>
                  </a:lnTo>
                  <a:lnTo>
                    <a:pt x="12506" y="1002"/>
                  </a:lnTo>
                  <a:lnTo>
                    <a:pt x="12774" y="978"/>
                  </a:lnTo>
                  <a:lnTo>
                    <a:pt x="13018" y="1002"/>
                  </a:lnTo>
                  <a:lnTo>
                    <a:pt x="13214" y="1051"/>
                  </a:lnTo>
                  <a:lnTo>
                    <a:pt x="13385" y="1124"/>
                  </a:lnTo>
                  <a:lnTo>
                    <a:pt x="13556" y="1222"/>
                  </a:lnTo>
                  <a:lnTo>
                    <a:pt x="13776" y="1344"/>
                  </a:lnTo>
                  <a:lnTo>
                    <a:pt x="14044" y="1466"/>
                  </a:lnTo>
                  <a:lnTo>
                    <a:pt x="14215" y="1515"/>
                  </a:lnTo>
                  <a:lnTo>
                    <a:pt x="14386" y="1540"/>
                  </a:lnTo>
                  <a:lnTo>
                    <a:pt x="14581" y="1564"/>
                  </a:lnTo>
                  <a:lnTo>
                    <a:pt x="15046" y="1564"/>
                  </a:lnTo>
                  <a:lnTo>
                    <a:pt x="15241" y="1540"/>
                  </a:lnTo>
                  <a:lnTo>
                    <a:pt x="15412" y="1515"/>
                  </a:lnTo>
                  <a:lnTo>
                    <a:pt x="15583" y="1466"/>
                  </a:lnTo>
                  <a:lnTo>
                    <a:pt x="15851" y="1344"/>
                  </a:lnTo>
                  <a:lnTo>
                    <a:pt x="16071" y="1222"/>
                  </a:lnTo>
                  <a:lnTo>
                    <a:pt x="16242" y="1124"/>
                  </a:lnTo>
                  <a:lnTo>
                    <a:pt x="16413" y="1051"/>
                  </a:lnTo>
                  <a:lnTo>
                    <a:pt x="16609" y="1002"/>
                  </a:lnTo>
                  <a:lnTo>
                    <a:pt x="16853" y="978"/>
                  </a:lnTo>
                  <a:lnTo>
                    <a:pt x="16951" y="978"/>
                  </a:lnTo>
                  <a:lnTo>
                    <a:pt x="17048" y="953"/>
                  </a:lnTo>
                  <a:lnTo>
                    <a:pt x="17121" y="905"/>
                  </a:lnTo>
                  <a:lnTo>
                    <a:pt x="17195" y="856"/>
                  </a:lnTo>
                  <a:lnTo>
                    <a:pt x="17268" y="783"/>
                  </a:lnTo>
                  <a:lnTo>
                    <a:pt x="17317" y="685"/>
                  </a:lnTo>
                  <a:lnTo>
                    <a:pt x="17341" y="612"/>
                  </a:lnTo>
                  <a:lnTo>
                    <a:pt x="17341" y="489"/>
                  </a:lnTo>
                  <a:lnTo>
                    <a:pt x="17341" y="392"/>
                  </a:lnTo>
                  <a:lnTo>
                    <a:pt x="17317" y="318"/>
                  </a:lnTo>
                  <a:lnTo>
                    <a:pt x="17268" y="221"/>
                  </a:lnTo>
                  <a:lnTo>
                    <a:pt x="17195" y="148"/>
                  </a:lnTo>
                  <a:lnTo>
                    <a:pt x="17121" y="99"/>
                  </a:lnTo>
                  <a:lnTo>
                    <a:pt x="17048" y="50"/>
                  </a:lnTo>
                  <a:lnTo>
                    <a:pt x="16951" y="25"/>
                  </a:lnTo>
                  <a:lnTo>
                    <a:pt x="16853" y="1"/>
                  </a:lnTo>
                  <a:lnTo>
                    <a:pt x="16633" y="25"/>
                  </a:lnTo>
                  <a:lnTo>
                    <a:pt x="16438" y="50"/>
                  </a:lnTo>
                  <a:lnTo>
                    <a:pt x="16242" y="74"/>
                  </a:lnTo>
                  <a:lnTo>
                    <a:pt x="16096" y="123"/>
                  </a:lnTo>
                  <a:lnTo>
                    <a:pt x="15827" y="245"/>
                  </a:lnTo>
                  <a:lnTo>
                    <a:pt x="15583" y="367"/>
                  </a:lnTo>
                  <a:lnTo>
                    <a:pt x="15436" y="465"/>
                  </a:lnTo>
                  <a:lnTo>
                    <a:pt x="15265" y="538"/>
                  </a:lnTo>
                  <a:lnTo>
                    <a:pt x="15070" y="587"/>
                  </a:lnTo>
                  <a:lnTo>
                    <a:pt x="14557" y="587"/>
                  </a:lnTo>
                  <a:lnTo>
                    <a:pt x="14362" y="538"/>
                  </a:lnTo>
                  <a:lnTo>
                    <a:pt x="14191" y="465"/>
                  </a:lnTo>
                  <a:lnTo>
                    <a:pt x="14020" y="367"/>
                  </a:lnTo>
                  <a:lnTo>
                    <a:pt x="13800" y="245"/>
                  </a:lnTo>
                  <a:lnTo>
                    <a:pt x="13531" y="123"/>
                  </a:lnTo>
                  <a:lnTo>
                    <a:pt x="13385" y="74"/>
                  </a:lnTo>
                  <a:lnTo>
                    <a:pt x="13189" y="50"/>
                  </a:lnTo>
                  <a:lnTo>
                    <a:pt x="12994" y="25"/>
                  </a:lnTo>
                  <a:lnTo>
                    <a:pt x="12774" y="1"/>
                  </a:lnTo>
                  <a:lnTo>
                    <a:pt x="12530" y="25"/>
                  </a:lnTo>
                  <a:lnTo>
                    <a:pt x="12335" y="50"/>
                  </a:lnTo>
                  <a:lnTo>
                    <a:pt x="12164" y="74"/>
                  </a:lnTo>
                  <a:lnTo>
                    <a:pt x="11993" y="123"/>
                  </a:lnTo>
                  <a:lnTo>
                    <a:pt x="11724" y="245"/>
                  </a:lnTo>
                  <a:lnTo>
                    <a:pt x="11504" y="367"/>
                  </a:lnTo>
                  <a:lnTo>
                    <a:pt x="11333" y="465"/>
                  </a:lnTo>
                  <a:lnTo>
                    <a:pt x="11162" y="538"/>
                  </a:lnTo>
                  <a:lnTo>
                    <a:pt x="10967" y="587"/>
                  </a:lnTo>
                  <a:lnTo>
                    <a:pt x="10478" y="587"/>
                  </a:lnTo>
                  <a:lnTo>
                    <a:pt x="10283" y="538"/>
                  </a:lnTo>
                  <a:lnTo>
                    <a:pt x="10112" y="465"/>
                  </a:lnTo>
                  <a:lnTo>
                    <a:pt x="9941" y="367"/>
                  </a:lnTo>
                  <a:lnTo>
                    <a:pt x="9721" y="245"/>
                  </a:lnTo>
                  <a:lnTo>
                    <a:pt x="9428" y="123"/>
                  </a:lnTo>
                  <a:lnTo>
                    <a:pt x="9282" y="74"/>
                  </a:lnTo>
                  <a:lnTo>
                    <a:pt x="9111" y="50"/>
                  </a:lnTo>
                  <a:lnTo>
                    <a:pt x="8891" y="25"/>
                  </a:lnTo>
                  <a:lnTo>
                    <a:pt x="8671" y="1"/>
                  </a:lnTo>
                  <a:lnTo>
                    <a:pt x="8451" y="25"/>
                  </a:lnTo>
                  <a:lnTo>
                    <a:pt x="8231" y="50"/>
                  </a:lnTo>
                  <a:lnTo>
                    <a:pt x="8061" y="74"/>
                  </a:lnTo>
                  <a:lnTo>
                    <a:pt x="7890" y="123"/>
                  </a:lnTo>
                  <a:lnTo>
                    <a:pt x="7621" y="245"/>
                  </a:lnTo>
                  <a:lnTo>
                    <a:pt x="7401" y="367"/>
                  </a:lnTo>
                  <a:lnTo>
                    <a:pt x="7230" y="465"/>
                  </a:lnTo>
                  <a:lnTo>
                    <a:pt x="7059" y="538"/>
                  </a:lnTo>
                  <a:lnTo>
                    <a:pt x="6864" y="587"/>
                  </a:lnTo>
                  <a:lnTo>
                    <a:pt x="6375" y="587"/>
                  </a:lnTo>
                  <a:lnTo>
                    <a:pt x="6180" y="538"/>
                  </a:lnTo>
                  <a:lnTo>
                    <a:pt x="6009" y="465"/>
                  </a:lnTo>
                  <a:lnTo>
                    <a:pt x="5838" y="367"/>
                  </a:lnTo>
                  <a:lnTo>
                    <a:pt x="5618" y="245"/>
                  </a:lnTo>
                  <a:lnTo>
                    <a:pt x="5350" y="123"/>
                  </a:lnTo>
                  <a:lnTo>
                    <a:pt x="5179" y="74"/>
                  </a:lnTo>
                  <a:lnTo>
                    <a:pt x="5008" y="50"/>
                  </a:lnTo>
                  <a:lnTo>
                    <a:pt x="4812" y="25"/>
                  </a:lnTo>
                  <a:lnTo>
                    <a:pt x="4568" y="1"/>
                  </a:lnTo>
                  <a:lnTo>
                    <a:pt x="4348" y="25"/>
                  </a:lnTo>
                  <a:lnTo>
                    <a:pt x="4153" y="50"/>
                  </a:lnTo>
                  <a:lnTo>
                    <a:pt x="3957" y="74"/>
                  </a:lnTo>
                  <a:lnTo>
                    <a:pt x="3811" y="123"/>
                  </a:lnTo>
                  <a:lnTo>
                    <a:pt x="3542" y="245"/>
                  </a:lnTo>
                  <a:lnTo>
                    <a:pt x="3298" y="367"/>
                  </a:lnTo>
                  <a:lnTo>
                    <a:pt x="3152" y="465"/>
                  </a:lnTo>
                  <a:lnTo>
                    <a:pt x="2981" y="538"/>
                  </a:lnTo>
                  <a:lnTo>
                    <a:pt x="2785" y="587"/>
                  </a:lnTo>
                  <a:lnTo>
                    <a:pt x="2272" y="587"/>
                  </a:lnTo>
                  <a:lnTo>
                    <a:pt x="2077" y="538"/>
                  </a:lnTo>
                  <a:lnTo>
                    <a:pt x="1906" y="465"/>
                  </a:lnTo>
                  <a:lnTo>
                    <a:pt x="1759" y="367"/>
                  </a:lnTo>
                  <a:lnTo>
                    <a:pt x="1515" y="245"/>
                  </a:lnTo>
                  <a:lnTo>
                    <a:pt x="1247" y="123"/>
                  </a:lnTo>
                  <a:lnTo>
                    <a:pt x="1100" y="74"/>
                  </a:lnTo>
                  <a:lnTo>
                    <a:pt x="905" y="50"/>
                  </a:lnTo>
                  <a:lnTo>
                    <a:pt x="709" y="25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0" name="Google Shape;4590;p48"/>
            <p:cNvSpPr/>
            <p:nvPr/>
          </p:nvSpPr>
          <p:spPr>
            <a:xfrm>
              <a:off x="6642425" y="4736225"/>
              <a:ext cx="433550" cy="39100"/>
            </a:xfrm>
            <a:custGeom>
              <a:avLst/>
              <a:gdLst/>
              <a:ahLst/>
              <a:cxnLst/>
              <a:rect l="l" t="t" r="r" b="b"/>
              <a:pathLst>
                <a:path w="17342" h="1564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9"/>
                  </a:lnTo>
                  <a:lnTo>
                    <a:pt x="147" y="147"/>
                  </a:lnTo>
                  <a:lnTo>
                    <a:pt x="74" y="221"/>
                  </a:lnTo>
                  <a:lnTo>
                    <a:pt x="25" y="318"/>
                  </a:lnTo>
                  <a:lnTo>
                    <a:pt x="1" y="392"/>
                  </a:lnTo>
                  <a:lnTo>
                    <a:pt x="1" y="489"/>
                  </a:lnTo>
                  <a:lnTo>
                    <a:pt x="1" y="611"/>
                  </a:lnTo>
                  <a:lnTo>
                    <a:pt x="25" y="685"/>
                  </a:lnTo>
                  <a:lnTo>
                    <a:pt x="74" y="782"/>
                  </a:lnTo>
                  <a:lnTo>
                    <a:pt x="147" y="856"/>
                  </a:lnTo>
                  <a:lnTo>
                    <a:pt x="221" y="904"/>
                  </a:lnTo>
                  <a:lnTo>
                    <a:pt x="294" y="953"/>
                  </a:lnTo>
                  <a:lnTo>
                    <a:pt x="392" y="978"/>
                  </a:lnTo>
                  <a:lnTo>
                    <a:pt x="489" y="978"/>
                  </a:lnTo>
                  <a:lnTo>
                    <a:pt x="734" y="1002"/>
                  </a:lnTo>
                  <a:lnTo>
                    <a:pt x="929" y="1051"/>
                  </a:lnTo>
                  <a:lnTo>
                    <a:pt x="1100" y="1124"/>
                  </a:lnTo>
                  <a:lnTo>
                    <a:pt x="1271" y="1222"/>
                  </a:lnTo>
                  <a:lnTo>
                    <a:pt x="1491" y="1344"/>
                  </a:lnTo>
                  <a:lnTo>
                    <a:pt x="1759" y="1466"/>
                  </a:lnTo>
                  <a:lnTo>
                    <a:pt x="1930" y="1515"/>
                  </a:lnTo>
                  <a:lnTo>
                    <a:pt x="2101" y="1539"/>
                  </a:lnTo>
                  <a:lnTo>
                    <a:pt x="2297" y="1564"/>
                  </a:lnTo>
                  <a:lnTo>
                    <a:pt x="2761" y="1564"/>
                  </a:lnTo>
                  <a:lnTo>
                    <a:pt x="2956" y="1539"/>
                  </a:lnTo>
                  <a:lnTo>
                    <a:pt x="3127" y="1515"/>
                  </a:lnTo>
                  <a:lnTo>
                    <a:pt x="3298" y="1466"/>
                  </a:lnTo>
                  <a:lnTo>
                    <a:pt x="3567" y="1344"/>
                  </a:lnTo>
                  <a:lnTo>
                    <a:pt x="3787" y="1222"/>
                  </a:lnTo>
                  <a:lnTo>
                    <a:pt x="3957" y="1124"/>
                  </a:lnTo>
                  <a:lnTo>
                    <a:pt x="4128" y="1051"/>
                  </a:lnTo>
                  <a:lnTo>
                    <a:pt x="4324" y="1002"/>
                  </a:lnTo>
                  <a:lnTo>
                    <a:pt x="4568" y="978"/>
                  </a:lnTo>
                  <a:lnTo>
                    <a:pt x="4837" y="1002"/>
                  </a:lnTo>
                  <a:lnTo>
                    <a:pt x="5032" y="1051"/>
                  </a:lnTo>
                  <a:lnTo>
                    <a:pt x="5179" y="1124"/>
                  </a:lnTo>
                  <a:lnTo>
                    <a:pt x="5350" y="1222"/>
                  </a:lnTo>
                  <a:lnTo>
                    <a:pt x="5594" y="1344"/>
                  </a:lnTo>
                  <a:lnTo>
                    <a:pt x="5862" y="1466"/>
                  </a:lnTo>
                  <a:lnTo>
                    <a:pt x="6009" y="1515"/>
                  </a:lnTo>
                  <a:lnTo>
                    <a:pt x="6204" y="1539"/>
                  </a:lnTo>
                  <a:lnTo>
                    <a:pt x="6400" y="1564"/>
                  </a:lnTo>
                  <a:lnTo>
                    <a:pt x="6839" y="1564"/>
                  </a:lnTo>
                  <a:lnTo>
                    <a:pt x="7059" y="1539"/>
                  </a:lnTo>
                  <a:lnTo>
                    <a:pt x="7230" y="1515"/>
                  </a:lnTo>
                  <a:lnTo>
                    <a:pt x="7401" y="1466"/>
                  </a:lnTo>
                  <a:lnTo>
                    <a:pt x="7670" y="1344"/>
                  </a:lnTo>
                  <a:lnTo>
                    <a:pt x="7890" y="1222"/>
                  </a:lnTo>
                  <a:lnTo>
                    <a:pt x="8061" y="1124"/>
                  </a:lnTo>
                  <a:lnTo>
                    <a:pt x="8231" y="1051"/>
                  </a:lnTo>
                  <a:lnTo>
                    <a:pt x="8427" y="1002"/>
                  </a:lnTo>
                  <a:lnTo>
                    <a:pt x="8671" y="978"/>
                  </a:lnTo>
                  <a:lnTo>
                    <a:pt x="8915" y="1002"/>
                  </a:lnTo>
                  <a:lnTo>
                    <a:pt x="9111" y="1051"/>
                  </a:lnTo>
                  <a:lnTo>
                    <a:pt x="9282" y="1124"/>
                  </a:lnTo>
                  <a:lnTo>
                    <a:pt x="9453" y="1222"/>
                  </a:lnTo>
                  <a:lnTo>
                    <a:pt x="9672" y="1344"/>
                  </a:lnTo>
                  <a:lnTo>
                    <a:pt x="9941" y="1466"/>
                  </a:lnTo>
                  <a:lnTo>
                    <a:pt x="10112" y="1515"/>
                  </a:lnTo>
                  <a:lnTo>
                    <a:pt x="10283" y="1539"/>
                  </a:lnTo>
                  <a:lnTo>
                    <a:pt x="10478" y="1564"/>
                  </a:lnTo>
                  <a:lnTo>
                    <a:pt x="10942" y="1564"/>
                  </a:lnTo>
                  <a:lnTo>
                    <a:pt x="11138" y="1539"/>
                  </a:lnTo>
                  <a:lnTo>
                    <a:pt x="11333" y="1515"/>
                  </a:lnTo>
                  <a:lnTo>
                    <a:pt x="11480" y="1466"/>
                  </a:lnTo>
                  <a:lnTo>
                    <a:pt x="11748" y="1344"/>
                  </a:lnTo>
                  <a:lnTo>
                    <a:pt x="11993" y="1222"/>
                  </a:lnTo>
                  <a:lnTo>
                    <a:pt x="12139" y="1124"/>
                  </a:lnTo>
                  <a:lnTo>
                    <a:pt x="12310" y="1051"/>
                  </a:lnTo>
                  <a:lnTo>
                    <a:pt x="12506" y="1002"/>
                  </a:lnTo>
                  <a:lnTo>
                    <a:pt x="12774" y="978"/>
                  </a:lnTo>
                  <a:lnTo>
                    <a:pt x="13018" y="1002"/>
                  </a:lnTo>
                  <a:lnTo>
                    <a:pt x="13214" y="1051"/>
                  </a:lnTo>
                  <a:lnTo>
                    <a:pt x="13385" y="1124"/>
                  </a:lnTo>
                  <a:lnTo>
                    <a:pt x="13556" y="1222"/>
                  </a:lnTo>
                  <a:lnTo>
                    <a:pt x="13776" y="1344"/>
                  </a:lnTo>
                  <a:lnTo>
                    <a:pt x="14044" y="1466"/>
                  </a:lnTo>
                  <a:lnTo>
                    <a:pt x="14215" y="1515"/>
                  </a:lnTo>
                  <a:lnTo>
                    <a:pt x="14386" y="1539"/>
                  </a:lnTo>
                  <a:lnTo>
                    <a:pt x="14581" y="1564"/>
                  </a:lnTo>
                  <a:lnTo>
                    <a:pt x="15046" y="1564"/>
                  </a:lnTo>
                  <a:lnTo>
                    <a:pt x="15241" y="1539"/>
                  </a:lnTo>
                  <a:lnTo>
                    <a:pt x="15412" y="1515"/>
                  </a:lnTo>
                  <a:lnTo>
                    <a:pt x="15583" y="1466"/>
                  </a:lnTo>
                  <a:lnTo>
                    <a:pt x="15851" y="1344"/>
                  </a:lnTo>
                  <a:lnTo>
                    <a:pt x="16071" y="1222"/>
                  </a:lnTo>
                  <a:lnTo>
                    <a:pt x="16242" y="1124"/>
                  </a:lnTo>
                  <a:lnTo>
                    <a:pt x="16413" y="1051"/>
                  </a:lnTo>
                  <a:lnTo>
                    <a:pt x="16609" y="1002"/>
                  </a:lnTo>
                  <a:lnTo>
                    <a:pt x="16853" y="978"/>
                  </a:lnTo>
                  <a:lnTo>
                    <a:pt x="16951" y="978"/>
                  </a:lnTo>
                  <a:lnTo>
                    <a:pt x="17048" y="953"/>
                  </a:lnTo>
                  <a:lnTo>
                    <a:pt x="17121" y="904"/>
                  </a:lnTo>
                  <a:lnTo>
                    <a:pt x="17195" y="856"/>
                  </a:lnTo>
                  <a:lnTo>
                    <a:pt x="17268" y="782"/>
                  </a:lnTo>
                  <a:lnTo>
                    <a:pt x="17317" y="685"/>
                  </a:lnTo>
                  <a:lnTo>
                    <a:pt x="17341" y="611"/>
                  </a:lnTo>
                  <a:lnTo>
                    <a:pt x="17341" y="489"/>
                  </a:lnTo>
                  <a:lnTo>
                    <a:pt x="17341" y="392"/>
                  </a:lnTo>
                  <a:lnTo>
                    <a:pt x="17317" y="318"/>
                  </a:lnTo>
                  <a:lnTo>
                    <a:pt x="17268" y="221"/>
                  </a:lnTo>
                  <a:lnTo>
                    <a:pt x="17195" y="147"/>
                  </a:lnTo>
                  <a:lnTo>
                    <a:pt x="17121" y="99"/>
                  </a:lnTo>
                  <a:lnTo>
                    <a:pt x="17048" y="50"/>
                  </a:lnTo>
                  <a:lnTo>
                    <a:pt x="16951" y="25"/>
                  </a:lnTo>
                  <a:lnTo>
                    <a:pt x="16853" y="1"/>
                  </a:lnTo>
                  <a:lnTo>
                    <a:pt x="16633" y="25"/>
                  </a:lnTo>
                  <a:lnTo>
                    <a:pt x="16438" y="50"/>
                  </a:lnTo>
                  <a:lnTo>
                    <a:pt x="16242" y="74"/>
                  </a:lnTo>
                  <a:lnTo>
                    <a:pt x="16096" y="123"/>
                  </a:lnTo>
                  <a:lnTo>
                    <a:pt x="15827" y="245"/>
                  </a:lnTo>
                  <a:lnTo>
                    <a:pt x="15583" y="367"/>
                  </a:lnTo>
                  <a:lnTo>
                    <a:pt x="15436" y="465"/>
                  </a:lnTo>
                  <a:lnTo>
                    <a:pt x="15265" y="538"/>
                  </a:lnTo>
                  <a:lnTo>
                    <a:pt x="15070" y="587"/>
                  </a:lnTo>
                  <a:lnTo>
                    <a:pt x="14557" y="587"/>
                  </a:lnTo>
                  <a:lnTo>
                    <a:pt x="14362" y="538"/>
                  </a:lnTo>
                  <a:lnTo>
                    <a:pt x="14191" y="465"/>
                  </a:lnTo>
                  <a:lnTo>
                    <a:pt x="14020" y="367"/>
                  </a:lnTo>
                  <a:lnTo>
                    <a:pt x="13800" y="245"/>
                  </a:lnTo>
                  <a:lnTo>
                    <a:pt x="13531" y="123"/>
                  </a:lnTo>
                  <a:lnTo>
                    <a:pt x="13385" y="74"/>
                  </a:lnTo>
                  <a:lnTo>
                    <a:pt x="13189" y="50"/>
                  </a:lnTo>
                  <a:lnTo>
                    <a:pt x="12994" y="25"/>
                  </a:lnTo>
                  <a:lnTo>
                    <a:pt x="12774" y="1"/>
                  </a:lnTo>
                  <a:lnTo>
                    <a:pt x="12530" y="25"/>
                  </a:lnTo>
                  <a:lnTo>
                    <a:pt x="12335" y="50"/>
                  </a:lnTo>
                  <a:lnTo>
                    <a:pt x="12164" y="74"/>
                  </a:lnTo>
                  <a:lnTo>
                    <a:pt x="11993" y="123"/>
                  </a:lnTo>
                  <a:lnTo>
                    <a:pt x="11724" y="245"/>
                  </a:lnTo>
                  <a:lnTo>
                    <a:pt x="11504" y="367"/>
                  </a:lnTo>
                  <a:lnTo>
                    <a:pt x="11333" y="465"/>
                  </a:lnTo>
                  <a:lnTo>
                    <a:pt x="11162" y="538"/>
                  </a:lnTo>
                  <a:lnTo>
                    <a:pt x="10967" y="587"/>
                  </a:lnTo>
                  <a:lnTo>
                    <a:pt x="10478" y="587"/>
                  </a:lnTo>
                  <a:lnTo>
                    <a:pt x="10283" y="538"/>
                  </a:lnTo>
                  <a:lnTo>
                    <a:pt x="10112" y="465"/>
                  </a:lnTo>
                  <a:lnTo>
                    <a:pt x="9941" y="367"/>
                  </a:lnTo>
                  <a:lnTo>
                    <a:pt x="9721" y="245"/>
                  </a:lnTo>
                  <a:lnTo>
                    <a:pt x="9428" y="123"/>
                  </a:lnTo>
                  <a:lnTo>
                    <a:pt x="9282" y="74"/>
                  </a:lnTo>
                  <a:lnTo>
                    <a:pt x="9111" y="50"/>
                  </a:lnTo>
                  <a:lnTo>
                    <a:pt x="8891" y="25"/>
                  </a:lnTo>
                  <a:lnTo>
                    <a:pt x="8671" y="1"/>
                  </a:lnTo>
                  <a:lnTo>
                    <a:pt x="8451" y="25"/>
                  </a:lnTo>
                  <a:lnTo>
                    <a:pt x="8231" y="50"/>
                  </a:lnTo>
                  <a:lnTo>
                    <a:pt x="8061" y="74"/>
                  </a:lnTo>
                  <a:lnTo>
                    <a:pt x="7890" y="123"/>
                  </a:lnTo>
                  <a:lnTo>
                    <a:pt x="7621" y="245"/>
                  </a:lnTo>
                  <a:lnTo>
                    <a:pt x="7401" y="367"/>
                  </a:lnTo>
                  <a:lnTo>
                    <a:pt x="7230" y="465"/>
                  </a:lnTo>
                  <a:lnTo>
                    <a:pt x="7059" y="538"/>
                  </a:lnTo>
                  <a:lnTo>
                    <a:pt x="6864" y="587"/>
                  </a:lnTo>
                  <a:lnTo>
                    <a:pt x="6375" y="587"/>
                  </a:lnTo>
                  <a:lnTo>
                    <a:pt x="6180" y="538"/>
                  </a:lnTo>
                  <a:lnTo>
                    <a:pt x="6009" y="465"/>
                  </a:lnTo>
                  <a:lnTo>
                    <a:pt x="5838" y="367"/>
                  </a:lnTo>
                  <a:lnTo>
                    <a:pt x="5618" y="245"/>
                  </a:lnTo>
                  <a:lnTo>
                    <a:pt x="5350" y="123"/>
                  </a:lnTo>
                  <a:lnTo>
                    <a:pt x="5179" y="74"/>
                  </a:lnTo>
                  <a:lnTo>
                    <a:pt x="5008" y="50"/>
                  </a:lnTo>
                  <a:lnTo>
                    <a:pt x="4812" y="25"/>
                  </a:lnTo>
                  <a:lnTo>
                    <a:pt x="4568" y="1"/>
                  </a:lnTo>
                  <a:lnTo>
                    <a:pt x="4348" y="25"/>
                  </a:lnTo>
                  <a:lnTo>
                    <a:pt x="4153" y="50"/>
                  </a:lnTo>
                  <a:lnTo>
                    <a:pt x="3957" y="74"/>
                  </a:lnTo>
                  <a:lnTo>
                    <a:pt x="3811" y="123"/>
                  </a:lnTo>
                  <a:lnTo>
                    <a:pt x="3542" y="245"/>
                  </a:lnTo>
                  <a:lnTo>
                    <a:pt x="3298" y="367"/>
                  </a:lnTo>
                  <a:lnTo>
                    <a:pt x="3152" y="465"/>
                  </a:lnTo>
                  <a:lnTo>
                    <a:pt x="2981" y="538"/>
                  </a:lnTo>
                  <a:lnTo>
                    <a:pt x="2785" y="587"/>
                  </a:lnTo>
                  <a:lnTo>
                    <a:pt x="2272" y="587"/>
                  </a:lnTo>
                  <a:lnTo>
                    <a:pt x="2077" y="538"/>
                  </a:lnTo>
                  <a:lnTo>
                    <a:pt x="1906" y="465"/>
                  </a:lnTo>
                  <a:lnTo>
                    <a:pt x="1759" y="367"/>
                  </a:lnTo>
                  <a:lnTo>
                    <a:pt x="1515" y="245"/>
                  </a:lnTo>
                  <a:lnTo>
                    <a:pt x="1247" y="123"/>
                  </a:lnTo>
                  <a:lnTo>
                    <a:pt x="1100" y="74"/>
                  </a:lnTo>
                  <a:lnTo>
                    <a:pt x="905" y="50"/>
                  </a:lnTo>
                  <a:lnTo>
                    <a:pt x="709" y="25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1" name="Google Shape;4591;p48"/>
            <p:cNvSpPr/>
            <p:nvPr/>
          </p:nvSpPr>
          <p:spPr>
            <a:xfrm>
              <a:off x="6684575" y="4312500"/>
              <a:ext cx="349875" cy="377350"/>
            </a:xfrm>
            <a:custGeom>
              <a:avLst/>
              <a:gdLst/>
              <a:ahLst/>
              <a:cxnLst/>
              <a:rect l="l" t="t" r="r" b="b"/>
              <a:pathLst>
                <a:path w="13995" h="15094" extrusionOk="0">
                  <a:moveTo>
                    <a:pt x="5691" y="5740"/>
                  </a:moveTo>
                  <a:lnTo>
                    <a:pt x="5764" y="5764"/>
                  </a:lnTo>
                  <a:lnTo>
                    <a:pt x="5813" y="5837"/>
                  </a:lnTo>
                  <a:lnTo>
                    <a:pt x="5862" y="5886"/>
                  </a:lnTo>
                  <a:lnTo>
                    <a:pt x="5935" y="6082"/>
                  </a:lnTo>
                  <a:lnTo>
                    <a:pt x="5959" y="6301"/>
                  </a:lnTo>
                  <a:lnTo>
                    <a:pt x="5935" y="6521"/>
                  </a:lnTo>
                  <a:lnTo>
                    <a:pt x="5862" y="6692"/>
                  </a:lnTo>
                  <a:lnTo>
                    <a:pt x="5813" y="6765"/>
                  </a:lnTo>
                  <a:lnTo>
                    <a:pt x="5764" y="6814"/>
                  </a:lnTo>
                  <a:lnTo>
                    <a:pt x="5691" y="6839"/>
                  </a:lnTo>
                  <a:lnTo>
                    <a:pt x="5642" y="6863"/>
                  </a:lnTo>
                  <a:lnTo>
                    <a:pt x="5569" y="6839"/>
                  </a:lnTo>
                  <a:lnTo>
                    <a:pt x="5520" y="6814"/>
                  </a:lnTo>
                  <a:lnTo>
                    <a:pt x="5446" y="6765"/>
                  </a:lnTo>
                  <a:lnTo>
                    <a:pt x="5398" y="6692"/>
                  </a:lnTo>
                  <a:lnTo>
                    <a:pt x="5349" y="6521"/>
                  </a:lnTo>
                  <a:lnTo>
                    <a:pt x="5324" y="6301"/>
                  </a:lnTo>
                  <a:lnTo>
                    <a:pt x="5349" y="6082"/>
                  </a:lnTo>
                  <a:lnTo>
                    <a:pt x="5398" y="5886"/>
                  </a:lnTo>
                  <a:lnTo>
                    <a:pt x="5446" y="5837"/>
                  </a:lnTo>
                  <a:lnTo>
                    <a:pt x="5520" y="5764"/>
                  </a:lnTo>
                  <a:lnTo>
                    <a:pt x="5569" y="5740"/>
                  </a:lnTo>
                  <a:close/>
                  <a:moveTo>
                    <a:pt x="8402" y="5740"/>
                  </a:moveTo>
                  <a:lnTo>
                    <a:pt x="8475" y="5764"/>
                  </a:lnTo>
                  <a:lnTo>
                    <a:pt x="8524" y="5837"/>
                  </a:lnTo>
                  <a:lnTo>
                    <a:pt x="8573" y="5886"/>
                  </a:lnTo>
                  <a:lnTo>
                    <a:pt x="8621" y="6082"/>
                  </a:lnTo>
                  <a:lnTo>
                    <a:pt x="8646" y="6301"/>
                  </a:lnTo>
                  <a:lnTo>
                    <a:pt x="8621" y="6521"/>
                  </a:lnTo>
                  <a:lnTo>
                    <a:pt x="8573" y="6692"/>
                  </a:lnTo>
                  <a:lnTo>
                    <a:pt x="8524" y="6765"/>
                  </a:lnTo>
                  <a:lnTo>
                    <a:pt x="8475" y="6814"/>
                  </a:lnTo>
                  <a:lnTo>
                    <a:pt x="8402" y="6839"/>
                  </a:lnTo>
                  <a:lnTo>
                    <a:pt x="8328" y="6863"/>
                  </a:lnTo>
                  <a:lnTo>
                    <a:pt x="8280" y="6839"/>
                  </a:lnTo>
                  <a:lnTo>
                    <a:pt x="8206" y="6814"/>
                  </a:lnTo>
                  <a:lnTo>
                    <a:pt x="8157" y="6765"/>
                  </a:lnTo>
                  <a:lnTo>
                    <a:pt x="8109" y="6692"/>
                  </a:lnTo>
                  <a:lnTo>
                    <a:pt x="8035" y="6521"/>
                  </a:lnTo>
                  <a:lnTo>
                    <a:pt x="8011" y="6301"/>
                  </a:lnTo>
                  <a:lnTo>
                    <a:pt x="8035" y="6082"/>
                  </a:lnTo>
                  <a:lnTo>
                    <a:pt x="8109" y="5886"/>
                  </a:lnTo>
                  <a:lnTo>
                    <a:pt x="8157" y="5837"/>
                  </a:lnTo>
                  <a:lnTo>
                    <a:pt x="8206" y="5764"/>
                  </a:lnTo>
                  <a:lnTo>
                    <a:pt x="8280" y="5740"/>
                  </a:lnTo>
                  <a:close/>
                  <a:moveTo>
                    <a:pt x="9867" y="2931"/>
                  </a:moveTo>
                  <a:lnTo>
                    <a:pt x="9867" y="4421"/>
                  </a:lnTo>
                  <a:lnTo>
                    <a:pt x="11552" y="4421"/>
                  </a:lnTo>
                  <a:lnTo>
                    <a:pt x="11552" y="6033"/>
                  </a:lnTo>
                  <a:lnTo>
                    <a:pt x="7229" y="4225"/>
                  </a:lnTo>
                  <a:lnTo>
                    <a:pt x="7229" y="9867"/>
                  </a:lnTo>
                  <a:lnTo>
                    <a:pt x="7205" y="9965"/>
                  </a:lnTo>
                  <a:lnTo>
                    <a:pt x="7156" y="10063"/>
                  </a:lnTo>
                  <a:lnTo>
                    <a:pt x="7083" y="10111"/>
                  </a:lnTo>
                  <a:lnTo>
                    <a:pt x="6887" y="10111"/>
                  </a:lnTo>
                  <a:lnTo>
                    <a:pt x="6814" y="10063"/>
                  </a:lnTo>
                  <a:lnTo>
                    <a:pt x="6765" y="9965"/>
                  </a:lnTo>
                  <a:lnTo>
                    <a:pt x="6741" y="9867"/>
                  </a:lnTo>
                  <a:lnTo>
                    <a:pt x="6741" y="4225"/>
                  </a:lnTo>
                  <a:lnTo>
                    <a:pt x="2418" y="6033"/>
                  </a:lnTo>
                  <a:lnTo>
                    <a:pt x="2418" y="4421"/>
                  </a:lnTo>
                  <a:lnTo>
                    <a:pt x="4103" y="4421"/>
                  </a:lnTo>
                  <a:lnTo>
                    <a:pt x="4103" y="2931"/>
                  </a:lnTo>
                  <a:close/>
                  <a:moveTo>
                    <a:pt x="5520" y="0"/>
                  </a:moveTo>
                  <a:lnTo>
                    <a:pt x="5520" y="2027"/>
                  </a:lnTo>
                  <a:lnTo>
                    <a:pt x="3151" y="2027"/>
                  </a:lnTo>
                  <a:lnTo>
                    <a:pt x="3151" y="3542"/>
                  </a:lnTo>
                  <a:lnTo>
                    <a:pt x="1466" y="3542"/>
                  </a:lnTo>
                  <a:lnTo>
                    <a:pt x="1466" y="6423"/>
                  </a:lnTo>
                  <a:lnTo>
                    <a:pt x="586" y="6765"/>
                  </a:lnTo>
                  <a:lnTo>
                    <a:pt x="415" y="6863"/>
                  </a:lnTo>
                  <a:lnTo>
                    <a:pt x="269" y="6985"/>
                  </a:lnTo>
                  <a:lnTo>
                    <a:pt x="147" y="7132"/>
                  </a:lnTo>
                  <a:lnTo>
                    <a:pt x="49" y="7278"/>
                  </a:lnTo>
                  <a:lnTo>
                    <a:pt x="0" y="7425"/>
                  </a:lnTo>
                  <a:lnTo>
                    <a:pt x="0" y="7596"/>
                  </a:lnTo>
                  <a:lnTo>
                    <a:pt x="0" y="7791"/>
                  </a:lnTo>
                  <a:lnTo>
                    <a:pt x="73" y="7987"/>
                  </a:lnTo>
                  <a:lnTo>
                    <a:pt x="1514" y="11308"/>
                  </a:lnTo>
                  <a:lnTo>
                    <a:pt x="1514" y="14874"/>
                  </a:lnTo>
                  <a:lnTo>
                    <a:pt x="1759" y="14752"/>
                  </a:lnTo>
                  <a:lnTo>
                    <a:pt x="2052" y="14630"/>
                  </a:lnTo>
                  <a:lnTo>
                    <a:pt x="2247" y="14581"/>
                  </a:lnTo>
                  <a:lnTo>
                    <a:pt x="2442" y="14556"/>
                  </a:lnTo>
                  <a:lnTo>
                    <a:pt x="2662" y="14532"/>
                  </a:lnTo>
                  <a:lnTo>
                    <a:pt x="2882" y="14508"/>
                  </a:lnTo>
                  <a:lnTo>
                    <a:pt x="3175" y="14532"/>
                  </a:lnTo>
                  <a:lnTo>
                    <a:pt x="3419" y="14556"/>
                  </a:lnTo>
                  <a:lnTo>
                    <a:pt x="3639" y="14605"/>
                  </a:lnTo>
                  <a:lnTo>
                    <a:pt x="3835" y="14678"/>
                  </a:lnTo>
                  <a:lnTo>
                    <a:pt x="4152" y="14801"/>
                  </a:lnTo>
                  <a:lnTo>
                    <a:pt x="4396" y="14947"/>
                  </a:lnTo>
                  <a:lnTo>
                    <a:pt x="4543" y="15020"/>
                  </a:lnTo>
                  <a:lnTo>
                    <a:pt x="4641" y="15069"/>
                  </a:lnTo>
                  <a:lnTo>
                    <a:pt x="4787" y="15094"/>
                  </a:lnTo>
                  <a:lnTo>
                    <a:pt x="5105" y="15094"/>
                  </a:lnTo>
                  <a:lnTo>
                    <a:pt x="5227" y="15069"/>
                  </a:lnTo>
                  <a:lnTo>
                    <a:pt x="5349" y="15020"/>
                  </a:lnTo>
                  <a:lnTo>
                    <a:pt x="5471" y="14947"/>
                  </a:lnTo>
                  <a:lnTo>
                    <a:pt x="5740" y="14801"/>
                  </a:lnTo>
                  <a:lnTo>
                    <a:pt x="6057" y="14678"/>
                  </a:lnTo>
                  <a:lnTo>
                    <a:pt x="6252" y="14605"/>
                  </a:lnTo>
                  <a:lnTo>
                    <a:pt x="6472" y="14556"/>
                  </a:lnTo>
                  <a:lnTo>
                    <a:pt x="6716" y="14532"/>
                  </a:lnTo>
                  <a:lnTo>
                    <a:pt x="6985" y="14508"/>
                  </a:lnTo>
                  <a:lnTo>
                    <a:pt x="7254" y="14532"/>
                  </a:lnTo>
                  <a:lnTo>
                    <a:pt x="7498" y="14556"/>
                  </a:lnTo>
                  <a:lnTo>
                    <a:pt x="7718" y="14605"/>
                  </a:lnTo>
                  <a:lnTo>
                    <a:pt x="7913" y="14678"/>
                  </a:lnTo>
                  <a:lnTo>
                    <a:pt x="8255" y="14801"/>
                  </a:lnTo>
                  <a:lnTo>
                    <a:pt x="8499" y="14947"/>
                  </a:lnTo>
                  <a:lnTo>
                    <a:pt x="8621" y="15020"/>
                  </a:lnTo>
                  <a:lnTo>
                    <a:pt x="8744" y="15069"/>
                  </a:lnTo>
                  <a:lnTo>
                    <a:pt x="8866" y="15094"/>
                  </a:lnTo>
                  <a:lnTo>
                    <a:pt x="9183" y="15094"/>
                  </a:lnTo>
                  <a:lnTo>
                    <a:pt x="9330" y="15069"/>
                  </a:lnTo>
                  <a:lnTo>
                    <a:pt x="9427" y="15020"/>
                  </a:lnTo>
                  <a:lnTo>
                    <a:pt x="9574" y="14947"/>
                  </a:lnTo>
                  <a:lnTo>
                    <a:pt x="9818" y="14801"/>
                  </a:lnTo>
                  <a:lnTo>
                    <a:pt x="10136" y="14678"/>
                  </a:lnTo>
                  <a:lnTo>
                    <a:pt x="10331" y="14605"/>
                  </a:lnTo>
                  <a:lnTo>
                    <a:pt x="10551" y="14556"/>
                  </a:lnTo>
                  <a:lnTo>
                    <a:pt x="10795" y="14532"/>
                  </a:lnTo>
                  <a:lnTo>
                    <a:pt x="11088" y="14508"/>
                  </a:lnTo>
                  <a:lnTo>
                    <a:pt x="11308" y="14532"/>
                  </a:lnTo>
                  <a:lnTo>
                    <a:pt x="11528" y="14556"/>
                  </a:lnTo>
                  <a:lnTo>
                    <a:pt x="11723" y="14581"/>
                  </a:lnTo>
                  <a:lnTo>
                    <a:pt x="11919" y="14630"/>
                  </a:lnTo>
                  <a:lnTo>
                    <a:pt x="12212" y="14752"/>
                  </a:lnTo>
                  <a:lnTo>
                    <a:pt x="12456" y="14874"/>
                  </a:lnTo>
                  <a:lnTo>
                    <a:pt x="12456" y="11308"/>
                  </a:lnTo>
                  <a:lnTo>
                    <a:pt x="13897" y="7987"/>
                  </a:lnTo>
                  <a:lnTo>
                    <a:pt x="13970" y="7791"/>
                  </a:lnTo>
                  <a:lnTo>
                    <a:pt x="13995" y="7596"/>
                  </a:lnTo>
                  <a:lnTo>
                    <a:pt x="13970" y="7425"/>
                  </a:lnTo>
                  <a:lnTo>
                    <a:pt x="13921" y="7278"/>
                  </a:lnTo>
                  <a:lnTo>
                    <a:pt x="13824" y="7132"/>
                  </a:lnTo>
                  <a:lnTo>
                    <a:pt x="13701" y="6985"/>
                  </a:lnTo>
                  <a:lnTo>
                    <a:pt x="13555" y="6863"/>
                  </a:lnTo>
                  <a:lnTo>
                    <a:pt x="13384" y="6765"/>
                  </a:lnTo>
                  <a:lnTo>
                    <a:pt x="12505" y="6423"/>
                  </a:lnTo>
                  <a:lnTo>
                    <a:pt x="12505" y="3542"/>
                  </a:lnTo>
                  <a:lnTo>
                    <a:pt x="10820" y="3542"/>
                  </a:lnTo>
                  <a:lnTo>
                    <a:pt x="10820" y="2027"/>
                  </a:lnTo>
                  <a:lnTo>
                    <a:pt x="8450" y="2027"/>
                  </a:lnTo>
                  <a:lnTo>
                    <a:pt x="845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92" name="Google Shape;4592;p48"/>
          <p:cNvSpPr/>
          <p:nvPr/>
        </p:nvSpPr>
        <p:spPr>
          <a:xfrm>
            <a:off x="223575" y="4368343"/>
            <a:ext cx="465527" cy="274647"/>
          </a:xfrm>
          <a:custGeom>
            <a:avLst/>
            <a:gdLst/>
            <a:ahLst/>
            <a:cxnLst/>
            <a:rect l="l" t="t" r="r" b="b"/>
            <a:pathLst>
              <a:path w="22274" h="13141" extrusionOk="0">
                <a:moveTo>
                  <a:pt x="14532" y="3786"/>
                </a:moveTo>
                <a:lnTo>
                  <a:pt x="11747" y="7084"/>
                </a:lnTo>
                <a:lnTo>
                  <a:pt x="11577" y="7035"/>
                </a:lnTo>
                <a:lnTo>
                  <a:pt x="11406" y="6986"/>
                </a:lnTo>
                <a:lnTo>
                  <a:pt x="11235" y="6937"/>
                </a:lnTo>
                <a:lnTo>
                  <a:pt x="10893" y="6937"/>
                </a:lnTo>
                <a:lnTo>
                  <a:pt x="10746" y="6961"/>
                </a:lnTo>
                <a:lnTo>
                  <a:pt x="9207" y="3786"/>
                </a:lnTo>
                <a:close/>
                <a:moveTo>
                  <a:pt x="7034" y="6082"/>
                </a:moveTo>
                <a:lnTo>
                  <a:pt x="7229" y="6302"/>
                </a:lnTo>
                <a:lnTo>
                  <a:pt x="7400" y="6522"/>
                </a:lnTo>
                <a:lnTo>
                  <a:pt x="7571" y="6766"/>
                </a:lnTo>
                <a:lnTo>
                  <a:pt x="7718" y="7010"/>
                </a:lnTo>
                <a:lnTo>
                  <a:pt x="7840" y="7279"/>
                </a:lnTo>
                <a:lnTo>
                  <a:pt x="7937" y="7572"/>
                </a:lnTo>
                <a:lnTo>
                  <a:pt x="8011" y="7841"/>
                </a:lnTo>
                <a:lnTo>
                  <a:pt x="8060" y="8134"/>
                </a:lnTo>
                <a:lnTo>
                  <a:pt x="5422" y="8134"/>
                </a:lnTo>
                <a:lnTo>
                  <a:pt x="7034" y="6082"/>
                </a:lnTo>
                <a:close/>
                <a:moveTo>
                  <a:pt x="8475" y="4275"/>
                </a:moveTo>
                <a:lnTo>
                  <a:pt x="9965" y="7352"/>
                </a:lnTo>
                <a:lnTo>
                  <a:pt x="9769" y="7523"/>
                </a:lnTo>
                <a:lnTo>
                  <a:pt x="9623" y="7743"/>
                </a:lnTo>
                <a:lnTo>
                  <a:pt x="9525" y="7963"/>
                </a:lnTo>
                <a:lnTo>
                  <a:pt x="9427" y="8183"/>
                </a:lnTo>
                <a:lnTo>
                  <a:pt x="9061" y="8183"/>
                </a:lnTo>
                <a:lnTo>
                  <a:pt x="8988" y="7767"/>
                </a:lnTo>
                <a:lnTo>
                  <a:pt x="8890" y="7377"/>
                </a:lnTo>
                <a:lnTo>
                  <a:pt x="8768" y="6986"/>
                </a:lnTo>
                <a:lnTo>
                  <a:pt x="8597" y="6619"/>
                </a:lnTo>
                <a:lnTo>
                  <a:pt x="8402" y="6253"/>
                </a:lnTo>
                <a:lnTo>
                  <a:pt x="8182" y="5936"/>
                </a:lnTo>
                <a:lnTo>
                  <a:pt x="7937" y="5618"/>
                </a:lnTo>
                <a:lnTo>
                  <a:pt x="7644" y="5325"/>
                </a:lnTo>
                <a:lnTo>
                  <a:pt x="8475" y="4275"/>
                </a:lnTo>
                <a:close/>
                <a:moveTo>
                  <a:pt x="11161" y="8012"/>
                </a:moveTo>
                <a:lnTo>
                  <a:pt x="11259" y="8060"/>
                </a:lnTo>
                <a:lnTo>
                  <a:pt x="11381" y="8109"/>
                </a:lnTo>
                <a:lnTo>
                  <a:pt x="11454" y="8183"/>
                </a:lnTo>
                <a:lnTo>
                  <a:pt x="11528" y="8280"/>
                </a:lnTo>
                <a:lnTo>
                  <a:pt x="11577" y="8378"/>
                </a:lnTo>
                <a:lnTo>
                  <a:pt x="11625" y="8476"/>
                </a:lnTo>
                <a:lnTo>
                  <a:pt x="11625" y="8598"/>
                </a:lnTo>
                <a:lnTo>
                  <a:pt x="11625" y="8695"/>
                </a:lnTo>
                <a:lnTo>
                  <a:pt x="11577" y="8818"/>
                </a:lnTo>
                <a:lnTo>
                  <a:pt x="11528" y="8915"/>
                </a:lnTo>
                <a:lnTo>
                  <a:pt x="11454" y="9013"/>
                </a:lnTo>
                <a:lnTo>
                  <a:pt x="11381" y="9062"/>
                </a:lnTo>
                <a:lnTo>
                  <a:pt x="11259" y="9135"/>
                </a:lnTo>
                <a:lnTo>
                  <a:pt x="11161" y="9159"/>
                </a:lnTo>
                <a:lnTo>
                  <a:pt x="11039" y="9184"/>
                </a:lnTo>
                <a:lnTo>
                  <a:pt x="10942" y="9159"/>
                </a:lnTo>
                <a:lnTo>
                  <a:pt x="10819" y="9135"/>
                </a:lnTo>
                <a:lnTo>
                  <a:pt x="10722" y="9062"/>
                </a:lnTo>
                <a:lnTo>
                  <a:pt x="10624" y="9013"/>
                </a:lnTo>
                <a:lnTo>
                  <a:pt x="10575" y="8915"/>
                </a:lnTo>
                <a:lnTo>
                  <a:pt x="10502" y="8818"/>
                </a:lnTo>
                <a:lnTo>
                  <a:pt x="10477" y="8695"/>
                </a:lnTo>
                <a:lnTo>
                  <a:pt x="10453" y="8598"/>
                </a:lnTo>
                <a:lnTo>
                  <a:pt x="10477" y="8476"/>
                </a:lnTo>
                <a:lnTo>
                  <a:pt x="10502" y="8378"/>
                </a:lnTo>
                <a:lnTo>
                  <a:pt x="10575" y="8280"/>
                </a:lnTo>
                <a:lnTo>
                  <a:pt x="10624" y="8183"/>
                </a:lnTo>
                <a:lnTo>
                  <a:pt x="10722" y="8109"/>
                </a:lnTo>
                <a:lnTo>
                  <a:pt x="10819" y="8060"/>
                </a:lnTo>
                <a:lnTo>
                  <a:pt x="10942" y="8012"/>
                </a:lnTo>
                <a:close/>
                <a:moveTo>
                  <a:pt x="4811" y="5081"/>
                </a:moveTo>
                <a:lnTo>
                  <a:pt x="5056" y="5105"/>
                </a:lnTo>
                <a:lnTo>
                  <a:pt x="5275" y="5154"/>
                </a:lnTo>
                <a:lnTo>
                  <a:pt x="5520" y="5203"/>
                </a:lnTo>
                <a:lnTo>
                  <a:pt x="5739" y="5276"/>
                </a:lnTo>
                <a:lnTo>
                  <a:pt x="5959" y="5374"/>
                </a:lnTo>
                <a:lnTo>
                  <a:pt x="6179" y="5472"/>
                </a:lnTo>
                <a:lnTo>
                  <a:pt x="6374" y="5569"/>
                </a:lnTo>
                <a:lnTo>
                  <a:pt x="4640" y="7816"/>
                </a:lnTo>
                <a:lnTo>
                  <a:pt x="4396" y="7816"/>
                </a:lnTo>
                <a:lnTo>
                  <a:pt x="4250" y="7865"/>
                </a:lnTo>
                <a:lnTo>
                  <a:pt x="4127" y="7938"/>
                </a:lnTo>
                <a:lnTo>
                  <a:pt x="4005" y="8036"/>
                </a:lnTo>
                <a:lnTo>
                  <a:pt x="3908" y="8158"/>
                </a:lnTo>
                <a:lnTo>
                  <a:pt x="3834" y="8280"/>
                </a:lnTo>
                <a:lnTo>
                  <a:pt x="3786" y="8427"/>
                </a:lnTo>
                <a:lnTo>
                  <a:pt x="3761" y="8598"/>
                </a:lnTo>
                <a:lnTo>
                  <a:pt x="3786" y="8744"/>
                </a:lnTo>
                <a:lnTo>
                  <a:pt x="3834" y="8891"/>
                </a:lnTo>
                <a:lnTo>
                  <a:pt x="3908" y="9037"/>
                </a:lnTo>
                <a:lnTo>
                  <a:pt x="4005" y="9135"/>
                </a:lnTo>
                <a:lnTo>
                  <a:pt x="4127" y="9233"/>
                </a:lnTo>
                <a:lnTo>
                  <a:pt x="4250" y="9306"/>
                </a:lnTo>
                <a:lnTo>
                  <a:pt x="4396" y="9355"/>
                </a:lnTo>
                <a:lnTo>
                  <a:pt x="4543" y="9379"/>
                </a:lnTo>
                <a:lnTo>
                  <a:pt x="4738" y="9355"/>
                </a:lnTo>
                <a:lnTo>
                  <a:pt x="4933" y="9282"/>
                </a:lnTo>
                <a:lnTo>
                  <a:pt x="5080" y="9159"/>
                </a:lnTo>
                <a:lnTo>
                  <a:pt x="5227" y="9013"/>
                </a:lnTo>
                <a:lnTo>
                  <a:pt x="8060" y="9013"/>
                </a:lnTo>
                <a:lnTo>
                  <a:pt x="8011" y="9330"/>
                </a:lnTo>
                <a:lnTo>
                  <a:pt x="7937" y="9648"/>
                </a:lnTo>
                <a:lnTo>
                  <a:pt x="7815" y="9965"/>
                </a:lnTo>
                <a:lnTo>
                  <a:pt x="7693" y="10259"/>
                </a:lnTo>
                <a:lnTo>
                  <a:pt x="7522" y="10527"/>
                </a:lnTo>
                <a:lnTo>
                  <a:pt x="7351" y="10771"/>
                </a:lnTo>
                <a:lnTo>
                  <a:pt x="7156" y="11016"/>
                </a:lnTo>
                <a:lnTo>
                  <a:pt x="6912" y="11235"/>
                </a:lnTo>
                <a:lnTo>
                  <a:pt x="6667" y="11431"/>
                </a:lnTo>
                <a:lnTo>
                  <a:pt x="6423" y="11626"/>
                </a:lnTo>
                <a:lnTo>
                  <a:pt x="6130" y="11773"/>
                </a:lnTo>
                <a:lnTo>
                  <a:pt x="5837" y="11895"/>
                </a:lnTo>
                <a:lnTo>
                  <a:pt x="5544" y="12017"/>
                </a:lnTo>
                <a:lnTo>
                  <a:pt x="5227" y="12090"/>
                </a:lnTo>
                <a:lnTo>
                  <a:pt x="4885" y="12139"/>
                </a:lnTo>
                <a:lnTo>
                  <a:pt x="4201" y="12139"/>
                </a:lnTo>
                <a:lnTo>
                  <a:pt x="3834" y="12066"/>
                </a:lnTo>
                <a:lnTo>
                  <a:pt x="3517" y="11993"/>
                </a:lnTo>
                <a:lnTo>
                  <a:pt x="3175" y="11870"/>
                </a:lnTo>
                <a:lnTo>
                  <a:pt x="2882" y="11724"/>
                </a:lnTo>
                <a:lnTo>
                  <a:pt x="2589" y="11553"/>
                </a:lnTo>
                <a:lnTo>
                  <a:pt x="2320" y="11333"/>
                </a:lnTo>
                <a:lnTo>
                  <a:pt x="2052" y="11113"/>
                </a:lnTo>
                <a:lnTo>
                  <a:pt x="1832" y="10869"/>
                </a:lnTo>
                <a:lnTo>
                  <a:pt x="1636" y="10576"/>
                </a:lnTo>
                <a:lnTo>
                  <a:pt x="1441" y="10283"/>
                </a:lnTo>
                <a:lnTo>
                  <a:pt x="1294" y="9990"/>
                </a:lnTo>
                <a:lnTo>
                  <a:pt x="1172" y="9672"/>
                </a:lnTo>
                <a:lnTo>
                  <a:pt x="1099" y="9330"/>
                </a:lnTo>
                <a:lnTo>
                  <a:pt x="1050" y="8964"/>
                </a:lnTo>
                <a:lnTo>
                  <a:pt x="1026" y="8598"/>
                </a:lnTo>
                <a:lnTo>
                  <a:pt x="1050" y="8256"/>
                </a:lnTo>
                <a:lnTo>
                  <a:pt x="1099" y="7889"/>
                </a:lnTo>
                <a:lnTo>
                  <a:pt x="1172" y="7548"/>
                </a:lnTo>
                <a:lnTo>
                  <a:pt x="1294" y="7230"/>
                </a:lnTo>
                <a:lnTo>
                  <a:pt x="1441" y="6913"/>
                </a:lnTo>
                <a:lnTo>
                  <a:pt x="1636" y="6644"/>
                </a:lnTo>
                <a:lnTo>
                  <a:pt x="1832" y="6351"/>
                </a:lnTo>
                <a:lnTo>
                  <a:pt x="2052" y="6107"/>
                </a:lnTo>
                <a:lnTo>
                  <a:pt x="2320" y="5887"/>
                </a:lnTo>
                <a:lnTo>
                  <a:pt x="2589" y="5667"/>
                </a:lnTo>
                <a:lnTo>
                  <a:pt x="2882" y="5496"/>
                </a:lnTo>
                <a:lnTo>
                  <a:pt x="3175" y="5349"/>
                </a:lnTo>
                <a:lnTo>
                  <a:pt x="3517" y="5227"/>
                </a:lnTo>
                <a:lnTo>
                  <a:pt x="3834" y="5154"/>
                </a:lnTo>
                <a:lnTo>
                  <a:pt x="4201" y="5081"/>
                </a:lnTo>
                <a:close/>
                <a:moveTo>
                  <a:pt x="18097" y="5081"/>
                </a:moveTo>
                <a:lnTo>
                  <a:pt x="18464" y="5154"/>
                </a:lnTo>
                <a:lnTo>
                  <a:pt x="18806" y="5227"/>
                </a:lnTo>
                <a:lnTo>
                  <a:pt x="19123" y="5349"/>
                </a:lnTo>
                <a:lnTo>
                  <a:pt x="19441" y="5496"/>
                </a:lnTo>
                <a:lnTo>
                  <a:pt x="19734" y="5667"/>
                </a:lnTo>
                <a:lnTo>
                  <a:pt x="20002" y="5887"/>
                </a:lnTo>
                <a:lnTo>
                  <a:pt x="20247" y="6107"/>
                </a:lnTo>
                <a:lnTo>
                  <a:pt x="20466" y="6351"/>
                </a:lnTo>
                <a:lnTo>
                  <a:pt x="20686" y="6644"/>
                </a:lnTo>
                <a:lnTo>
                  <a:pt x="20857" y="6913"/>
                </a:lnTo>
                <a:lnTo>
                  <a:pt x="21004" y="7230"/>
                </a:lnTo>
                <a:lnTo>
                  <a:pt x="21126" y="7548"/>
                </a:lnTo>
                <a:lnTo>
                  <a:pt x="21199" y="7889"/>
                </a:lnTo>
                <a:lnTo>
                  <a:pt x="21272" y="8256"/>
                </a:lnTo>
                <a:lnTo>
                  <a:pt x="21272" y="8598"/>
                </a:lnTo>
                <a:lnTo>
                  <a:pt x="21272" y="8964"/>
                </a:lnTo>
                <a:lnTo>
                  <a:pt x="21199" y="9330"/>
                </a:lnTo>
                <a:lnTo>
                  <a:pt x="21126" y="9672"/>
                </a:lnTo>
                <a:lnTo>
                  <a:pt x="21004" y="9990"/>
                </a:lnTo>
                <a:lnTo>
                  <a:pt x="20857" y="10283"/>
                </a:lnTo>
                <a:lnTo>
                  <a:pt x="20686" y="10576"/>
                </a:lnTo>
                <a:lnTo>
                  <a:pt x="20466" y="10869"/>
                </a:lnTo>
                <a:lnTo>
                  <a:pt x="20247" y="11113"/>
                </a:lnTo>
                <a:lnTo>
                  <a:pt x="20002" y="11333"/>
                </a:lnTo>
                <a:lnTo>
                  <a:pt x="19734" y="11553"/>
                </a:lnTo>
                <a:lnTo>
                  <a:pt x="19441" y="11724"/>
                </a:lnTo>
                <a:lnTo>
                  <a:pt x="19123" y="11870"/>
                </a:lnTo>
                <a:lnTo>
                  <a:pt x="18806" y="11993"/>
                </a:lnTo>
                <a:lnTo>
                  <a:pt x="18464" y="12066"/>
                </a:lnTo>
                <a:lnTo>
                  <a:pt x="18097" y="12139"/>
                </a:lnTo>
                <a:lnTo>
                  <a:pt x="17389" y="12139"/>
                </a:lnTo>
                <a:lnTo>
                  <a:pt x="17023" y="12066"/>
                </a:lnTo>
                <a:lnTo>
                  <a:pt x="16705" y="11993"/>
                </a:lnTo>
                <a:lnTo>
                  <a:pt x="16363" y="11870"/>
                </a:lnTo>
                <a:lnTo>
                  <a:pt x="16070" y="11724"/>
                </a:lnTo>
                <a:lnTo>
                  <a:pt x="15777" y="11553"/>
                </a:lnTo>
                <a:lnTo>
                  <a:pt x="15509" y="11333"/>
                </a:lnTo>
                <a:lnTo>
                  <a:pt x="15240" y="11113"/>
                </a:lnTo>
                <a:lnTo>
                  <a:pt x="15020" y="10869"/>
                </a:lnTo>
                <a:lnTo>
                  <a:pt x="14825" y="10576"/>
                </a:lnTo>
                <a:lnTo>
                  <a:pt x="14629" y="10283"/>
                </a:lnTo>
                <a:lnTo>
                  <a:pt x="14483" y="9990"/>
                </a:lnTo>
                <a:lnTo>
                  <a:pt x="14361" y="9672"/>
                </a:lnTo>
                <a:lnTo>
                  <a:pt x="14287" y="9330"/>
                </a:lnTo>
                <a:lnTo>
                  <a:pt x="14239" y="8964"/>
                </a:lnTo>
                <a:lnTo>
                  <a:pt x="14214" y="8598"/>
                </a:lnTo>
                <a:lnTo>
                  <a:pt x="14214" y="8354"/>
                </a:lnTo>
                <a:lnTo>
                  <a:pt x="14239" y="8109"/>
                </a:lnTo>
                <a:lnTo>
                  <a:pt x="14287" y="7889"/>
                </a:lnTo>
                <a:lnTo>
                  <a:pt x="14336" y="7645"/>
                </a:lnTo>
                <a:lnTo>
                  <a:pt x="14410" y="7425"/>
                </a:lnTo>
                <a:lnTo>
                  <a:pt x="14507" y="7206"/>
                </a:lnTo>
                <a:lnTo>
                  <a:pt x="14605" y="6986"/>
                </a:lnTo>
                <a:lnTo>
                  <a:pt x="14703" y="6790"/>
                </a:lnTo>
                <a:lnTo>
                  <a:pt x="14849" y="6595"/>
                </a:lnTo>
                <a:lnTo>
                  <a:pt x="14971" y="6424"/>
                </a:lnTo>
                <a:lnTo>
                  <a:pt x="15118" y="6229"/>
                </a:lnTo>
                <a:lnTo>
                  <a:pt x="15289" y="6082"/>
                </a:lnTo>
                <a:lnTo>
                  <a:pt x="15460" y="5911"/>
                </a:lnTo>
                <a:lnTo>
                  <a:pt x="15631" y="5765"/>
                </a:lnTo>
                <a:lnTo>
                  <a:pt x="15826" y="5643"/>
                </a:lnTo>
                <a:lnTo>
                  <a:pt x="16022" y="5520"/>
                </a:lnTo>
                <a:lnTo>
                  <a:pt x="17096" y="8134"/>
                </a:lnTo>
                <a:lnTo>
                  <a:pt x="17023" y="8231"/>
                </a:lnTo>
                <a:lnTo>
                  <a:pt x="16974" y="8354"/>
                </a:lnTo>
                <a:lnTo>
                  <a:pt x="16950" y="8476"/>
                </a:lnTo>
                <a:lnTo>
                  <a:pt x="16925" y="8598"/>
                </a:lnTo>
                <a:lnTo>
                  <a:pt x="16950" y="8744"/>
                </a:lnTo>
                <a:lnTo>
                  <a:pt x="16998" y="8891"/>
                </a:lnTo>
                <a:lnTo>
                  <a:pt x="17072" y="9037"/>
                </a:lnTo>
                <a:lnTo>
                  <a:pt x="17169" y="9135"/>
                </a:lnTo>
                <a:lnTo>
                  <a:pt x="17292" y="9233"/>
                </a:lnTo>
                <a:lnTo>
                  <a:pt x="17414" y="9306"/>
                </a:lnTo>
                <a:lnTo>
                  <a:pt x="17560" y="9355"/>
                </a:lnTo>
                <a:lnTo>
                  <a:pt x="17731" y="9379"/>
                </a:lnTo>
                <a:lnTo>
                  <a:pt x="17878" y="9355"/>
                </a:lnTo>
                <a:lnTo>
                  <a:pt x="18024" y="9306"/>
                </a:lnTo>
                <a:lnTo>
                  <a:pt x="18146" y="9233"/>
                </a:lnTo>
                <a:lnTo>
                  <a:pt x="18268" y="9135"/>
                </a:lnTo>
                <a:lnTo>
                  <a:pt x="18366" y="9037"/>
                </a:lnTo>
                <a:lnTo>
                  <a:pt x="18439" y="8891"/>
                </a:lnTo>
                <a:lnTo>
                  <a:pt x="18488" y="8744"/>
                </a:lnTo>
                <a:lnTo>
                  <a:pt x="18513" y="8598"/>
                </a:lnTo>
                <a:lnTo>
                  <a:pt x="18488" y="8451"/>
                </a:lnTo>
                <a:lnTo>
                  <a:pt x="18464" y="8329"/>
                </a:lnTo>
                <a:lnTo>
                  <a:pt x="18391" y="8207"/>
                </a:lnTo>
                <a:lnTo>
                  <a:pt x="18317" y="8085"/>
                </a:lnTo>
                <a:lnTo>
                  <a:pt x="18220" y="7987"/>
                </a:lnTo>
                <a:lnTo>
                  <a:pt x="18122" y="7914"/>
                </a:lnTo>
                <a:lnTo>
                  <a:pt x="18000" y="7865"/>
                </a:lnTo>
                <a:lnTo>
                  <a:pt x="17853" y="7816"/>
                </a:lnTo>
                <a:lnTo>
                  <a:pt x="16803" y="5203"/>
                </a:lnTo>
                <a:lnTo>
                  <a:pt x="17023" y="5154"/>
                </a:lnTo>
                <a:lnTo>
                  <a:pt x="17267" y="5105"/>
                </a:lnTo>
                <a:lnTo>
                  <a:pt x="17511" y="5081"/>
                </a:lnTo>
                <a:close/>
                <a:moveTo>
                  <a:pt x="6252" y="1"/>
                </a:moveTo>
                <a:lnTo>
                  <a:pt x="6179" y="25"/>
                </a:lnTo>
                <a:lnTo>
                  <a:pt x="6106" y="74"/>
                </a:lnTo>
                <a:lnTo>
                  <a:pt x="6057" y="123"/>
                </a:lnTo>
                <a:lnTo>
                  <a:pt x="6008" y="196"/>
                </a:lnTo>
                <a:lnTo>
                  <a:pt x="5959" y="245"/>
                </a:lnTo>
                <a:lnTo>
                  <a:pt x="5935" y="343"/>
                </a:lnTo>
                <a:lnTo>
                  <a:pt x="5935" y="416"/>
                </a:lnTo>
                <a:lnTo>
                  <a:pt x="5959" y="660"/>
                </a:lnTo>
                <a:lnTo>
                  <a:pt x="6057" y="978"/>
                </a:lnTo>
                <a:lnTo>
                  <a:pt x="6106" y="1124"/>
                </a:lnTo>
                <a:lnTo>
                  <a:pt x="6179" y="1222"/>
                </a:lnTo>
                <a:lnTo>
                  <a:pt x="6252" y="1320"/>
                </a:lnTo>
                <a:lnTo>
                  <a:pt x="6350" y="1344"/>
                </a:lnTo>
                <a:lnTo>
                  <a:pt x="7107" y="1344"/>
                </a:lnTo>
                <a:lnTo>
                  <a:pt x="8084" y="3396"/>
                </a:lnTo>
                <a:lnTo>
                  <a:pt x="6985" y="4788"/>
                </a:lnTo>
                <a:lnTo>
                  <a:pt x="6716" y="4617"/>
                </a:lnTo>
                <a:lnTo>
                  <a:pt x="6423" y="4470"/>
                </a:lnTo>
                <a:lnTo>
                  <a:pt x="6130" y="4348"/>
                </a:lnTo>
                <a:lnTo>
                  <a:pt x="5813" y="4250"/>
                </a:lnTo>
                <a:lnTo>
                  <a:pt x="5495" y="4177"/>
                </a:lnTo>
                <a:lnTo>
                  <a:pt x="5178" y="4104"/>
                </a:lnTo>
                <a:lnTo>
                  <a:pt x="4860" y="4079"/>
                </a:lnTo>
                <a:lnTo>
                  <a:pt x="4030" y="4079"/>
                </a:lnTo>
                <a:lnTo>
                  <a:pt x="3590" y="4153"/>
                </a:lnTo>
                <a:lnTo>
                  <a:pt x="3151" y="4275"/>
                </a:lnTo>
                <a:lnTo>
                  <a:pt x="2735" y="4421"/>
                </a:lnTo>
                <a:lnTo>
                  <a:pt x="2345" y="4617"/>
                </a:lnTo>
                <a:lnTo>
                  <a:pt x="1978" y="4837"/>
                </a:lnTo>
                <a:lnTo>
                  <a:pt x="1636" y="5105"/>
                </a:lnTo>
                <a:lnTo>
                  <a:pt x="1319" y="5398"/>
                </a:lnTo>
                <a:lnTo>
                  <a:pt x="1026" y="5716"/>
                </a:lnTo>
                <a:lnTo>
                  <a:pt x="782" y="6058"/>
                </a:lnTo>
                <a:lnTo>
                  <a:pt x="537" y="6449"/>
                </a:lnTo>
                <a:lnTo>
                  <a:pt x="366" y="6839"/>
                </a:lnTo>
                <a:lnTo>
                  <a:pt x="220" y="7254"/>
                </a:lnTo>
                <a:lnTo>
                  <a:pt x="98" y="7670"/>
                </a:lnTo>
                <a:lnTo>
                  <a:pt x="24" y="8134"/>
                </a:lnTo>
                <a:lnTo>
                  <a:pt x="0" y="8598"/>
                </a:lnTo>
                <a:lnTo>
                  <a:pt x="24" y="9062"/>
                </a:lnTo>
                <a:lnTo>
                  <a:pt x="98" y="9501"/>
                </a:lnTo>
                <a:lnTo>
                  <a:pt x="220" y="9941"/>
                </a:lnTo>
                <a:lnTo>
                  <a:pt x="366" y="10356"/>
                </a:lnTo>
                <a:lnTo>
                  <a:pt x="562" y="10747"/>
                </a:lnTo>
                <a:lnTo>
                  <a:pt x="782" y="11138"/>
                </a:lnTo>
                <a:lnTo>
                  <a:pt x="1050" y="11480"/>
                </a:lnTo>
                <a:lnTo>
                  <a:pt x="1343" y="11797"/>
                </a:lnTo>
                <a:lnTo>
                  <a:pt x="1661" y="12090"/>
                </a:lnTo>
                <a:lnTo>
                  <a:pt x="2003" y="12359"/>
                </a:lnTo>
                <a:lnTo>
                  <a:pt x="2369" y="12579"/>
                </a:lnTo>
                <a:lnTo>
                  <a:pt x="2760" y="12774"/>
                </a:lnTo>
                <a:lnTo>
                  <a:pt x="3175" y="12945"/>
                </a:lnTo>
                <a:lnTo>
                  <a:pt x="3615" y="13043"/>
                </a:lnTo>
                <a:lnTo>
                  <a:pt x="4079" y="13116"/>
                </a:lnTo>
                <a:lnTo>
                  <a:pt x="4518" y="13140"/>
                </a:lnTo>
                <a:lnTo>
                  <a:pt x="4982" y="13116"/>
                </a:lnTo>
                <a:lnTo>
                  <a:pt x="5397" y="13043"/>
                </a:lnTo>
                <a:lnTo>
                  <a:pt x="5813" y="12945"/>
                </a:lnTo>
                <a:lnTo>
                  <a:pt x="6228" y="12823"/>
                </a:lnTo>
                <a:lnTo>
                  <a:pt x="6594" y="12628"/>
                </a:lnTo>
                <a:lnTo>
                  <a:pt x="6961" y="12432"/>
                </a:lnTo>
                <a:lnTo>
                  <a:pt x="7302" y="12188"/>
                </a:lnTo>
                <a:lnTo>
                  <a:pt x="7620" y="11919"/>
                </a:lnTo>
                <a:lnTo>
                  <a:pt x="7913" y="11626"/>
                </a:lnTo>
                <a:lnTo>
                  <a:pt x="8182" y="11309"/>
                </a:lnTo>
                <a:lnTo>
                  <a:pt x="8402" y="10967"/>
                </a:lnTo>
                <a:lnTo>
                  <a:pt x="8597" y="10625"/>
                </a:lnTo>
                <a:lnTo>
                  <a:pt x="8768" y="10234"/>
                </a:lnTo>
                <a:lnTo>
                  <a:pt x="8890" y="9843"/>
                </a:lnTo>
                <a:lnTo>
                  <a:pt x="8988" y="9428"/>
                </a:lnTo>
                <a:lnTo>
                  <a:pt x="9061" y="9013"/>
                </a:lnTo>
                <a:lnTo>
                  <a:pt x="9427" y="9013"/>
                </a:lnTo>
                <a:lnTo>
                  <a:pt x="9525" y="9282"/>
                </a:lnTo>
                <a:lnTo>
                  <a:pt x="9647" y="9501"/>
                </a:lnTo>
                <a:lnTo>
                  <a:pt x="9818" y="9721"/>
                </a:lnTo>
                <a:lnTo>
                  <a:pt x="10013" y="9892"/>
                </a:lnTo>
                <a:lnTo>
                  <a:pt x="10233" y="10039"/>
                </a:lnTo>
                <a:lnTo>
                  <a:pt x="10477" y="10161"/>
                </a:lnTo>
                <a:lnTo>
                  <a:pt x="10746" y="10234"/>
                </a:lnTo>
                <a:lnTo>
                  <a:pt x="11186" y="10234"/>
                </a:lnTo>
                <a:lnTo>
                  <a:pt x="11357" y="10210"/>
                </a:lnTo>
                <a:lnTo>
                  <a:pt x="11503" y="10161"/>
                </a:lnTo>
                <a:lnTo>
                  <a:pt x="11674" y="10112"/>
                </a:lnTo>
                <a:lnTo>
                  <a:pt x="11821" y="10039"/>
                </a:lnTo>
                <a:lnTo>
                  <a:pt x="11943" y="9965"/>
                </a:lnTo>
                <a:lnTo>
                  <a:pt x="12065" y="9868"/>
                </a:lnTo>
                <a:lnTo>
                  <a:pt x="12187" y="9770"/>
                </a:lnTo>
                <a:lnTo>
                  <a:pt x="12309" y="9648"/>
                </a:lnTo>
                <a:lnTo>
                  <a:pt x="12382" y="9526"/>
                </a:lnTo>
                <a:lnTo>
                  <a:pt x="12480" y="9379"/>
                </a:lnTo>
                <a:lnTo>
                  <a:pt x="12553" y="9233"/>
                </a:lnTo>
                <a:lnTo>
                  <a:pt x="12602" y="9086"/>
                </a:lnTo>
                <a:lnTo>
                  <a:pt x="12651" y="8915"/>
                </a:lnTo>
                <a:lnTo>
                  <a:pt x="12676" y="8769"/>
                </a:lnTo>
                <a:lnTo>
                  <a:pt x="12676" y="8598"/>
                </a:lnTo>
                <a:lnTo>
                  <a:pt x="12651" y="8329"/>
                </a:lnTo>
                <a:lnTo>
                  <a:pt x="12602" y="8085"/>
                </a:lnTo>
                <a:lnTo>
                  <a:pt x="12505" y="7865"/>
                </a:lnTo>
                <a:lnTo>
                  <a:pt x="12358" y="7645"/>
                </a:lnTo>
                <a:lnTo>
                  <a:pt x="15411" y="4055"/>
                </a:lnTo>
                <a:lnTo>
                  <a:pt x="15631" y="4592"/>
                </a:lnTo>
                <a:lnTo>
                  <a:pt x="15362" y="4739"/>
                </a:lnTo>
                <a:lnTo>
                  <a:pt x="15093" y="4910"/>
                </a:lnTo>
                <a:lnTo>
                  <a:pt x="14849" y="5105"/>
                </a:lnTo>
                <a:lnTo>
                  <a:pt x="14605" y="5301"/>
                </a:lnTo>
                <a:lnTo>
                  <a:pt x="14385" y="5520"/>
                </a:lnTo>
                <a:lnTo>
                  <a:pt x="14190" y="5765"/>
                </a:lnTo>
                <a:lnTo>
                  <a:pt x="14019" y="6009"/>
                </a:lnTo>
                <a:lnTo>
                  <a:pt x="13848" y="6253"/>
                </a:lnTo>
                <a:lnTo>
                  <a:pt x="13701" y="6522"/>
                </a:lnTo>
                <a:lnTo>
                  <a:pt x="13579" y="6790"/>
                </a:lnTo>
                <a:lnTo>
                  <a:pt x="13457" y="7084"/>
                </a:lnTo>
                <a:lnTo>
                  <a:pt x="13359" y="7377"/>
                </a:lnTo>
                <a:lnTo>
                  <a:pt x="13286" y="7670"/>
                </a:lnTo>
                <a:lnTo>
                  <a:pt x="13237" y="7963"/>
                </a:lnTo>
                <a:lnTo>
                  <a:pt x="13213" y="8280"/>
                </a:lnTo>
                <a:lnTo>
                  <a:pt x="13188" y="8598"/>
                </a:lnTo>
                <a:lnTo>
                  <a:pt x="13213" y="9062"/>
                </a:lnTo>
                <a:lnTo>
                  <a:pt x="13286" y="9501"/>
                </a:lnTo>
                <a:lnTo>
                  <a:pt x="13408" y="9941"/>
                </a:lnTo>
                <a:lnTo>
                  <a:pt x="13555" y="10356"/>
                </a:lnTo>
                <a:lnTo>
                  <a:pt x="13750" y="10747"/>
                </a:lnTo>
                <a:lnTo>
                  <a:pt x="13970" y="11138"/>
                </a:lnTo>
                <a:lnTo>
                  <a:pt x="14239" y="11480"/>
                </a:lnTo>
                <a:lnTo>
                  <a:pt x="14532" y="11797"/>
                </a:lnTo>
                <a:lnTo>
                  <a:pt x="14849" y="12090"/>
                </a:lnTo>
                <a:lnTo>
                  <a:pt x="15191" y="12359"/>
                </a:lnTo>
                <a:lnTo>
                  <a:pt x="15582" y="12579"/>
                </a:lnTo>
                <a:lnTo>
                  <a:pt x="15973" y="12774"/>
                </a:lnTo>
                <a:lnTo>
                  <a:pt x="16388" y="12945"/>
                </a:lnTo>
                <a:lnTo>
                  <a:pt x="16827" y="13043"/>
                </a:lnTo>
                <a:lnTo>
                  <a:pt x="17267" y="13116"/>
                </a:lnTo>
                <a:lnTo>
                  <a:pt x="17756" y="13140"/>
                </a:lnTo>
                <a:lnTo>
                  <a:pt x="18195" y="13116"/>
                </a:lnTo>
                <a:lnTo>
                  <a:pt x="18659" y="13043"/>
                </a:lnTo>
                <a:lnTo>
                  <a:pt x="19099" y="12945"/>
                </a:lnTo>
                <a:lnTo>
                  <a:pt x="19514" y="12774"/>
                </a:lnTo>
                <a:lnTo>
                  <a:pt x="19905" y="12579"/>
                </a:lnTo>
                <a:lnTo>
                  <a:pt x="20271" y="12359"/>
                </a:lnTo>
                <a:lnTo>
                  <a:pt x="20613" y="12090"/>
                </a:lnTo>
                <a:lnTo>
                  <a:pt x="20931" y="11797"/>
                </a:lnTo>
                <a:lnTo>
                  <a:pt x="21224" y="11480"/>
                </a:lnTo>
                <a:lnTo>
                  <a:pt x="21492" y="11138"/>
                </a:lnTo>
                <a:lnTo>
                  <a:pt x="21712" y="10747"/>
                </a:lnTo>
                <a:lnTo>
                  <a:pt x="21907" y="10356"/>
                </a:lnTo>
                <a:lnTo>
                  <a:pt x="22054" y="9941"/>
                </a:lnTo>
                <a:lnTo>
                  <a:pt x="22176" y="9501"/>
                </a:lnTo>
                <a:lnTo>
                  <a:pt x="22249" y="9062"/>
                </a:lnTo>
                <a:lnTo>
                  <a:pt x="22274" y="8598"/>
                </a:lnTo>
                <a:lnTo>
                  <a:pt x="22249" y="8134"/>
                </a:lnTo>
                <a:lnTo>
                  <a:pt x="22176" y="7670"/>
                </a:lnTo>
                <a:lnTo>
                  <a:pt x="22054" y="7230"/>
                </a:lnTo>
                <a:lnTo>
                  <a:pt x="21907" y="6815"/>
                </a:lnTo>
                <a:lnTo>
                  <a:pt x="21712" y="6424"/>
                </a:lnTo>
                <a:lnTo>
                  <a:pt x="21492" y="6058"/>
                </a:lnTo>
                <a:lnTo>
                  <a:pt x="21224" y="5691"/>
                </a:lnTo>
                <a:lnTo>
                  <a:pt x="20931" y="5374"/>
                </a:lnTo>
                <a:lnTo>
                  <a:pt x="20613" y="5081"/>
                </a:lnTo>
                <a:lnTo>
                  <a:pt x="20271" y="4812"/>
                </a:lnTo>
                <a:lnTo>
                  <a:pt x="19905" y="4592"/>
                </a:lnTo>
                <a:lnTo>
                  <a:pt x="19514" y="4397"/>
                </a:lnTo>
                <a:lnTo>
                  <a:pt x="19099" y="4250"/>
                </a:lnTo>
                <a:lnTo>
                  <a:pt x="18659" y="4128"/>
                </a:lnTo>
                <a:lnTo>
                  <a:pt x="18195" y="4079"/>
                </a:lnTo>
                <a:lnTo>
                  <a:pt x="17756" y="4055"/>
                </a:lnTo>
                <a:lnTo>
                  <a:pt x="17414" y="4055"/>
                </a:lnTo>
                <a:lnTo>
                  <a:pt x="17072" y="4104"/>
                </a:lnTo>
                <a:lnTo>
                  <a:pt x="16754" y="4153"/>
                </a:lnTo>
                <a:lnTo>
                  <a:pt x="16412" y="4250"/>
                </a:lnTo>
                <a:lnTo>
                  <a:pt x="15240" y="1344"/>
                </a:lnTo>
                <a:lnTo>
                  <a:pt x="16144" y="1344"/>
                </a:lnTo>
                <a:lnTo>
                  <a:pt x="15997" y="1515"/>
                </a:lnTo>
                <a:lnTo>
                  <a:pt x="15924" y="1564"/>
                </a:lnTo>
                <a:lnTo>
                  <a:pt x="15899" y="1637"/>
                </a:lnTo>
                <a:lnTo>
                  <a:pt x="15875" y="1735"/>
                </a:lnTo>
                <a:lnTo>
                  <a:pt x="15875" y="1808"/>
                </a:lnTo>
                <a:lnTo>
                  <a:pt x="15875" y="1881"/>
                </a:lnTo>
                <a:lnTo>
                  <a:pt x="15899" y="1955"/>
                </a:lnTo>
                <a:lnTo>
                  <a:pt x="15924" y="2028"/>
                </a:lnTo>
                <a:lnTo>
                  <a:pt x="15997" y="2101"/>
                </a:lnTo>
                <a:lnTo>
                  <a:pt x="16046" y="2150"/>
                </a:lnTo>
                <a:lnTo>
                  <a:pt x="16119" y="2199"/>
                </a:lnTo>
                <a:lnTo>
                  <a:pt x="16192" y="2223"/>
                </a:lnTo>
                <a:lnTo>
                  <a:pt x="16363" y="2223"/>
                </a:lnTo>
                <a:lnTo>
                  <a:pt x="16437" y="2199"/>
                </a:lnTo>
                <a:lnTo>
                  <a:pt x="16510" y="2150"/>
                </a:lnTo>
                <a:lnTo>
                  <a:pt x="16583" y="2101"/>
                </a:lnTo>
                <a:lnTo>
                  <a:pt x="16754" y="1930"/>
                </a:lnTo>
                <a:lnTo>
                  <a:pt x="16852" y="1808"/>
                </a:lnTo>
                <a:lnTo>
                  <a:pt x="16925" y="1662"/>
                </a:lnTo>
                <a:lnTo>
                  <a:pt x="16998" y="1491"/>
                </a:lnTo>
                <a:lnTo>
                  <a:pt x="17047" y="1320"/>
                </a:lnTo>
                <a:lnTo>
                  <a:pt x="17047" y="1124"/>
                </a:lnTo>
                <a:lnTo>
                  <a:pt x="16998" y="953"/>
                </a:lnTo>
                <a:lnTo>
                  <a:pt x="16901" y="807"/>
                </a:lnTo>
                <a:lnTo>
                  <a:pt x="16779" y="685"/>
                </a:lnTo>
                <a:lnTo>
                  <a:pt x="16657" y="587"/>
                </a:lnTo>
                <a:lnTo>
                  <a:pt x="16486" y="538"/>
                </a:lnTo>
                <a:lnTo>
                  <a:pt x="16339" y="489"/>
                </a:lnTo>
                <a:lnTo>
                  <a:pt x="16192" y="465"/>
                </a:lnTo>
                <a:lnTo>
                  <a:pt x="14629" y="465"/>
                </a:lnTo>
                <a:lnTo>
                  <a:pt x="14507" y="489"/>
                </a:lnTo>
                <a:lnTo>
                  <a:pt x="14434" y="514"/>
                </a:lnTo>
                <a:lnTo>
                  <a:pt x="14312" y="611"/>
                </a:lnTo>
                <a:lnTo>
                  <a:pt x="14239" y="709"/>
                </a:lnTo>
                <a:lnTo>
                  <a:pt x="14214" y="807"/>
                </a:lnTo>
                <a:lnTo>
                  <a:pt x="14214" y="929"/>
                </a:lnTo>
                <a:lnTo>
                  <a:pt x="14239" y="1027"/>
                </a:lnTo>
                <a:lnTo>
                  <a:pt x="14996" y="2883"/>
                </a:lnTo>
                <a:lnTo>
                  <a:pt x="8792" y="2883"/>
                </a:lnTo>
                <a:lnTo>
                  <a:pt x="8035" y="1344"/>
                </a:lnTo>
                <a:lnTo>
                  <a:pt x="9427" y="1344"/>
                </a:lnTo>
                <a:lnTo>
                  <a:pt x="9525" y="1320"/>
                </a:lnTo>
                <a:lnTo>
                  <a:pt x="9598" y="1295"/>
                </a:lnTo>
                <a:lnTo>
                  <a:pt x="9672" y="1271"/>
                </a:lnTo>
                <a:lnTo>
                  <a:pt x="9720" y="1222"/>
                </a:lnTo>
                <a:lnTo>
                  <a:pt x="9794" y="1149"/>
                </a:lnTo>
                <a:lnTo>
                  <a:pt x="9818" y="1075"/>
                </a:lnTo>
                <a:lnTo>
                  <a:pt x="9842" y="1002"/>
                </a:lnTo>
                <a:lnTo>
                  <a:pt x="9842" y="904"/>
                </a:lnTo>
                <a:lnTo>
                  <a:pt x="9842" y="831"/>
                </a:lnTo>
                <a:lnTo>
                  <a:pt x="9818" y="734"/>
                </a:lnTo>
                <a:lnTo>
                  <a:pt x="9794" y="685"/>
                </a:lnTo>
                <a:lnTo>
                  <a:pt x="9720" y="611"/>
                </a:lnTo>
                <a:lnTo>
                  <a:pt x="9672" y="563"/>
                </a:lnTo>
                <a:lnTo>
                  <a:pt x="9598" y="514"/>
                </a:lnTo>
                <a:lnTo>
                  <a:pt x="9525" y="489"/>
                </a:lnTo>
                <a:lnTo>
                  <a:pt x="9427" y="489"/>
                </a:lnTo>
                <a:lnTo>
                  <a:pt x="6350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93" name="Google Shape;4593;p48"/>
          <p:cNvGrpSpPr/>
          <p:nvPr/>
        </p:nvGrpSpPr>
        <p:grpSpPr>
          <a:xfrm>
            <a:off x="834027" y="4322764"/>
            <a:ext cx="371623" cy="365499"/>
            <a:chOff x="1244325" y="4999400"/>
            <a:chExt cx="444525" cy="437200"/>
          </a:xfrm>
        </p:grpSpPr>
        <p:sp>
          <p:nvSpPr>
            <p:cNvPr id="4594" name="Google Shape;4594;p48"/>
            <p:cNvSpPr/>
            <p:nvPr/>
          </p:nvSpPr>
          <p:spPr>
            <a:xfrm>
              <a:off x="1244325" y="5161200"/>
              <a:ext cx="374925" cy="222275"/>
            </a:xfrm>
            <a:custGeom>
              <a:avLst/>
              <a:gdLst/>
              <a:ahLst/>
              <a:cxnLst/>
              <a:rect l="l" t="t" r="r" b="b"/>
              <a:pathLst>
                <a:path w="14997" h="8891" extrusionOk="0">
                  <a:moveTo>
                    <a:pt x="2077" y="1661"/>
                  </a:moveTo>
                  <a:lnTo>
                    <a:pt x="2199" y="1685"/>
                  </a:lnTo>
                  <a:lnTo>
                    <a:pt x="2468" y="1783"/>
                  </a:lnTo>
                  <a:lnTo>
                    <a:pt x="2687" y="1930"/>
                  </a:lnTo>
                  <a:lnTo>
                    <a:pt x="2883" y="2076"/>
                  </a:lnTo>
                  <a:lnTo>
                    <a:pt x="2932" y="2443"/>
                  </a:lnTo>
                  <a:lnTo>
                    <a:pt x="3005" y="2833"/>
                  </a:lnTo>
                  <a:lnTo>
                    <a:pt x="3176" y="3664"/>
                  </a:lnTo>
                  <a:lnTo>
                    <a:pt x="3396" y="4470"/>
                  </a:lnTo>
                  <a:lnTo>
                    <a:pt x="3567" y="5154"/>
                  </a:lnTo>
                  <a:lnTo>
                    <a:pt x="3371" y="5105"/>
                  </a:lnTo>
                  <a:lnTo>
                    <a:pt x="3152" y="5031"/>
                  </a:lnTo>
                  <a:lnTo>
                    <a:pt x="2956" y="4934"/>
                  </a:lnTo>
                  <a:lnTo>
                    <a:pt x="2736" y="4812"/>
                  </a:lnTo>
                  <a:lnTo>
                    <a:pt x="2541" y="4690"/>
                  </a:lnTo>
                  <a:lnTo>
                    <a:pt x="2321" y="4543"/>
                  </a:lnTo>
                  <a:lnTo>
                    <a:pt x="2126" y="4372"/>
                  </a:lnTo>
                  <a:lnTo>
                    <a:pt x="1930" y="4201"/>
                  </a:lnTo>
                  <a:lnTo>
                    <a:pt x="1759" y="4006"/>
                  </a:lnTo>
                  <a:lnTo>
                    <a:pt x="1613" y="3810"/>
                  </a:lnTo>
                  <a:lnTo>
                    <a:pt x="1466" y="3590"/>
                  </a:lnTo>
                  <a:lnTo>
                    <a:pt x="1344" y="3395"/>
                  </a:lnTo>
                  <a:lnTo>
                    <a:pt x="1247" y="3175"/>
                  </a:lnTo>
                  <a:lnTo>
                    <a:pt x="1173" y="2931"/>
                  </a:lnTo>
                  <a:lnTo>
                    <a:pt x="1124" y="2711"/>
                  </a:lnTo>
                  <a:lnTo>
                    <a:pt x="1124" y="2491"/>
                  </a:lnTo>
                  <a:lnTo>
                    <a:pt x="1124" y="2320"/>
                  </a:lnTo>
                  <a:lnTo>
                    <a:pt x="1173" y="2174"/>
                  </a:lnTo>
                  <a:lnTo>
                    <a:pt x="1247" y="2027"/>
                  </a:lnTo>
                  <a:lnTo>
                    <a:pt x="1369" y="1905"/>
                  </a:lnTo>
                  <a:lnTo>
                    <a:pt x="1491" y="1808"/>
                  </a:lnTo>
                  <a:lnTo>
                    <a:pt x="1613" y="1734"/>
                  </a:lnTo>
                  <a:lnTo>
                    <a:pt x="1784" y="1685"/>
                  </a:lnTo>
                  <a:lnTo>
                    <a:pt x="1955" y="1661"/>
                  </a:lnTo>
                  <a:close/>
                  <a:moveTo>
                    <a:pt x="3225" y="0"/>
                  </a:moveTo>
                  <a:lnTo>
                    <a:pt x="3127" y="25"/>
                  </a:lnTo>
                  <a:lnTo>
                    <a:pt x="3029" y="98"/>
                  </a:lnTo>
                  <a:lnTo>
                    <a:pt x="2932" y="147"/>
                  </a:lnTo>
                  <a:lnTo>
                    <a:pt x="2883" y="245"/>
                  </a:lnTo>
                  <a:lnTo>
                    <a:pt x="2834" y="342"/>
                  </a:lnTo>
                  <a:lnTo>
                    <a:pt x="2785" y="440"/>
                  </a:lnTo>
                  <a:lnTo>
                    <a:pt x="2785" y="538"/>
                  </a:lnTo>
                  <a:lnTo>
                    <a:pt x="2785" y="709"/>
                  </a:lnTo>
                  <a:lnTo>
                    <a:pt x="2565" y="635"/>
                  </a:lnTo>
                  <a:lnTo>
                    <a:pt x="2370" y="586"/>
                  </a:lnTo>
                  <a:lnTo>
                    <a:pt x="2150" y="562"/>
                  </a:lnTo>
                  <a:lnTo>
                    <a:pt x="1955" y="538"/>
                  </a:lnTo>
                  <a:lnTo>
                    <a:pt x="1759" y="562"/>
                  </a:lnTo>
                  <a:lnTo>
                    <a:pt x="1564" y="586"/>
                  </a:lnTo>
                  <a:lnTo>
                    <a:pt x="1369" y="635"/>
                  </a:lnTo>
                  <a:lnTo>
                    <a:pt x="1198" y="709"/>
                  </a:lnTo>
                  <a:lnTo>
                    <a:pt x="1027" y="782"/>
                  </a:lnTo>
                  <a:lnTo>
                    <a:pt x="856" y="880"/>
                  </a:lnTo>
                  <a:lnTo>
                    <a:pt x="709" y="1002"/>
                  </a:lnTo>
                  <a:lnTo>
                    <a:pt x="563" y="1124"/>
                  </a:lnTo>
                  <a:lnTo>
                    <a:pt x="441" y="1246"/>
                  </a:lnTo>
                  <a:lnTo>
                    <a:pt x="343" y="1417"/>
                  </a:lnTo>
                  <a:lnTo>
                    <a:pt x="245" y="1563"/>
                  </a:lnTo>
                  <a:lnTo>
                    <a:pt x="147" y="1734"/>
                  </a:lnTo>
                  <a:lnTo>
                    <a:pt x="99" y="1905"/>
                  </a:lnTo>
                  <a:lnTo>
                    <a:pt x="50" y="2101"/>
                  </a:lnTo>
                  <a:lnTo>
                    <a:pt x="1" y="2296"/>
                  </a:lnTo>
                  <a:lnTo>
                    <a:pt x="1" y="2491"/>
                  </a:lnTo>
                  <a:lnTo>
                    <a:pt x="25" y="2858"/>
                  </a:lnTo>
                  <a:lnTo>
                    <a:pt x="99" y="3200"/>
                  </a:lnTo>
                  <a:lnTo>
                    <a:pt x="221" y="3566"/>
                  </a:lnTo>
                  <a:lnTo>
                    <a:pt x="367" y="3884"/>
                  </a:lnTo>
                  <a:lnTo>
                    <a:pt x="563" y="4225"/>
                  </a:lnTo>
                  <a:lnTo>
                    <a:pt x="782" y="4543"/>
                  </a:lnTo>
                  <a:lnTo>
                    <a:pt x="1027" y="4836"/>
                  </a:lnTo>
                  <a:lnTo>
                    <a:pt x="1295" y="5105"/>
                  </a:lnTo>
                  <a:lnTo>
                    <a:pt x="1588" y="5349"/>
                  </a:lnTo>
                  <a:lnTo>
                    <a:pt x="1906" y="5593"/>
                  </a:lnTo>
                  <a:lnTo>
                    <a:pt x="2248" y="5789"/>
                  </a:lnTo>
                  <a:lnTo>
                    <a:pt x="2590" y="5960"/>
                  </a:lnTo>
                  <a:lnTo>
                    <a:pt x="2932" y="6106"/>
                  </a:lnTo>
                  <a:lnTo>
                    <a:pt x="3274" y="6204"/>
                  </a:lnTo>
                  <a:lnTo>
                    <a:pt x="3616" y="6277"/>
                  </a:lnTo>
                  <a:lnTo>
                    <a:pt x="3957" y="6301"/>
                  </a:lnTo>
                  <a:lnTo>
                    <a:pt x="4080" y="6643"/>
                  </a:lnTo>
                  <a:lnTo>
                    <a:pt x="4226" y="6961"/>
                  </a:lnTo>
                  <a:lnTo>
                    <a:pt x="4519" y="7596"/>
                  </a:lnTo>
                  <a:lnTo>
                    <a:pt x="4812" y="8133"/>
                  </a:lnTo>
                  <a:lnTo>
                    <a:pt x="5081" y="8597"/>
                  </a:lnTo>
                  <a:lnTo>
                    <a:pt x="5154" y="8719"/>
                  </a:lnTo>
                  <a:lnTo>
                    <a:pt x="5276" y="8817"/>
                  </a:lnTo>
                  <a:lnTo>
                    <a:pt x="5423" y="8866"/>
                  </a:lnTo>
                  <a:lnTo>
                    <a:pt x="5569" y="8890"/>
                  </a:lnTo>
                  <a:lnTo>
                    <a:pt x="12212" y="8890"/>
                  </a:lnTo>
                  <a:lnTo>
                    <a:pt x="12359" y="8866"/>
                  </a:lnTo>
                  <a:lnTo>
                    <a:pt x="12506" y="8817"/>
                  </a:lnTo>
                  <a:lnTo>
                    <a:pt x="12628" y="8719"/>
                  </a:lnTo>
                  <a:lnTo>
                    <a:pt x="12701" y="8597"/>
                  </a:lnTo>
                  <a:lnTo>
                    <a:pt x="12994" y="8060"/>
                  </a:lnTo>
                  <a:lnTo>
                    <a:pt x="13360" y="7352"/>
                  </a:lnTo>
                  <a:lnTo>
                    <a:pt x="13727" y="6472"/>
                  </a:lnTo>
                  <a:lnTo>
                    <a:pt x="13922" y="6008"/>
                  </a:lnTo>
                  <a:lnTo>
                    <a:pt x="14117" y="5495"/>
                  </a:lnTo>
                  <a:lnTo>
                    <a:pt x="14288" y="4958"/>
                  </a:lnTo>
                  <a:lnTo>
                    <a:pt x="14459" y="4372"/>
                  </a:lnTo>
                  <a:lnTo>
                    <a:pt x="14606" y="3786"/>
                  </a:lnTo>
                  <a:lnTo>
                    <a:pt x="14752" y="3175"/>
                  </a:lnTo>
                  <a:lnTo>
                    <a:pt x="14850" y="2540"/>
                  </a:lnTo>
                  <a:lnTo>
                    <a:pt x="14923" y="1881"/>
                  </a:lnTo>
                  <a:lnTo>
                    <a:pt x="14972" y="1221"/>
                  </a:lnTo>
                  <a:lnTo>
                    <a:pt x="14997" y="538"/>
                  </a:lnTo>
                  <a:lnTo>
                    <a:pt x="14997" y="440"/>
                  </a:lnTo>
                  <a:lnTo>
                    <a:pt x="14948" y="342"/>
                  </a:lnTo>
                  <a:lnTo>
                    <a:pt x="14899" y="245"/>
                  </a:lnTo>
                  <a:lnTo>
                    <a:pt x="14850" y="147"/>
                  </a:lnTo>
                  <a:lnTo>
                    <a:pt x="14752" y="98"/>
                  </a:lnTo>
                  <a:lnTo>
                    <a:pt x="14655" y="25"/>
                  </a:lnTo>
                  <a:lnTo>
                    <a:pt x="1455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5" name="Google Shape;4595;p48"/>
            <p:cNvSpPr/>
            <p:nvPr/>
          </p:nvSpPr>
          <p:spPr>
            <a:xfrm>
              <a:off x="1244325" y="5397500"/>
              <a:ext cx="444525" cy="39100"/>
            </a:xfrm>
            <a:custGeom>
              <a:avLst/>
              <a:gdLst/>
              <a:ahLst/>
              <a:cxnLst/>
              <a:rect l="l" t="t" r="r" b="b"/>
              <a:pathLst>
                <a:path w="17781" h="1564" extrusionOk="0">
                  <a:moveTo>
                    <a:pt x="1" y="0"/>
                  </a:moveTo>
                  <a:lnTo>
                    <a:pt x="25" y="244"/>
                  </a:lnTo>
                  <a:lnTo>
                    <a:pt x="99" y="488"/>
                  </a:lnTo>
                  <a:lnTo>
                    <a:pt x="196" y="757"/>
                  </a:lnTo>
                  <a:lnTo>
                    <a:pt x="318" y="1001"/>
                  </a:lnTo>
                  <a:lnTo>
                    <a:pt x="489" y="1221"/>
                  </a:lnTo>
                  <a:lnTo>
                    <a:pt x="685" y="1392"/>
                  </a:lnTo>
                  <a:lnTo>
                    <a:pt x="782" y="1465"/>
                  </a:lnTo>
                  <a:lnTo>
                    <a:pt x="880" y="1514"/>
                  </a:lnTo>
                  <a:lnTo>
                    <a:pt x="1002" y="1539"/>
                  </a:lnTo>
                  <a:lnTo>
                    <a:pt x="1124" y="1563"/>
                  </a:lnTo>
                  <a:lnTo>
                    <a:pt x="16657" y="1563"/>
                  </a:lnTo>
                  <a:lnTo>
                    <a:pt x="16780" y="1539"/>
                  </a:lnTo>
                  <a:lnTo>
                    <a:pt x="16902" y="1514"/>
                  </a:lnTo>
                  <a:lnTo>
                    <a:pt x="16999" y="1465"/>
                  </a:lnTo>
                  <a:lnTo>
                    <a:pt x="17097" y="1392"/>
                  </a:lnTo>
                  <a:lnTo>
                    <a:pt x="17292" y="1221"/>
                  </a:lnTo>
                  <a:lnTo>
                    <a:pt x="17463" y="1001"/>
                  </a:lnTo>
                  <a:lnTo>
                    <a:pt x="17586" y="757"/>
                  </a:lnTo>
                  <a:lnTo>
                    <a:pt x="17683" y="488"/>
                  </a:lnTo>
                  <a:lnTo>
                    <a:pt x="17756" y="244"/>
                  </a:lnTo>
                  <a:lnTo>
                    <a:pt x="1778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6" name="Google Shape;4596;p48"/>
            <p:cNvSpPr/>
            <p:nvPr/>
          </p:nvSpPr>
          <p:spPr>
            <a:xfrm>
              <a:off x="1451925" y="4999400"/>
              <a:ext cx="31175" cy="129450"/>
            </a:xfrm>
            <a:custGeom>
              <a:avLst/>
              <a:gdLst/>
              <a:ahLst/>
              <a:cxnLst/>
              <a:rect l="l" t="t" r="r" b="b"/>
              <a:pathLst>
                <a:path w="1247" h="5178" extrusionOk="0">
                  <a:moveTo>
                    <a:pt x="953" y="0"/>
                  </a:moveTo>
                  <a:lnTo>
                    <a:pt x="856" y="25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5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14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74" y="1368"/>
                  </a:lnTo>
                  <a:lnTo>
                    <a:pt x="50" y="1490"/>
                  </a:lnTo>
                  <a:lnTo>
                    <a:pt x="1" y="1661"/>
                  </a:lnTo>
                  <a:lnTo>
                    <a:pt x="1" y="1832"/>
                  </a:lnTo>
                  <a:lnTo>
                    <a:pt x="1" y="2003"/>
                  </a:lnTo>
                  <a:lnTo>
                    <a:pt x="50" y="2149"/>
                  </a:lnTo>
                  <a:lnTo>
                    <a:pt x="74" y="2296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14" y="2907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5" y="3346"/>
                  </a:lnTo>
                  <a:lnTo>
                    <a:pt x="660" y="3542"/>
                  </a:lnTo>
                  <a:lnTo>
                    <a:pt x="611" y="3688"/>
                  </a:lnTo>
                  <a:lnTo>
                    <a:pt x="514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74" y="4421"/>
                  </a:lnTo>
                  <a:lnTo>
                    <a:pt x="50" y="4567"/>
                  </a:lnTo>
                  <a:lnTo>
                    <a:pt x="1" y="4714"/>
                  </a:lnTo>
                  <a:lnTo>
                    <a:pt x="1" y="4885"/>
                  </a:lnTo>
                  <a:lnTo>
                    <a:pt x="25" y="5007"/>
                  </a:lnTo>
                  <a:lnTo>
                    <a:pt x="74" y="5080"/>
                  </a:lnTo>
                  <a:lnTo>
                    <a:pt x="172" y="5153"/>
                  </a:lnTo>
                  <a:lnTo>
                    <a:pt x="294" y="5178"/>
                  </a:lnTo>
                  <a:lnTo>
                    <a:pt x="392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3" y="4885"/>
                  </a:lnTo>
                  <a:lnTo>
                    <a:pt x="587" y="4714"/>
                  </a:lnTo>
                  <a:lnTo>
                    <a:pt x="636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8" y="4152"/>
                  </a:lnTo>
                  <a:lnTo>
                    <a:pt x="1100" y="3932"/>
                  </a:lnTo>
                  <a:lnTo>
                    <a:pt x="1149" y="3810"/>
                  </a:lnTo>
                  <a:lnTo>
                    <a:pt x="1197" y="3688"/>
                  </a:lnTo>
                  <a:lnTo>
                    <a:pt x="1222" y="3542"/>
                  </a:lnTo>
                  <a:lnTo>
                    <a:pt x="1246" y="3346"/>
                  </a:lnTo>
                  <a:lnTo>
                    <a:pt x="1222" y="3175"/>
                  </a:lnTo>
                  <a:lnTo>
                    <a:pt x="1197" y="3029"/>
                  </a:lnTo>
                  <a:lnTo>
                    <a:pt x="1149" y="2882"/>
                  </a:lnTo>
                  <a:lnTo>
                    <a:pt x="1100" y="2784"/>
                  </a:lnTo>
                  <a:lnTo>
                    <a:pt x="978" y="2565"/>
                  </a:lnTo>
                  <a:lnTo>
                    <a:pt x="831" y="2394"/>
                  </a:lnTo>
                  <a:lnTo>
                    <a:pt x="733" y="2272"/>
                  </a:lnTo>
                  <a:lnTo>
                    <a:pt x="636" y="2149"/>
                  </a:lnTo>
                  <a:lnTo>
                    <a:pt x="587" y="2003"/>
                  </a:lnTo>
                  <a:lnTo>
                    <a:pt x="563" y="1832"/>
                  </a:lnTo>
                  <a:lnTo>
                    <a:pt x="587" y="1637"/>
                  </a:lnTo>
                  <a:lnTo>
                    <a:pt x="636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8" y="1075"/>
                  </a:lnTo>
                  <a:lnTo>
                    <a:pt x="1100" y="879"/>
                  </a:lnTo>
                  <a:lnTo>
                    <a:pt x="1149" y="757"/>
                  </a:lnTo>
                  <a:lnTo>
                    <a:pt x="1197" y="611"/>
                  </a:lnTo>
                  <a:lnTo>
                    <a:pt x="1222" y="464"/>
                  </a:lnTo>
                  <a:lnTo>
                    <a:pt x="1246" y="293"/>
                  </a:lnTo>
                  <a:lnTo>
                    <a:pt x="1222" y="171"/>
                  </a:lnTo>
                  <a:lnTo>
                    <a:pt x="1149" y="98"/>
                  </a:lnTo>
                  <a:lnTo>
                    <a:pt x="1075" y="2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7" name="Google Shape;4597;p48"/>
            <p:cNvSpPr/>
            <p:nvPr/>
          </p:nvSpPr>
          <p:spPr>
            <a:xfrm>
              <a:off x="1407975" y="4999400"/>
              <a:ext cx="31150" cy="129450"/>
            </a:xfrm>
            <a:custGeom>
              <a:avLst/>
              <a:gdLst/>
              <a:ahLst/>
              <a:cxnLst/>
              <a:rect l="l" t="t" r="r" b="b"/>
              <a:pathLst>
                <a:path w="1246" h="5178" extrusionOk="0">
                  <a:moveTo>
                    <a:pt x="977" y="0"/>
                  </a:moveTo>
                  <a:lnTo>
                    <a:pt x="855" y="25"/>
                  </a:lnTo>
                  <a:lnTo>
                    <a:pt x="782" y="98"/>
                  </a:lnTo>
                  <a:lnTo>
                    <a:pt x="709" y="171"/>
                  </a:lnTo>
                  <a:lnTo>
                    <a:pt x="684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38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98" y="1368"/>
                  </a:lnTo>
                  <a:lnTo>
                    <a:pt x="49" y="1490"/>
                  </a:lnTo>
                  <a:lnTo>
                    <a:pt x="25" y="1661"/>
                  </a:lnTo>
                  <a:lnTo>
                    <a:pt x="0" y="1832"/>
                  </a:lnTo>
                  <a:lnTo>
                    <a:pt x="25" y="2003"/>
                  </a:lnTo>
                  <a:lnTo>
                    <a:pt x="49" y="2149"/>
                  </a:lnTo>
                  <a:lnTo>
                    <a:pt x="98" y="2296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38" y="2907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4" y="3346"/>
                  </a:lnTo>
                  <a:lnTo>
                    <a:pt x="660" y="3542"/>
                  </a:lnTo>
                  <a:lnTo>
                    <a:pt x="611" y="3688"/>
                  </a:lnTo>
                  <a:lnTo>
                    <a:pt x="538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98" y="4421"/>
                  </a:lnTo>
                  <a:lnTo>
                    <a:pt x="49" y="4567"/>
                  </a:lnTo>
                  <a:lnTo>
                    <a:pt x="25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98" y="5080"/>
                  </a:lnTo>
                  <a:lnTo>
                    <a:pt x="171" y="5153"/>
                  </a:lnTo>
                  <a:lnTo>
                    <a:pt x="293" y="5178"/>
                  </a:lnTo>
                  <a:lnTo>
                    <a:pt x="391" y="5153"/>
                  </a:lnTo>
                  <a:lnTo>
                    <a:pt x="489" y="5080"/>
                  </a:lnTo>
                  <a:lnTo>
                    <a:pt x="562" y="5007"/>
                  </a:lnTo>
                  <a:lnTo>
                    <a:pt x="586" y="4885"/>
                  </a:lnTo>
                  <a:lnTo>
                    <a:pt x="586" y="4714"/>
                  </a:lnTo>
                  <a:lnTo>
                    <a:pt x="660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7" y="4152"/>
                  </a:lnTo>
                  <a:lnTo>
                    <a:pt x="1124" y="3932"/>
                  </a:lnTo>
                  <a:lnTo>
                    <a:pt x="1173" y="3810"/>
                  </a:lnTo>
                  <a:lnTo>
                    <a:pt x="1221" y="3688"/>
                  </a:lnTo>
                  <a:lnTo>
                    <a:pt x="1246" y="3542"/>
                  </a:lnTo>
                  <a:lnTo>
                    <a:pt x="1246" y="3346"/>
                  </a:lnTo>
                  <a:lnTo>
                    <a:pt x="1246" y="3175"/>
                  </a:lnTo>
                  <a:lnTo>
                    <a:pt x="1221" y="3029"/>
                  </a:lnTo>
                  <a:lnTo>
                    <a:pt x="1173" y="2882"/>
                  </a:lnTo>
                  <a:lnTo>
                    <a:pt x="1124" y="2784"/>
                  </a:lnTo>
                  <a:lnTo>
                    <a:pt x="977" y="2565"/>
                  </a:lnTo>
                  <a:lnTo>
                    <a:pt x="831" y="2394"/>
                  </a:lnTo>
                  <a:lnTo>
                    <a:pt x="733" y="2272"/>
                  </a:lnTo>
                  <a:lnTo>
                    <a:pt x="660" y="2149"/>
                  </a:lnTo>
                  <a:lnTo>
                    <a:pt x="586" y="2003"/>
                  </a:lnTo>
                  <a:lnTo>
                    <a:pt x="586" y="1832"/>
                  </a:lnTo>
                  <a:lnTo>
                    <a:pt x="586" y="1637"/>
                  </a:lnTo>
                  <a:lnTo>
                    <a:pt x="660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7" y="1075"/>
                  </a:lnTo>
                  <a:lnTo>
                    <a:pt x="1124" y="879"/>
                  </a:lnTo>
                  <a:lnTo>
                    <a:pt x="1173" y="757"/>
                  </a:lnTo>
                  <a:lnTo>
                    <a:pt x="1221" y="611"/>
                  </a:lnTo>
                  <a:lnTo>
                    <a:pt x="1246" y="464"/>
                  </a:lnTo>
                  <a:lnTo>
                    <a:pt x="1246" y="293"/>
                  </a:lnTo>
                  <a:lnTo>
                    <a:pt x="1221" y="171"/>
                  </a:lnTo>
                  <a:lnTo>
                    <a:pt x="1173" y="98"/>
                  </a:lnTo>
                  <a:lnTo>
                    <a:pt x="1075" y="25"/>
                  </a:lnTo>
                  <a:lnTo>
                    <a:pt x="97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8" name="Google Shape;4598;p48"/>
            <p:cNvSpPr/>
            <p:nvPr/>
          </p:nvSpPr>
          <p:spPr>
            <a:xfrm>
              <a:off x="1495900" y="4999400"/>
              <a:ext cx="30550" cy="129450"/>
            </a:xfrm>
            <a:custGeom>
              <a:avLst/>
              <a:gdLst/>
              <a:ahLst/>
              <a:cxnLst/>
              <a:rect l="l" t="t" r="r" b="b"/>
              <a:pathLst>
                <a:path w="1222" h="5178" extrusionOk="0">
                  <a:moveTo>
                    <a:pt x="953" y="0"/>
                  </a:moveTo>
                  <a:lnTo>
                    <a:pt x="831" y="25"/>
                  </a:lnTo>
                  <a:lnTo>
                    <a:pt x="757" y="98"/>
                  </a:lnTo>
                  <a:lnTo>
                    <a:pt x="684" y="171"/>
                  </a:lnTo>
                  <a:lnTo>
                    <a:pt x="660" y="293"/>
                  </a:lnTo>
                  <a:lnTo>
                    <a:pt x="660" y="464"/>
                  </a:lnTo>
                  <a:lnTo>
                    <a:pt x="586" y="611"/>
                  </a:lnTo>
                  <a:lnTo>
                    <a:pt x="513" y="733"/>
                  </a:lnTo>
                  <a:lnTo>
                    <a:pt x="391" y="879"/>
                  </a:lnTo>
                  <a:lnTo>
                    <a:pt x="269" y="1026"/>
                  </a:lnTo>
                  <a:lnTo>
                    <a:pt x="122" y="1246"/>
                  </a:lnTo>
                  <a:lnTo>
                    <a:pt x="73" y="1368"/>
                  </a:lnTo>
                  <a:lnTo>
                    <a:pt x="25" y="1490"/>
                  </a:lnTo>
                  <a:lnTo>
                    <a:pt x="0" y="1661"/>
                  </a:lnTo>
                  <a:lnTo>
                    <a:pt x="0" y="1832"/>
                  </a:lnTo>
                  <a:lnTo>
                    <a:pt x="0" y="2003"/>
                  </a:lnTo>
                  <a:lnTo>
                    <a:pt x="25" y="2149"/>
                  </a:lnTo>
                  <a:lnTo>
                    <a:pt x="73" y="2296"/>
                  </a:lnTo>
                  <a:lnTo>
                    <a:pt x="122" y="2394"/>
                  </a:lnTo>
                  <a:lnTo>
                    <a:pt x="269" y="2613"/>
                  </a:lnTo>
                  <a:lnTo>
                    <a:pt x="391" y="2784"/>
                  </a:lnTo>
                  <a:lnTo>
                    <a:pt x="513" y="2907"/>
                  </a:lnTo>
                  <a:lnTo>
                    <a:pt x="586" y="3029"/>
                  </a:lnTo>
                  <a:lnTo>
                    <a:pt x="660" y="3175"/>
                  </a:lnTo>
                  <a:lnTo>
                    <a:pt x="660" y="3346"/>
                  </a:lnTo>
                  <a:lnTo>
                    <a:pt x="660" y="3542"/>
                  </a:lnTo>
                  <a:lnTo>
                    <a:pt x="586" y="3688"/>
                  </a:lnTo>
                  <a:lnTo>
                    <a:pt x="513" y="3810"/>
                  </a:lnTo>
                  <a:lnTo>
                    <a:pt x="391" y="3932"/>
                  </a:lnTo>
                  <a:lnTo>
                    <a:pt x="269" y="4103"/>
                  </a:lnTo>
                  <a:lnTo>
                    <a:pt x="122" y="4299"/>
                  </a:lnTo>
                  <a:lnTo>
                    <a:pt x="73" y="4421"/>
                  </a:lnTo>
                  <a:lnTo>
                    <a:pt x="25" y="4567"/>
                  </a:lnTo>
                  <a:lnTo>
                    <a:pt x="0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73" y="5080"/>
                  </a:lnTo>
                  <a:lnTo>
                    <a:pt x="171" y="5153"/>
                  </a:lnTo>
                  <a:lnTo>
                    <a:pt x="269" y="5178"/>
                  </a:lnTo>
                  <a:lnTo>
                    <a:pt x="391" y="5153"/>
                  </a:lnTo>
                  <a:lnTo>
                    <a:pt x="464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6" y="4714"/>
                  </a:lnTo>
                  <a:lnTo>
                    <a:pt x="635" y="4567"/>
                  </a:lnTo>
                  <a:lnTo>
                    <a:pt x="708" y="4445"/>
                  </a:lnTo>
                  <a:lnTo>
                    <a:pt x="831" y="4299"/>
                  </a:lnTo>
                  <a:lnTo>
                    <a:pt x="953" y="4152"/>
                  </a:lnTo>
                  <a:lnTo>
                    <a:pt x="1099" y="3932"/>
                  </a:lnTo>
                  <a:lnTo>
                    <a:pt x="1148" y="3810"/>
                  </a:lnTo>
                  <a:lnTo>
                    <a:pt x="1197" y="3688"/>
                  </a:lnTo>
                  <a:lnTo>
                    <a:pt x="1221" y="3542"/>
                  </a:lnTo>
                  <a:lnTo>
                    <a:pt x="1221" y="3346"/>
                  </a:lnTo>
                  <a:lnTo>
                    <a:pt x="1221" y="3175"/>
                  </a:lnTo>
                  <a:lnTo>
                    <a:pt x="1197" y="3029"/>
                  </a:lnTo>
                  <a:lnTo>
                    <a:pt x="1148" y="2882"/>
                  </a:lnTo>
                  <a:lnTo>
                    <a:pt x="1099" y="2784"/>
                  </a:lnTo>
                  <a:lnTo>
                    <a:pt x="953" y="2565"/>
                  </a:lnTo>
                  <a:lnTo>
                    <a:pt x="831" y="2394"/>
                  </a:lnTo>
                  <a:lnTo>
                    <a:pt x="708" y="2272"/>
                  </a:lnTo>
                  <a:lnTo>
                    <a:pt x="635" y="2149"/>
                  </a:lnTo>
                  <a:lnTo>
                    <a:pt x="586" y="2003"/>
                  </a:lnTo>
                  <a:lnTo>
                    <a:pt x="562" y="1832"/>
                  </a:lnTo>
                  <a:lnTo>
                    <a:pt x="586" y="1637"/>
                  </a:lnTo>
                  <a:lnTo>
                    <a:pt x="635" y="1490"/>
                  </a:lnTo>
                  <a:lnTo>
                    <a:pt x="708" y="1368"/>
                  </a:lnTo>
                  <a:lnTo>
                    <a:pt x="831" y="1246"/>
                  </a:lnTo>
                  <a:lnTo>
                    <a:pt x="953" y="1075"/>
                  </a:lnTo>
                  <a:lnTo>
                    <a:pt x="1099" y="879"/>
                  </a:lnTo>
                  <a:lnTo>
                    <a:pt x="1148" y="757"/>
                  </a:lnTo>
                  <a:lnTo>
                    <a:pt x="1197" y="611"/>
                  </a:lnTo>
                  <a:lnTo>
                    <a:pt x="1221" y="464"/>
                  </a:lnTo>
                  <a:lnTo>
                    <a:pt x="1221" y="293"/>
                  </a:lnTo>
                  <a:lnTo>
                    <a:pt x="1221" y="171"/>
                  </a:lnTo>
                  <a:lnTo>
                    <a:pt x="1148" y="98"/>
                  </a:lnTo>
                  <a:lnTo>
                    <a:pt x="1050" y="2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99" name="Google Shape;4599;p48"/>
          <p:cNvGrpSpPr/>
          <p:nvPr/>
        </p:nvGrpSpPr>
        <p:grpSpPr>
          <a:xfrm>
            <a:off x="1430743" y="4311018"/>
            <a:ext cx="305265" cy="388970"/>
            <a:chOff x="1958100" y="4985350"/>
            <a:chExt cx="365150" cy="465275"/>
          </a:xfrm>
        </p:grpSpPr>
        <p:sp>
          <p:nvSpPr>
            <p:cNvPr id="4600" name="Google Shape;4600;p48"/>
            <p:cNvSpPr/>
            <p:nvPr/>
          </p:nvSpPr>
          <p:spPr>
            <a:xfrm>
              <a:off x="1958100" y="4985350"/>
              <a:ext cx="365150" cy="465275"/>
            </a:xfrm>
            <a:custGeom>
              <a:avLst/>
              <a:gdLst/>
              <a:ahLst/>
              <a:cxnLst/>
              <a:rect l="l" t="t" r="r" b="b"/>
              <a:pathLst>
                <a:path w="14606" h="18611" extrusionOk="0">
                  <a:moveTo>
                    <a:pt x="4152" y="1734"/>
                  </a:moveTo>
                  <a:lnTo>
                    <a:pt x="4274" y="1759"/>
                  </a:lnTo>
                  <a:lnTo>
                    <a:pt x="4397" y="1783"/>
                  </a:lnTo>
                  <a:lnTo>
                    <a:pt x="4543" y="1808"/>
                  </a:lnTo>
                  <a:lnTo>
                    <a:pt x="4812" y="1930"/>
                  </a:lnTo>
                  <a:lnTo>
                    <a:pt x="5105" y="2125"/>
                  </a:lnTo>
                  <a:lnTo>
                    <a:pt x="5398" y="2394"/>
                  </a:lnTo>
                  <a:lnTo>
                    <a:pt x="5496" y="2516"/>
                  </a:lnTo>
                  <a:lnTo>
                    <a:pt x="5593" y="2638"/>
                  </a:lnTo>
                  <a:lnTo>
                    <a:pt x="5789" y="2956"/>
                  </a:lnTo>
                  <a:lnTo>
                    <a:pt x="5935" y="3322"/>
                  </a:lnTo>
                  <a:lnTo>
                    <a:pt x="6057" y="3688"/>
                  </a:lnTo>
                  <a:lnTo>
                    <a:pt x="6155" y="4079"/>
                  </a:lnTo>
                  <a:lnTo>
                    <a:pt x="6204" y="4470"/>
                  </a:lnTo>
                  <a:lnTo>
                    <a:pt x="6277" y="4836"/>
                  </a:lnTo>
                  <a:lnTo>
                    <a:pt x="6302" y="5154"/>
                  </a:lnTo>
                  <a:lnTo>
                    <a:pt x="5984" y="5129"/>
                  </a:lnTo>
                  <a:lnTo>
                    <a:pt x="5618" y="5080"/>
                  </a:lnTo>
                  <a:lnTo>
                    <a:pt x="5227" y="5007"/>
                  </a:lnTo>
                  <a:lnTo>
                    <a:pt x="4836" y="4909"/>
                  </a:lnTo>
                  <a:lnTo>
                    <a:pt x="4470" y="4787"/>
                  </a:lnTo>
                  <a:lnTo>
                    <a:pt x="4104" y="4641"/>
                  </a:lnTo>
                  <a:lnTo>
                    <a:pt x="3786" y="4445"/>
                  </a:lnTo>
                  <a:lnTo>
                    <a:pt x="3664" y="4348"/>
                  </a:lnTo>
                  <a:lnTo>
                    <a:pt x="3542" y="4250"/>
                  </a:lnTo>
                  <a:lnTo>
                    <a:pt x="3273" y="3957"/>
                  </a:lnTo>
                  <a:lnTo>
                    <a:pt x="3078" y="3664"/>
                  </a:lnTo>
                  <a:lnTo>
                    <a:pt x="2956" y="3395"/>
                  </a:lnTo>
                  <a:lnTo>
                    <a:pt x="2931" y="3273"/>
                  </a:lnTo>
                  <a:lnTo>
                    <a:pt x="2907" y="3127"/>
                  </a:lnTo>
                  <a:lnTo>
                    <a:pt x="2882" y="3004"/>
                  </a:lnTo>
                  <a:lnTo>
                    <a:pt x="2907" y="2858"/>
                  </a:lnTo>
                  <a:lnTo>
                    <a:pt x="2931" y="2736"/>
                  </a:lnTo>
                  <a:lnTo>
                    <a:pt x="2956" y="2614"/>
                  </a:lnTo>
                  <a:lnTo>
                    <a:pt x="3004" y="2492"/>
                  </a:lnTo>
                  <a:lnTo>
                    <a:pt x="3078" y="2369"/>
                  </a:lnTo>
                  <a:lnTo>
                    <a:pt x="3273" y="2125"/>
                  </a:lnTo>
                  <a:lnTo>
                    <a:pt x="3517" y="1930"/>
                  </a:lnTo>
                  <a:lnTo>
                    <a:pt x="3639" y="1857"/>
                  </a:lnTo>
                  <a:lnTo>
                    <a:pt x="3762" y="1808"/>
                  </a:lnTo>
                  <a:lnTo>
                    <a:pt x="3884" y="1783"/>
                  </a:lnTo>
                  <a:lnTo>
                    <a:pt x="4006" y="1759"/>
                  </a:lnTo>
                  <a:lnTo>
                    <a:pt x="4152" y="1734"/>
                  </a:lnTo>
                  <a:close/>
                  <a:moveTo>
                    <a:pt x="10454" y="1734"/>
                  </a:moveTo>
                  <a:lnTo>
                    <a:pt x="10600" y="1759"/>
                  </a:lnTo>
                  <a:lnTo>
                    <a:pt x="10722" y="1783"/>
                  </a:lnTo>
                  <a:lnTo>
                    <a:pt x="10844" y="1808"/>
                  </a:lnTo>
                  <a:lnTo>
                    <a:pt x="10966" y="1857"/>
                  </a:lnTo>
                  <a:lnTo>
                    <a:pt x="11089" y="1930"/>
                  </a:lnTo>
                  <a:lnTo>
                    <a:pt x="11333" y="2125"/>
                  </a:lnTo>
                  <a:lnTo>
                    <a:pt x="11528" y="2369"/>
                  </a:lnTo>
                  <a:lnTo>
                    <a:pt x="11601" y="2492"/>
                  </a:lnTo>
                  <a:lnTo>
                    <a:pt x="11650" y="2614"/>
                  </a:lnTo>
                  <a:lnTo>
                    <a:pt x="11675" y="2736"/>
                  </a:lnTo>
                  <a:lnTo>
                    <a:pt x="11699" y="2858"/>
                  </a:lnTo>
                  <a:lnTo>
                    <a:pt x="11724" y="3004"/>
                  </a:lnTo>
                  <a:lnTo>
                    <a:pt x="11699" y="3127"/>
                  </a:lnTo>
                  <a:lnTo>
                    <a:pt x="11675" y="3273"/>
                  </a:lnTo>
                  <a:lnTo>
                    <a:pt x="11650" y="3395"/>
                  </a:lnTo>
                  <a:lnTo>
                    <a:pt x="11528" y="3664"/>
                  </a:lnTo>
                  <a:lnTo>
                    <a:pt x="11333" y="3957"/>
                  </a:lnTo>
                  <a:lnTo>
                    <a:pt x="11064" y="4250"/>
                  </a:lnTo>
                  <a:lnTo>
                    <a:pt x="10942" y="4348"/>
                  </a:lnTo>
                  <a:lnTo>
                    <a:pt x="10820" y="4445"/>
                  </a:lnTo>
                  <a:lnTo>
                    <a:pt x="10502" y="4641"/>
                  </a:lnTo>
                  <a:lnTo>
                    <a:pt x="10136" y="4787"/>
                  </a:lnTo>
                  <a:lnTo>
                    <a:pt x="9770" y="4909"/>
                  </a:lnTo>
                  <a:lnTo>
                    <a:pt x="9379" y="5007"/>
                  </a:lnTo>
                  <a:lnTo>
                    <a:pt x="8988" y="5080"/>
                  </a:lnTo>
                  <a:lnTo>
                    <a:pt x="8622" y="5129"/>
                  </a:lnTo>
                  <a:lnTo>
                    <a:pt x="8304" y="5154"/>
                  </a:lnTo>
                  <a:lnTo>
                    <a:pt x="8329" y="4836"/>
                  </a:lnTo>
                  <a:lnTo>
                    <a:pt x="8402" y="4470"/>
                  </a:lnTo>
                  <a:lnTo>
                    <a:pt x="8451" y="4079"/>
                  </a:lnTo>
                  <a:lnTo>
                    <a:pt x="8549" y="3688"/>
                  </a:lnTo>
                  <a:lnTo>
                    <a:pt x="8671" y="3322"/>
                  </a:lnTo>
                  <a:lnTo>
                    <a:pt x="8817" y="2956"/>
                  </a:lnTo>
                  <a:lnTo>
                    <a:pt x="9013" y="2638"/>
                  </a:lnTo>
                  <a:lnTo>
                    <a:pt x="9110" y="2516"/>
                  </a:lnTo>
                  <a:lnTo>
                    <a:pt x="9208" y="2394"/>
                  </a:lnTo>
                  <a:lnTo>
                    <a:pt x="9501" y="2125"/>
                  </a:lnTo>
                  <a:lnTo>
                    <a:pt x="9794" y="1930"/>
                  </a:lnTo>
                  <a:lnTo>
                    <a:pt x="10063" y="1808"/>
                  </a:lnTo>
                  <a:lnTo>
                    <a:pt x="10209" y="1783"/>
                  </a:lnTo>
                  <a:lnTo>
                    <a:pt x="10331" y="1759"/>
                  </a:lnTo>
                  <a:lnTo>
                    <a:pt x="10454" y="1734"/>
                  </a:lnTo>
                  <a:close/>
                  <a:moveTo>
                    <a:pt x="3639" y="0"/>
                  </a:moveTo>
                  <a:lnTo>
                    <a:pt x="3395" y="25"/>
                  </a:lnTo>
                  <a:lnTo>
                    <a:pt x="3151" y="74"/>
                  </a:lnTo>
                  <a:lnTo>
                    <a:pt x="2907" y="147"/>
                  </a:lnTo>
                  <a:lnTo>
                    <a:pt x="2687" y="220"/>
                  </a:lnTo>
                  <a:lnTo>
                    <a:pt x="2467" y="342"/>
                  </a:lnTo>
                  <a:lnTo>
                    <a:pt x="2272" y="464"/>
                  </a:lnTo>
                  <a:lnTo>
                    <a:pt x="2101" y="611"/>
                  </a:lnTo>
                  <a:lnTo>
                    <a:pt x="1930" y="782"/>
                  </a:lnTo>
                  <a:lnTo>
                    <a:pt x="1759" y="953"/>
                  </a:lnTo>
                  <a:lnTo>
                    <a:pt x="1612" y="1124"/>
                  </a:lnTo>
                  <a:lnTo>
                    <a:pt x="1490" y="1344"/>
                  </a:lnTo>
                  <a:lnTo>
                    <a:pt x="1368" y="1539"/>
                  </a:lnTo>
                  <a:lnTo>
                    <a:pt x="1295" y="1759"/>
                  </a:lnTo>
                  <a:lnTo>
                    <a:pt x="1222" y="2003"/>
                  </a:lnTo>
                  <a:lnTo>
                    <a:pt x="1173" y="2247"/>
                  </a:lnTo>
                  <a:lnTo>
                    <a:pt x="1148" y="2492"/>
                  </a:lnTo>
                  <a:lnTo>
                    <a:pt x="1173" y="2760"/>
                  </a:lnTo>
                  <a:lnTo>
                    <a:pt x="1197" y="3029"/>
                  </a:lnTo>
                  <a:lnTo>
                    <a:pt x="1295" y="3298"/>
                  </a:lnTo>
                  <a:lnTo>
                    <a:pt x="1393" y="3566"/>
                  </a:lnTo>
                  <a:lnTo>
                    <a:pt x="1539" y="3859"/>
                  </a:lnTo>
                  <a:lnTo>
                    <a:pt x="1734" y="4152"/>
                  </a:lnTo>
                  <a:lnTo>
                    <a:pt x="1954" y="4445"/>
                  </a:lnTo>
                  <a:lnTo>
                    <a:pt x="2223" y="4739"/>
                  </a:lnTo>
                  <a:lnTo>
                    <a:pt x="2394" y="4885"/>
                  </a:lnTo>
                  <a:lnTo>
                    <a:pt x="2565" y="5007"/>
                  </a:lnTo>
                  <a:lnTo>
                    <a:pt x="2931" y="5251"/>
                  </a:lnTo>
                  <a:lnTo>
                    <a:pt x="3346" y="5471"/>
                  </a:lnTo>
                  <a:lnTo>
                    <a:pt x="3762" y="5642"/>
                  </a:lnTo>
                  <a:lnTo>
                    <a:pt x="391" y="5642"/>
                  </a:lnTo>
                  <a:lnTo>
                    <a:pt x="318" y="5667"/>
                  </a:lnTo>
                  <a:lnTo>
                    <a:pt x="220" y="5715"/>
                  </a:lnTo>
                  <a:lnTo>
                    <a:pt x="147" y="5789"/>
                  </a:lnTo>
                  <a:lnTo>
                    <a:pt x="98" y="5838"/>
                  </a:lnTo>
                  <a:lnTo>
                    <a:pt x="49" y="5935"/>
                  </a:lnTo>
                  <a:lnTo>
                    <a:pt x="25" y="6033"/>
                  </a:lnTo>
                  <a:lnTo>
                    <a:pt x="0" y="6131"/>
                  </a:lnTo>
                  <a:lnTo>
                    <a:pt x="0" y="9599"/>
                  </a:lnTo>
                  <a:lnTo>
                    <a:pt x="5325" y="9599"/>
                  </a:lnTo>
                  <a:lnTo>
                    <a:pt x="5325" y="6009"/>
                  </a:lnTo>
                  <a:lnTo>
                    <a:pt x="5813" y="6082"/>
                  </a:lnTo>
                  <a:lnTo>
                    <a:pt x="5813" y="18611"/>
                  </a:lnTo>
                  <a:lnTo>
                    <a:pt x="8793" y="18611"/>
                  </a:lnTo>
                  <a:lnTo>
                    <a:pt x="8793" y="6082"/>
                  </a:lnTo>
                  <a:lnTo>
                    <a:pt x="9281" y="6009"/>
                  </a:lnTo>
                  <a:lnTo>
                    <a:pt x="9281" y="9599"/>
                  </a:lnTo>
                  <a:lnTo>
                    <a:pt x="14605" y="9599"/>
                  </a:lnTo>
                  <a:lnTo>
                    <a:pt x="14605" y="6131"/>
                  </a:lnTo>
                  <a:lnTo>
                    <a:pt x="14581" y="6033"/>
                  </a:lnTo>
                  <a:lnTo>
                    <a:pt x="14557" y="5935"/>
                  </a:lnTo>
                  <a:lnTo>
                    <a:pt x="14508" y="5838"/>
                  </a:lnTo>
                  <a:lnTo>
                    <a:pt x="14459" y="5789"/>
                  </a:lnTo>
                  <a:lnTo>
                    <a:pt x="14386" y="5715"/>
                  </a:lnTo>
                  <a:lnTo>
                    <a:pt x="14288" y="5667"/>
                  </a:lnTo>
                  <a:lnTo>
                    <a:pt x="14215" y="5642"/>
                  </a:lnTo>
                  <a:lnTo>
                    <a:pt x="10844" y="5642"/>
                  </a:lnTo>
                  <a:lnTo>
                    <a:pt x="11259" y="5471"/>
                  </a:lnTo>
                  <a:lnTo>
                    <a:pt x="11675" y="5251"/>
                  </a:lnTo>
                  <a:lnTo>
                    <a:pt x="12041" y="5007"/>
                  </a:lnTo>
                  <a:lnTo>
                    <a:pt x="12212" y="4885"/>
                  </a:lnTo>
                  <a:lnTo>
                    <a:pt x="12383" y="4739"/>
                  </a:lnTo>
                  <a:lnTo>
                    <a:pt x="12652" y="4445"/>
                  </a:lnTo>
                  <a:lnTo>
                    <a:pt x="12871" y="4152"/>
                  </a:lnTo>
                  <a:lnTo>
                    <a:pt x="13067" y="3859"/>
                  </a:lnTo>
                  <a:lnTo>
                    <a:pt x="13213" y="3566"/>
                  </a:lnTo>
                  <a:lnTo>
                    <a:pt x="13311" y="3298"/>
                  </a:lnTo>
                  <a:lnTo>
                    <a:pt x="13409" y="3029"/>
                  </a:lnTo>
                  <a:lnTo>
                    <a:pt x="13433" y="2760"/>
                  </a:lnTo>
                  <a:lnTo>
                    <a:pt x="13458" y="2492"/>
                  </a:lnTo>
                  <a:lnTo>
                    <a:pt x="13433" y="2247"/>
                  </a:lnTo>
                  <a:lnTo>
                    <a:pt x="13384" y="2003"/>
                  </a:lnTo>
                  <a:lnTo>
                    <a:pt x="13311" y="1759"/>
                  </a:lnTo>
                  <a:lnTo>
                    <a:pt x="13238" y="1539"/>
                  </a:lnTo>
                  <a:lnTo>
                    <a:pt x="13116" y="1344"/>
                  </a:lnTo>
                  <a:lnTo>
                    <a:pt x="12994" y="1124"/>
                  </a:lnTo>
                  <a:lnTo>
                    <a:pt x="12847" y="953"/>
                  </a:lnTo>
                  <a:lnTo>
                    <a:pt x="12676" y="782"/>
                  </a:lnTo>
                  <a:lnTo>
                    <a:pt x="12505" y="611"/>
                  </a:lnTo>
                  <a:lnTo>
                    <a:pt x="12334" y="464"/>
                  </a:lnTo>
                  <a:lnTo>
                    <a:pt x="12139" y="342"/>
                  </a:lnTo>
                  <a:lnTo>
                    <a:pt x="11919" y="220"/>
                  </a:lnTo>
                  <a:lnTo>
                    <a:pt x="11699" y="147"/>
                  </a:lnTo>
                  <a:lnTo>
                    <a:pt x="11455" y="74"/>
                  </a:lnTo>
                  <a:lnTo>
                    <a:pt x="11211" y="25"/>
                  </a:lnTo>
                  <a:lnTo>
                    <a:pt x="10966" y="0"/>
                  </a:lnTo>
                  <a:lnTo>
                    <a:pt x="10698" y="25"/>
                  </a:lnTo>
                  <a:lnTo>
                    <a:pt x="10429" y="49"/>
                  </a:lnTo>
                  <a:lnTo>
                    <a:pt x="10160" y="147"/>
                  </a:lnTo>
                  <a:lnTo>
                    <a:pt x="9892" y="245"/>
                  </a:lnTo>
                  <a:lnTo>
                    <a:pt x="9599" y="391"/>
                  </a:lnTo>
                  <a:lnTo>
                    <a:pt x="9306" y="587"/>
                  </a:lnTo>
                  <a:lnTo>
                    <a:pt x="9013" y="806"/>
                  </a:lnTo>
                  <a:lnTo>
                    <a:pt x="8719" y="1075"/>
                  </a:lnTo>
                  <a:lnTo>
                    <a:pt x="8475" y="1368"/>
                  </a:lnTo>
                  <a:lnTo>
                    <a:pt x="8280" y="1661"/>
                  </a:lnTo>
                  <a:lnTo>
                    <a:pt x="8084" y="2003"/>
                  </a:lnTo>
                  <a:lnTo>
                    <a:pt x="7914" y="2369"/>
                  </a:lnTo>
                  <a:lnTo>
                    <a:pt x="7791" y="2736"/>
                  </a:lnTo>
                  <a:lnTo>
                    <a:pt x="7669" y="3102"/>
                  </a:lnTo>
                  <a:lnTo>
                    <a:pt x="7572" y="3469"/>
                  </a:lnTo>
                  <a:lnTo>
                    <a:pt x="7498" y="3835"/>
                  </a:lnTo>
                  <a:lnTo>
                    <a:pt x="7401" y="4519"/>
                  </a:lnTo>
                  <a:lnTo>
                    <a:pt x="7327" y="5080"/>
                  </a:lnTo>
                  <a:lnTo>
                    <a:pt x="7303" y="5667"/>
                  </a:lnTo>
                  <a:lnTo>
                    <a:pt x="7279" y="5080"/>
                  </a:lnTo>
                  <a:lnTo>
                    <a:pt x="7205" y="4519"/>
                  </a:lnTo>
                  <a:lnTo>
                    <a:pt x="7108" y="3835"/>
                  </a:lnTo>
                  <a:lnTo>
                    <a:pt x="7034" y="3469"/>
                  </a:lnTo>
                  <a:lnTo>
                    <a:pt x="6937" y="3102"/>
                  </a:lnTo>
                  <a:lnTo>
                    <a:pt x="6814" y="2736"/>
                  </a:lnTo>
                  <a:lnTo>
                    <a:pt x="6692" y="2369"/>
                  </a:lnTo>
                  <a:lnTo>
                    <a:pt x="6521" y="2003"/>
                  </a:lnTo>
                  <a:lnTo>
                    <a:pt x="6326" y="1661"/>
                  </a:lnTo>
                  <a:lnTo>
                    <a:pt x="6131" y="1368"/>
                  </a:lnTo>
                  <a:lnTo>
                    <a:pt x="5886" y="1075"/>
                  </a:lnTo>
                  <a:lnTo>
                    <a:pt x="5593" y="806"/>
                  </a:lnTo>
                  <a:lnTo>
                    <a:pt x="5300" y="587"/>
                  </a:lnTo>
                  <a:lnTo>
                    <a:pt x="5007" y="391"/>
                  </a:lnTo>
                  <a:lnTo>
                    <a:pt x="4714" y="245"/>
                  </a:lnTo>
                  <a:lnTo>
                    <a:pt x="4445" y="147"/>
                  </a:lnTo>
                  <a:lnTo>
                    <a:pt x="4177" y="49"/>
                  </a:lnTo>
                  <a:lnTo>
                    <a:pt x="3908" y="25"/>
                  </a:lnTo>
                  <a:lnTo>
                    <a:pt x="363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1" name="Google Shape;4601;p48"/>
            <p:cNvSpPr/>
            <p:nvPr/>
          </p:nvSpPr>
          <p:spPr>
            <a:xfrm>
              <a:off x="1977625" y="5237525"/>
              <a:ext cx="113600" cy="213100"/>
            </a:xfrm>
            <a:custGeom>
              <a:avLst/>
              <a:gdLst/>
              <a:ahLst/>
              <a:cxnLst/>
              <a:rect l="l" t="t" r="r" b="b"/>
              <a:pathLst>
                <a:path w="4544" h="8524" extrusionOk="0">
                  <a:moveTo>
                    <a:pt x="1" y="0"/>
                  </a:moveTo>
                  <a:lnTo>
                    <a:pt x="1" y="8035"/>
                  </a:lnTo>
                  <a:lnTo>
                    <a:pt x="25" y="8133"/>
                  </a:lnTo>
                  <a:lnTo>
                    <a:pt x="50" y="8231"/>
                  </a:lnTo>
                  <a:lnTo>
                    <a:pt x="99" y="8304"/>
                  </a:lnTo>
                  <a:lnTo>
                    <a:pt x="148" y="8377"/>
                  </a:lnTo>
                  <a:lnTo>
                    <a:pt x="221" y="8426"/>
                  </a:lnTo>
                  <a:lnTo>
                    <a:pt x="318" y="8475"/>
                  </a:lnTo>
                  <a:lnTo>
                    <a:pt x="392" y="8499"/>
                  </a:lnTo>
                  <a:lnTo>
                    <a:pt x="489" y="8524"/>
                  </a:lnTo>
                  <a:lnTo>
                    <a:pt x="4544" y="8524"/>
                  </a:lnTo>
                  <a:lnTo>
                    <a:pt x="454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2" name="Google Shape;4602;p48"/>
            <p:cNvSpPr/>
            <p:nvPr/>
          </p:nvSpPr>
          <p:spPr>
            <a:xfrm>
              <a:off x="2190125" y="5237525"/>
              <a:ext cx="113575" cy="213100"/>
            </a:xfrm>
            <a:custGeom>
              <a:avLst/>
              <a:gdLst/>
              <a:ahLst/>
              <a:cxnLst/>
              <a:rect l="l" t="t" r="r" b="b"/>
              <a:pathLst>
                <a:path w="4543" h="8524" extrusionOk="0">
                  <a:moveTo>
                    <a:pt x="0" y="0"/>
                  </a:moveTo>
                  <a:lnTo>
                    <a:pt x="0" y="8524"/>
                  </a:lnTo>
                  <a:lnTo>
                    <a:pt x="4054" y="8524"/>
                  </a:lnTo>
                  <a:lnTo>
                    <a:pt x="4152" y="8499"/>
                  </a:lnTo>
                  <a:lnTo>
                    <a:pt x="4225" y="8475"/>
                  </a:lnTo>
                  <a:lnTo>
                    <a:pt x="4323" y="8426"/>
                  </a:lnTo>
                  <a:lnTo>
                    <a:pt x="4396" y="8377"/>
                  </a:lnTo>
                  <a:lnTo>
                    <a:pt x="4445" y="8304"/>
                  </a:lnTo>
                  <a:lnTo>
                    <a:pt x="4494" y="8231"/>
                  </a:lnTo>
                  <a:lnTo>
                    <a:pt x="4518" y="8133"/>
                  </a:lnTo>
                  <a:lnTo>
                    <a:pt x="4543" y="8035"/>
                  </a:lnTo>
                  <a:lnTo>
                    <a:pt x="454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03" name="Google Shape;4603;p48"/>
          <p:cNvGrpSpPr/>
          <p:nvPr/>
        </p:nvGrpSpPr>
        <p:grpSpPr>
          <a:xfrm>
            <a:off x="1971802" y="4325815"/>
            <a:ext cx="350200" cy="359877"/>
            <a:chOff x="2605300" y="5003050"/>
            <a:chExt cx="418900" cy="430475"/>
          </a:xfrm>
        </p:grpSpPr>
        <p:sp>
          <p:nvSpPr>
            <p:cNvPr id="4604" name="Google Shape;4604;p48"/>
            <p:cNvSpPr/>
            <p:nvPr/>
          </p:nvSpPr>
          <p:spPr>
            <a:xfrm>
              <a:off x="2820225" y="5222250"/>
              <a:ext cx="202750" cy="211275"/>
            </a:xfrm>
            <a:custGeom>
              <a:avLst/>
              <a:gdLst/>
              <a:ahLst/>
              <a:cxnLst/>
              <a:rect l="l" t="t" r="r" b="b"/>
              <a:pathLst>
                <a:path w="8110" h="8451" extrusionOk="0">
                  <a:moveTo>
                    <a:pt x="1710" y="1"/>
                  </a:moveTo>
                  <a:lnTo>
                    <a:pt x="1" y="1857"/>
                  </a:lnTo>
                  <a:lnTo>
                    <a:pt x="5813" y="8158"/>
                  </a:lnTo>
                  <a:lnTo>
                    <a:pt x="5960" y="8280"/>
                  </a:lnTo>
                  <a:lnTo>
                    <a:pt x="6131" y="8378"/>
                  </a:lnTo>
                  <a:lnTo>
                    <a:pt x="6302" y="8427"/>
                  </a:lnTo>
                  <a:lnTo>
                    <a:pt x="6497" y="8451"/>
                  </a:lnTo>
                  <a:lnTo>
                    <a:pt x="6668" y="8427"/>
                  </a:lnTo>
                  <a:lnTo>
                    <a:pt x="6839" y="8378"/>
                  </a:lnTo>
                  <a:lnTo>
                    <a:pt x="7010" y="8280"/>
                  </a:lnTo>
                  <a:lnTo>
                    <a:pt x="7157" y="8158"/>
                  </a:lnTo>
                  <a:lnTo>
                    <a:pt x="7841" y="7474"/>
                  </a:lnTo>
                  <a:lnTo>
                    <a:pt x="7963" y="7328"/>
                  </a:lnTo>
                  <a:lnTo>
                    <a:pt x="8060" y="7157"/>
                  </a:lnTo>
                  <a:lnTo>
                    <a:pt x="8109" y="6986"/>
                  </a:lnTo>
                  <a:lnTo>
                    <a:pt x="8109" y="6815"/>
                  </a:lnTo>
                  <a:lnTo>
                    <a:pt x="8109" y="6619"/>
                  </a:lnTo>
                  <a:lnTo>
                    <a:pt x="8060" y="6448"/>
                  </a:lnTo>
                  <a:lnTo>
                    <a:pt x="7963" y="6277"/>
                  </a:lnTo>
                  <a:lnTo>
                    <a:pt x="7841" y="6131"/>
                  </a:lnTo>
                  <a:lnTo>
                    <a:pt x="171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5" name="Google Shape;4605;p48"/>
            <p:cNvSpPr/>
            <p:nvPr/>
          </p:nvSpPr>
          <p:spPr>
            <a:xfrm>
              <a:off x="2606525" y="5003050"/>
              <a:ext cx="203975" cy="208225"/>
            </a:xfrm>
            <a:custGeom>
              <a:avLst/>
              <a:gdLst/>
              <a:ahLst/>
              <a:cxnLst/>
              <a:rect l="l" t="t" r="r" b="b"/>
              <a:pathLst>
                <a:path w="8159" h="8329" extrusionOk="0">
                  <a:moveTo>
                    <a:pt x="880" y="1"/>
                  </a:moveTo>
                  <a:lnTo>
                    <a:pt x="685" y="50"/>
                  </a:lnTo>
                  <a:lnTo>
                    <a:pt x="514" y="123"/>
                  </a:lnTo>
                  <a:lnTo>
                    <a:pt x="391" y="245"/>
                  </a:lnTo>
                  <a:lnTo>
                    <a:pt x="269" y="367"/>
                  </a:lnTo>
                  <a:lnTo>
                    <a:pt x="172" y="514"/>
                  </a:lnTo>
                  <a:lnTo>
                    <a:pt x="98" y="685"/>
                  </a:lnTo>
                  <a:lnTo>
                    <a:pt x="50" y="856"/>
                  </a:lnTo>
                  <a:lnTo>
                    <a:pt x="1" y="1026"/>
                  </a:lnTo>
                  <a:lnTo>
                    <a:pt x="1" y="1222"/>
                  </a:lnTo>
                  <a:lnTo>
                    <a:pt x="1" y="1417"/>
                  </a:lnTo>
                  <a:lnTo>
                    <a:pt x="1" y="1613"/>
                  </a:lnTo>
                  <a:lnTo>
                    <a:pt x="74" y="2028"/>
                  </a:lnTo>
                  <a:lnTo>
                    <a:pt x="221" y="2492"/>
                  </a:lnTo>
                  <a:lnTo>
                    <a:pt x="391" y="2931"/>
                  </a:lnTo>
                  <a:lnTo>
                    <a:pt x="611" y="3396"/>
                  </a:lnTo>
                  <a:lnTo>
                    <a:pt x="856" y="3884"/>
                  </a:lnTo>
                  <a:lnTo>
                    <a:pt x="1124" y="4324"/>
                  </a:lnTo>
                  <a:lnTo>
                    <a:pt x="1417" y="4788"/>
                  </a:lnTo>
                  <a:lnTo>
                    <a:pt x="1710" y="5203"/>
                  </a:lnTo>
                  <a:lnTo>
                    <a:pt x="2003" y="5594"/>
                  </a:lnTo>
                  <a:lnTo>
                    <a:pt x="2296" y="5960"/>
                  </a:lnTo>
                  <a:lnTo>
                    <a:pt x="2590" y="6302"/>
                  </a:lnTo>
                  <a:lnTo>
                    <a:pt x="2858" y="6571"/>
                  </a:lnTo>
                  <a:lnTo>
                    <a:pt x="3078" y="6790"/>
                  </a:lnTo>
                  <a:lnTo>
                    <a:pt x="3322" y="6986"/>
                  </a:lnTo>
                  <a:lnTo>
                    <a:pt x="3566" y="7157"/>
                  </a:lnTo>
                  <a:lnTo>
                    <a:pt x="3811" y="7328"/>
                  </a:lnTo>
                  <a:lnTo>
                    <a:pt x="4324" y="7621"/>
                  </a:lnTo>
                  <a:lnTo>
                    <a:pt x="4836" y="7841"/>
                  </a:lnTo>
                  <a:lnTo>
                    <a:pt x="5325" y="8036"/>
                  </a:lnTo>
                  <a:lnTo>
                    <a:pt x="5740" y="8182"/>
                  </a:lnTo>
                  <a:lnTo>
                    <a:pt x="6351" y="8329"/>
                  </a:lnTo>
                  <a:lnTo>
                    <a:pt x="8158" y="6668"/>
                  </a:lnTo>
                  <a:lnTo>
                    <a:pt x="4446" y="2956"/>
                  </a:lnTo>
                  <a:lnTo>
                    <a:pt x="1735" y="245"/>
                  </a:lnTo>
                  <a:lnTo>
                    <a:pt x="1588" y="123"/>
                  </a:lnTo>
                  <a:lnTo>
                    <a:pt x="1417" y="50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6" name="Google Shape;4606;p48"/>
            <p:cNvSpPr/>
            <p:nvPr/>
          </p:nvSpPr>
          <p:spPr>
            <a:xfrm>
              <a:off x="2605300" y="5008550"/>
              <a:ext cx="418900" cy="418875"/>
            </a:xfrm>
            <a:custGeom>
              <a:avLst/>
              <a:gdLst/>
              <a:ahLst/>
              <a:cxnLst/>
              <a:rect l="l" t="t" r="r" b="b"/>
              <a:pathLst>
                <a:path w="16756" h="16755" extrusionOk="0">
                  <a:moveTo>
                    <a:pt x="13922" y="1"/>
                  </a:moveTo>
                  <a:lnTo>
                    <a:pt x="13824" y="49"/>
                  </a:lnTo>
                  <a:lnTo>
                    <a:pt x="13360" y="342"/>
                  </a:lnTo>
                  <a:lnTo>
                    <a:pt x="12261" y="1026"/>
                  </a:lnTo>
                  <a:lnTo>
                    <a:pt x="11602" y="1466"/>
                  </a:lnTo>
                  <a:lnTo>
                    <a:pt x="10942" y="1930"/>
                  </a:lnTo>
                  <a:lnTo>
                    <a:pt x="10381" y="2370"/>
                  </a:lnTo>
                  <a:lnTo>
                    <a:pt x="10112" y="2589"/>
                  </a:lnTo>
                  <a:lnTo>
                    <a:pt x="9917" y="2785"/>
                  </a:lnTo>
                  <a:lnTo>
                    <a:pt x="9795" y="2907"/>
                  </a:lnTo>
                  <a:lnTo>
                    <a:pt x="9697" y="3053"/>
                  </a:lnTo>
                  <a:lnTo>
                    <a:pt x="9599" y="3224"/>
                  </a:lnTo>
                  <a:lnTo>
                    <a:pt x="9526" y="3420"/>
                  </a:lnTo>
                  <a:lnTo>
                    <a:pt x="9404" y="3835"/>
                  </a:lnTo>
                  <a:lnTo>
                    <a:pt x="9330" y="4275"/>
                  </a:lnTo>
                  <a:lnTo>
                    <a:pt x="9282" y="4714"/>
                  </a:lnTo>
                  <a:lnTo>
                    <a:pt x="9306" y="5178"/>
                  </a:lnTo>
                  <a:lnTo>
                    <a:pt x="9355" y="5593"/>
                  </a:lnTo>
                  <a:lnTo>
                    <a:pt x="9379" y="5789"/>
                  </a:lnTo>
                  <a:lnTo>
                    <a:pt x="9453" y="5960"/>
                  </a:lnTo>
                  <a:lnTo>
                    <a:pt x="270" y="14459"/>
                  </a:lnTo>
                  <a:lnTo>
                    <a:pt x="147" y="14606"/>
                  </a:lnTo>
                  <a:lnTo>
                    <a:pt x="74" y="14776"/>
                  </a:lnTo>
                  <a:lnTo>
                    <a:pt x="1" y="14947"/>
                  </a:lnTo>
                  <a:lnTo>
                    <a:pt x="1" y="15118"/>
                  </a:lnTo>
                  <a:lnTo>
                    <a:pt x="1" y="15314"/>
                  </a:lnTo>
                  <a:lnTo>
                    <a:pt x="74" y="15485"/>
                  </a:lnTo>
                  <a:lnTo>
                    <a:pt x="147" y="15656"/>
                  </a:lnTo>
                  <a:lnTo>
                    <a:pt x="270" y="15802"/>
                  </a:lnTo>
                  <a:lnTo>
                    <a:pt x="953" y="16486"/>
                  </a:lnTo>
                  <a:lnTo>
                    <a:pt x="1100" y="16608"/>
                  </a:lnTo>
                  <a:lnTo>
                    <a:pt x="1271" y="16681"/>
                  </a:lnTo>
                  <a:lnTo>
                    <a:pt x="1442" y="16755"/>
                  </a:lnTo>
                  <a:lnTo>
                    <a:pt x="1808" y="16755"/>
                  </a:lnTo>
                  <a:lnTo>
                    <a:pt x="1979" y="16681"/>
                  </a:lnTo>
                  <a:lnTo>
                    <a:pt x="2150" y="16608"/>
                  </a:lnTo>
                  <a:lnTo>
                    <a:pt x="2297" y="16486"/>
                  </a:lnTo>
                  <a:lnTo>
                    <a:pt x="10796" y="7303"/>
                  </a:lnTo>
                  <a:lnTo>
                    <a:pt x="11162" y="7401"/>
                  </a:lnTo>
                  <a:lnTo>
                    <a:pt x="11577" y="7450"/>
                  </a:lnTo>
                  <a:lnTo>
                    <a:pt x="12041" y="7474"/>
                  </a:lnTo>
                  <a:lnTo>
                    <a:pt x="12481" y="7425"/>
                  </a:lnTo>
                  <a:lnTo>
                    <a:pt x="12921" y="7352"/>
                  </a:lnTo>
                  <a:lnTo>
                    <a:pt x="13336" y="7230"/>
                  </a:lnTo>
                  <a:lnTo>
                    <a:pt x="13531" y="7156"/>
                  </a:lnTo>
                  <a:lnTo>
                    <a:pt x="13702" y="7059"/>
                  </a:lnTo>
                  <a:lnTo>
                    <a:pt x="13849" y="6961"/>
                  </a:lnTo>
                  <a:lnTo>
                    <a:pt x="13971" y="6839"/>
                  </a:lnTo>
                  <a:lnTo>
                    <a:pt x="14166" y="6644"/>
                  </a:lnTo>
                  <a:lnTo>
                    <a:pt x="14386" y="6375"/>
                  </a:lnTo>
                  <a:lnTo>
                    <a:pt x="14826" y="5813"/>
                  </a:lnTo>
                  <a:lnTo>
                    <a:pt x="15290" y="5154"/>
                  </a:lnTo>
                  <a:lnTo>
                    <a:pt x="15729" y="4494"/>
                  </a:lnTo>
                  <a:lnTo>
                    <a:pt x="16413" y="3395"/>
                  </a:lnTo>
                  <a:lnTo>
                    <a:pt x="16706" y="2931"/>
                  </a:lnTo>
                  <a:lnTo>
                    <a:pt x="16755" y="2834"/>
                  </a:lnTo>
                  <a:lnTo>
                    <a:pt x="16755" y="2736"/>
                  </a:lnTo>
                  <a:lnTo>
                    <a:pt x="16755" y="2663"/>
                  </a:lnTo>
                  <a:lnTo>
                    <a:pt x="16706" y="2589"/>
                  </a:lnTo>
                  <a:lnTo>
                    <a:pt x="16633" y="2541"/>
                  </a:lnTo>
                  <a:lnTo>
                    <a:pt x="16462" y="2541"/>
                  </a:lnTo>
                  <a:lnTo>
                    <a:pt x="16364" y="2589"/>
                  </a:lnTo>
                  <a:lnTo>
                    <a:pt x="13653" y="4958"/>
                  </a:lnTo>
                  <a:lnTo>
                    <a:pt x="13580" y="5007"/>
                  </a:lnTo>
                  <a:lnTo>
                    <a:pt x="13458" y="5007"/>
                  </a:lnTo>
                  <a:lnTo>
                    <a:pt x="13360" y="4983"/>
                  </a:lnTo>
                  <a:lnTo>
                    <a:pt x="13238" y="4885"/>
                  </a:lnTo>
                  <a:lnTo>
                    <a:pt x="13140" y="4763"/>
                  </a:lnTo>
                  <a:lnTo>
                    <a:pt x="13092" y="4641"/>
                  </a:lnTo>
                  <a:lnTo>
                    <a:pt x="13092" y="4543"/>
                  </a:lnTo>
                  <a:lnTo>
                    <a:pt x="13140" y="4446"/>
                  </a:lnTo>
                  <a:lnTo>
                    <a:pt x="15607" y="1490"/>
                  </a:lnTo>
                  <a:lnTo>
                    <a:pt x="15656" y="1393"/>
                  </a:lnTo>
                  <a:lnTo>
                    <a:pt x="15656" y="1319"/>
                  </a:lnTo>
                  <a:lnTo>
                    <a:pt x="15656" y="1222"/>
                  </a:lnTo>
                  <a:lnTo>
                    <a:pt x="15607" y="1148"/>
                  </a:lnTo>
                  <a:lnTo>
                    <a:pt x="15534" y="1100"/>
                  </a:lnTo>
                  <a:lnTo>
                    <a:pt x="15363" y="1100"/>
                  </a:lnTo>
                  <a:lnTo>
                    <a:pt x="15265" y="1148"/>
                  </a:lnTo>
                  <a:lnTo>
                    <a:pt x="12310" y="3615"/>
                  </a:lnTo>
                  <a:lnTo>
                    <a:pt x="12212" y="3664"/>
                  </a:lnTo>
                  <a:lnTo>
                    <a:pt x="12115" y="3664"/>
                  </a:lnTo>
                  <a:lnTo>
                    <a:pt x="11993" y="3615"/>
                  </a:lnTo>
                  <a:lnTo>
                    <a:pt x="11895" y="3517"/>
                  </a:lnTo>
                  <a:lnTo>
                    <a:pt x="11797" y="3395"/>
                  </a:lnTo>
                  <a:lnTo>
                    <a:pt x="11748" y="3298"/>
                  </a:lnTo>
                  <a:lnTo>
                    <a:pt x="11748" y="3176"/>
                  </a:lnTo>
                  <a:lnTo>
                    <a:pt x="11797" y="3102"/>
                  </a:lnTo>
                  <a:lnTo>
                    <a:pt x="14166" y="391"/>
                  </a:lnTo>
                  <a:lnTo>
                    <a:pt x="14215" y="294"/>
                  </a:lnTo>
                  <a:lnTo>
                    <a:pt x="14215" y="220"/>
                  </a:lnTo>
                  <a:lnTo>
                    <a:pt x="14215" y="123"/>
                  </a:lnTo>
                  <a:lnTo>
                    <a:pt x="14166" y="49"/>
                  </a:lnTo>
                  <a:lnTo>
                    <a:pt x="1409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07" name="Google Shape;4607;p48"/>
          <p:cNvGrpSpPr/>
          <p:nvPr/>
        </p:nvGrpSpPr>
        <p:grpSpPr>
          <a:xfrm>
            <a:off x="2501136" y="4333486"/>
            <a:ext cx="418585" cy="344056"/>
            <a:chOff x="3238475" y="5012225"/>
            <a:chExt cx="500700" cy="411550"/>
          </a:xfrm>
        </p:grpSpPr>
        <p:sp>
          <p:nvSpPr>
            <p:cNvPr id="4608" name="Google Shape;4608;p48"/>
            <p:cNvSpPr/>
            <p:nvPr/>
          </p:nvSpPr>
          <p:spPr>
            <a:xfrm>
              <a:off x="3238475" y="5315050"/>
              <a:ext cx="500700" cy="108725"/>
            </a:xfrm>
            <a:custGeom>
              <a:avLst/>
              <a:gdLst/>
              <a:ahLst/>
              <a:cxnLst/>
              <a:rect l="l" t="t" r="r" b="b"/>
              <a:pathLst>
                <a:path w="20028" h="4349" extrusionOk="0">
                  <a:moveTo>
                    <a:pt x="17683" y="856"/>
                  </a:moveTo>
                  <a:lnTo>
                    <a:pt x="17781" y="880"/>
                  </a:lnTo>
                  <a:lnTo>
                    <a:pt x="17854" y="929"/>
                  </a:lnTo>
                  <a:lnTo>
                    <a:pt x="17903" y="1002"/>
                  </a:lnTo>
                  <a:lnTo>
                    <a:pt x="17927" y="1100"/>
                  </a:lnTo>
                  <a:lnTo>
                    <a:pt x="17903" y="1198"/>
                  </a:lnTo>
                  <a:lnTo>
                    <a:pt x="17854" y="1271"/>
                  </a:lnTo>
                  <a:lnTo>
                    <a:pt x="17781" y="1320"/>
                  </a:lnTo>
                  <a:lnTo>
                    <a:pt x="17683" y="1344"/>
                  </a:lnTo>
                  <a:lnTo>
                    <a:pt x="2345" y="1344"/>
                  </a:lnTo>
                  <a:lnTo>
                    <a:pt x="2247" y="1320"/>
                  </a:lnTo>
                  <a:lnTo>
                    <a:pt x="2174" y="1271"/>
                  </a:lnTo>
                  <a:lnTo>
                    <a:pt x="2125" y="1198"/>
                  </a:lnTo>
                  <a:lnTo>
                    <a:pt x="2101" y="1100"/>
                  </a:lnTo>
                  <a:lnTo>
                    <a:pt x="2125" y="1002"/>
                  </a:lnTo>
                  <a:lnTo>
                    <a:pt x="2174" y="929"/>
                  </a:lnTo>
                  <a:lnTo>
                    <a:pt x="2247" y="880"/>
                  </a:lnTo>
                  <a:lnTo>
                    <a:pt x="2345" y="856"/>
                  </a:lnTo>
                  <a:close/>
                  <a:moveTo>
                    <a:pt x="367" y="1"/>
                  </a:moveTo>
                  <a:lnTo>
                    <a:pt x="269" y="25"/>
                  </a:lnTo>
                  <a:lnTo>
                    <a:pt x="196" y="74"/>
                  </a:lnTo>
                  <a:lnTo>
                    <a:pt x="123" y="123"/>
                  </a:lnTo>
                  <a:lnTo>
                    <a:pt x="74" y="196"/>
                  </a:lnTo>
                  <a:lnTo>
                    <a:pt x="49" y="270"/>
                  </a:lnTo>
                  <a:lnTo>
                    <a:pt x="25" y="343"/>
                  </a:lnTo>
                  <a:lnTo>
                    <a:pt x="1" y="441"/>
                  </a:lnTo>
                  <a:lnTo>
                    <a:pt x="25" y="514"/>
                  </a:lnTo>
                  <a:lnTo>
                    <a:pt x="49" y="587"/>
                  </a:lnTo>
                  <a:lnTo>
                    <a:pt x="74" y="660"/>
                  </a:lnTo>
                  <a:lnTo>
                    <a:pt x="123" y="734"/>
                  </a:lnTo>
                  <a:lnTo>
                    <a:pt x="196" y="782"/>
                  </a:lnTo>
                  <a:lnTo>
                    <a:pt x="269" y="831"/>
                  </a:lnTo>
                  <a:lnTo>
                    <a:pt x="367" y="856"/>
                  </a:lnTo>
                  <a:lnTo>
                    <a:pt x="440" y="856"/>
                  </a:lnTo>
                  <a:lnTo>
                    <a:pt x="489" y="880"/>
                  </a:lnTo>
                  <a:lnTo>
                    <a:pt x="562" y="905"/>
                  </a:lnTo>
                  <a:lnTo>
                    <a:pt x="709" y="1051"/>
                  </a:lnTo>
                  <a:lnTo>
                    <a:pt x="855" y="1246"/>
                  </a:lnTo>
                  <a:lnTo>
                    <a:pt x="1026" y="1491"/>
                  </a:lnTo>
                  <a:lnTo>
                    <a:pt x="1344" y="2028"/>
                  </a:lnTo>
                  <a:lnTo>
                    <a:pt x="1637" y="2516"/>
                  </a:lnTo>
                  <a:lnTo>
                    <a:pt x="1906" y="3005"/>
                  </a:lnTo>
                  <a:lnTo>
                    <a:pt x="2174" y="3469"/>
                  </a:lnTo>
                  <a:lnTo>
                    <a:pt x="2467" y="3884"/>
                  </a:lnTo>
                  <a:lnTo>
                    <a:pt x="2589" y="4055"/>
                  </a:lnTo>
                  <a:lnTo>
                    <a:pt x="2736" y="4226"/>
                  </a:lnTo>
                  <a:lnTo>
                    <a:pt x="2809" y="4275"/>
                  </a:lnTo>
                  <a:lnTo>
                    <a:pt x="2882" y="4299"/>
                  </a:lnTo>
                  <a:lnTo>
                    <a:pt x="2980" y="4324"/>
                  </a:lnTo>
                  <a:lnTo>
                    <a:pt x="3053" y="4348"/>
                  </a:lnTo>
                  <a:lnTo>
                    <a:pt x="16975" y="4348"/>
                  </a:lnTo>
                  <a:lnTo>
                    <a:pt x="17048" y="4324"/>
                  </a:lnTo>
                  <a:lnTo>
                    <a:pt x="17146" y="4299"/>
                  </a:lnTo>
                  <a:lnTo>
                    <a:pt x="17219" y="4275"/>
                  </a:lnTo>
                  <a:lnTo>
                    <a:pt x="17292" y="4226"/>
                  </a:lnTo>
                  <a:lnTo>
                    <a:pt x="17439" y="4055"/>
                  </a:lnTo>
                  <a:lnTo>
                    <a:pt x="17561" y="3884"/>
                  </a:lnTo>
                  <a:lnTo>
                    <a:pt x="17854" y="3469"/>
                  </a:lnTo>
                  <a:lnTo>
                    <a:pt x="18122" y="3005"/>
                  </a:lnTo>
                  <a:lnTo>
                    <a:pt x="18391" y="2516"/>
                  </a:lnTo>
                  <a:lnTo>
                    <a:pt x="18684" y="2028"/>
                  </a:lnTo>
                  <a:lnTo>
                    <a:pt x="19002" y="1491"/>
                  </a:lnTo>
                  <a:lnTo>
                    <a:pt x="19173" y="1246"/>
                  </a:lnTo>
                  <a:lnTo>
                    <a:pt x="19319" y="1051"/>
                  </a:lnTo>
                  <a:lnTo>
                    <a:pt x="19466" y="905"/>
                  </a:lnTo>
                  <a:lnTo>
                    <a:pt x="19539" y="880"/>
                  </a:lnTo>
                  <a:lnTo>
                    <a:pt x="19588" y="856"/>
                  </a:lnTo>
                  <a:lnTo>
                    <a:pt x="19661" y="856"/>
                  </a:lnTo>
                  <a:lnTo>
                    <a:pt x="19759" y="831"/>
                  </a:lnTo>
                  <a:lnTo>
                    <a:pt x="19832" y="782"/>
                  </a:lnTo>
                  <a:lnTo>
                    <a:pt x="19905" y="734"/>
                  </a:lnTo>
                  <a:lnTo>
                    <a:pt x="19954" y="660"/>
                  </a:lnTo>
                  <a:lnTo>
                    <a:pt x="19979" y="587"/>
                  </a:lnTo>
                  <a:lnTo>
                    <a:pt x="20003" y="514"/>
                  </a:lnTo>
                  <a:lnTo>
                    <a:pt x="20027" y="441"/>
                  </a:lnTo>
                  <a:lnTo>
                    <a:pt x="20003" y="343"/>
                  </a:lnTo>
                  <a:lnTo>
                    <a:pt x="19979" y="270"/>
                  </a:lnTo>
                  <a:lnTo>
                    <a:pt x="19954" y="196"/>
                  </a:lnTo>
                  <a:lnTo>
                    <a:pt x="19881" y="123"/>
                  </a:lnTo>
                  <a:lnTo>
                    <a:pt x="19832" y="74"/>
                  </a:lnTo>
                  <a:lnTo>
                    <a:pt x="19759" y="25"/>
                  </a:lnTo>
                  <a:lnTo>
                    <a:pt x="1966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9" name="Google Shape;4609;p48"/>
            <p:cNvSpPr/>
            <p:nvPr/>
          </p:nvSpPr>
          <p:spPr>
            <a:xfrm>
              <a:off x="3282450" y="5160575"/>
              <a:ext cx="412750" cy="140475"/>
            </a:xfrm>
            <a:custGeom>
              <a:avLst/>
              <a:gdLst/>
              <a:ahLst/>
              <a:cxnLst/>
              <a:rect l="l" t="t" r="r" b="b"/>
              <a:pathLst>
                <a:path w="16510" h="5619" extrusionOk="0">
                  <a:moveTo>
                    <a:pt x="8475" y="1"/>
                  </a:moveTo>
                  <a:lnTo>
                    <a:pt x="8157" y="50"/>
                  </a:lnTo>
                  <a:lnTo>
                    <a:pt x="7840" y="99"/>
                  </a:lnTo>
                  <a:lnTo>
                    <a:pt x="7522" y="172"/>
                  </a:lnTo>
                  <a:lnTo>
                    <a:pt x="7229" y="270"/>
                  </a:lnTo>
                  <a:lnTo>
                    <a:pt x="6936" y="367"/>
                  </a:lnTo>
                  <a:lnTo>
                    <a:pt x="6643" y="514"/>
                  </a:lnTo>
                  <a:lnTo>
                    <a:pt x="6374" y="660"/>
                  </a:lnTo>
                  <a:lnTo>
                    <a:pt x="6106" y="807"/>
                  </a:lnTo>
                  <a:lnTo>
                    <a:pt x="5862" y="1002"/>
                  </a:lnTo>
                  <a:lnTo>
                    <a:pt x="5617" y="1173"/>
                  </a:lnTo>
                  <a:lnTo>
                    <a:pt x="5398" y="1393"/>
                  </a:lnTo>
                  <a:lnTo>
                    <a:pt x="5202" y="1613"/>
                  </a:lnTo>
                  <a:lnTo>
                    <a:pt x="5007" y="1857"/>
                  </a:lnTo>
                  <a:lnTo>
                    <a:pt x="4811" y="2101"/>
                  </a:lnTo>
                  <a:lnTo>
                    <a:pt x="4640" y="2370"/>
                  </a:lnTo>
                  <a:lnTo>
                    <a:pt x="4372" y="2272"/>
                  </a:lnTo>
                  <a:lnTo>
                    <a:pt x="4103" y="2223"/>
                  </a:lnTo>
                  <a:lnTo>
                    <a:pt x="3834" y="2199"/>
                  </a:lnTo>
                  <a:lnTo>
                    <a:pt x="3541" y="2175"/>
                  </a:lnTo>
                  <a:lnTo>
                    <a:pt x="3199" y="2199"/>
                  </a:lnTo>
                  <a:lnTo>
                    <a:pt x="2858" y="2248"/>
                  </a:lnTo>
                  <a:lnTo>
                    <a:pt x="2516" y="2345"/>
                  </a:lnTo>
                  <a:lnTo>
                    <a:pt x="2198" y="2443"/>
                  </a:lnTo>
                  <a:lnTo>
                    <a:pt x="1881" y="2590"/>
                  </a:lnTo>
                  <a:lnTo>
                    <a:pt x="1588" y="2761"/>
                  </a:lnTo>
                  <a:lnTo>
                    <a:pt x="1319" y="2956"/>
                  </a:lnTo>
                  <a:lnTo>
                    <a:pt x="1075" y="3176"/>
                  </a:lnTo>
                  <a:lnTo>
                    <a:pt x="855" y="3420"/>
                  </a:lnTo>
                  <a:lnTo>
                    <a:pt x="635" y="3689"/>
                  </a:lnTo>
                  <a:lnTo>
                    <a:pt x="464" y="3982"/>
                  </a:lnTo>
                  <a:lnTo>
                    <a:pt x="318" y="4275"/>
                  </a:lnTo>
                  <a:lnTo>
                    <a:pt x="195" y="4592"/>
                  </a:lnTo>
                  <a:lnTo>
                    <a:pt x="98" y="4910"/>
                  </a:lnTo>
                  <a:lnTo>
                    <a:pt x="24" y="5252"/>
                  </a:lnTo>
                  <a:lnTo>
                    <a:pt x="0" y="5618"/>
                  </a:lnTo>
                  <a:lnTo>
                    <a:pt x="16510" y="5618"/>
                  </a:lnTo>
                  <a:lnTo>
                    <a:pt x="16437" y="5423"/>
                  </a:lnTo>
                  <a:lnTo>
                    <a:pt x="16339" y="5252"/>
                  </a:lnTo>
                  <a:lnTo>
                    <a:pt x="16119" y="4934"/>
                  </a:lnTo>
                  <a:lnTo>
                    <a:pt x="15851" y="4641"/>
                  </a:lnTo>
                  <a:lnTo>
                    <a:pt x="15533" y="4397"/>
                  </a:lnTo>
                  <a:lnTo>
                    <a:pt x="15362" y="4299"/>
                  </a:lnTo>
                  <a:lnTo>
                    <a:pt x="15191" y="4202"/>
                  </a:lnTo>
                  <a:lnTo>
                    <a:pt x="15020" y="4104"/>
                  </a:lnTo>
                  <a:lnTo>
                    <a:pt x="14825" y="4055"/>
                  </a:lnTo>
                  <a:lnTo>
                    <a:pt x="14629" y="3982"/>
                  </a:lnTo>
                  <a:lnTo>
                    <a:pt x="14434" y="3957"/>
                  </a:lnTo>
                  <a:lnTo>
                    <a:pt x="14214" y="3933"/>
                  </a:lnTo>
                  <a:lnTo>
                    <a:pt x="14019" y="3909"/>
                  </a:lnTo>
                  <a:lnTo>
                    <a:pt x="13775" y="3933"/>
                  </a:lnTo>
                  <a:lnTo>
                    <a:pt x="13555" y="3957"/>
                  </a:lnTo>
                  <a:lnTo>
                    <a:pt x="13457" y="3542"/>
                  </a:lnTo>
                  <a:lnTo>
                    <a:pt x="13335" y="3151"/>
                  </a:lnTo>
                  <a:lnTo>
                    <a:pt x="13164" y="2761"/>
                  </a:lnTo>
                  <a:lnTo>
                    <a:pt x="12969" y="2394"/>
                  </a:lnTo>
                  <a:lnTo>
                    <a:pt x="12749" y="2052"/>
                  </a:lnTo>
                  <a:lnTo>
                    <a:pt x="12505" y="1710"/>
                  </a:lnTo>
                  <a:lnTo>
                    <a:pt x="12212" y="1417"/>
                  </a:lnTo>
                  <a:lnTo>
                    <a:pt x="11918" y="1124"/>
                  </a:lnTo>
                  <a:lnTo>
                    <a:pt x="11577" y="880"/>
                  </a:lnTo>
                  <a:lnTo>
                    <a:pt x="11235" y="660"/>
                  </a:lnTo>
                  <a:lnTo>
                    <a:pt x="10868" y="465"/>
                  </a:lnTo>
                  <a:lnTo>
                    <a:pt x="10477" y="294"/>
                  </a:lnTo>
                  <a:lnTo>
                    <a:pt x="10087" y="172"/>
                  </a:lnTo>
                  <a:lnTo>
                    <a:pt x="9672" y="74"/>
                  </a:lnTo>
                  <a:lnTo>
                    <a:pt x="9232" y="25"/>
                  </a:lnTo>
                  <a:lnTo>
                    <a:pt x="879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0" name="Google Shape;4610;p48"/>
            <p:cNvSpPr/>
            <p:nvPr/>
          </p:nvSpPr>
          <p:spPr>
            <a:xfrm>
              <a:off x="3473550" y="5012225"/>
              <a:ext cx="30550" cy="129450"/>
            </a:xfrm>
            <a:custGeom>
              <a:avLst/>
              <a:gdLst/>
              <a:ahLst/>
              <a:cxnLst/>
              <a:rect l="l" t="t" r="r" b="b"/>
              <a:pathLst>
                <a:path w="1222" h="5178" extrusionOk="0">
                  <a:moveTo>
                    <a:pt x="953" y="0"/>
                  </a:moveTo>
                  <a:lnTo>
                    <a:pt x="831" y="24"/>
                  </a:lnTo>
                  <a:lnTo>
                    <a:pt x="758" y="98"/>
                  </a:lnTo>
                  <a:lnTo>
                    <a:pt x="684" y="171"/>
                  </a:lnTo>
                  <a:lnTo>
                    <a:pt x="660" y="293"/>
                  </a:lnTo>
                  <a:lnTo>
                    <a:pt x="635" y="464"/>
                  </a:lnTo>
                  <a:lnTo>
                    <a:pt x="587" y="611"/>
                  </a:lnTo>
                  <a:lnTo>
                    <a:pt x="513" y="733"/>
                  </a:lnTo>
                  <a:lnTo>
                    <a:pt x="391" y="879"/>
                  </a:lnTo>
                  <a:lnTo>
                    <a:pt x="269" y="1026"/>
                  </a:lnTo>
                  <a:lnTo>
                    <a:pt x="123" y="1246"/>
                  </a:lnTo>
                  <a:lnTo>
                    <a:pt x="74" y="1368"/>
                  </a:lnTo>
                  <a:lnTo>
                    <a:pt x="25" y="1490"/>
                  </a:lnTo>
                  <a:lnTo>
                    <a:pt x="0" y="1636"/>
                  </a:lnTo>
                  <a:lnTo>
                    <a:pt x="0" y="1832"/>
                  </a:lnTo>
                  <a:lnTo>
                    <a:pt x="0" y="2003"/>
                  </a:lnTo>
                  <a:lnTo>
                    <a:pt x="25" y="2149"/>
                  </a:lnTo>
                  <a:lnTo>
                    <a:pt x="74" y="2271"/>
                  </a:lnTo>
                  <a:lnTo>
                    <a:pt x="123" y="2394"/>
                  </a:lnTo>
                  <a:lnTo>
                    <a:pt x="269" y="2613"/>
                  </a:lnTo>
                  <a:lnTo>
                    <a:pt x="391" y="2784"/>
                  </a:lnTo>
                  <a:lnTo>
                    <a:pt x="513" y="2906"/>
                  </a:lnTo>
                  <a:lnTo>
                    <a:pt x="587" y="3029"/>
                  </a:lnTo>
                  <a:lnTo>
                    <a:pt x="635" y="3175"/>
                  </a:lnTo>
                  <a:lnTo>
                    <a:pt x="660" y="3346"/>
                  </a:lnTo>
                  <a:lnTo>
                    <a:pt x="635" y="3541"/>
                  </a:lnTo>
                  <a:lnTo>
                    <a:pt x="587" y="3688"/>
                  </a:lnTo>
                  <a:lnTo>
                    <a:pt x="513" y="3810"/>
                  </a:lnTo>
                  <a:lnTo>
                    <a:pt x="391" y="3932"/>
                  </a:lnTo>
                  <a:lnTo>
                    <a:pt x="269" y="4103"/>
                  </a:lnTo>
                  <a:lnTo>
                    <a:pt x="123" y="4299"/>
                  </a:lnTo>
                  <a:lnTo>
                    <a:pt x="74" y="4421"/>
                  </a:lnTo>
                  <a:lnTo>
                    <a:pt x="25" y="4567"/>
                  </a:lnTo>
                  <a:lnTo>
                    <a:pt x="0" y="4714"/>
                  </a:lnTo>
                  <a:lnTo>
                    <a:pt x="0" y="4885"/>
                  </a:lnTo>
                  <a:lnTo>
                    <a:pt x="0" y="5007"/>
                  </a:lnTo>
                  <a:lnTo>
                    <a:pt x="74" y="5080"/>
                  </a:lnTo>
                  <a:lnTo>
                    <a:pt x="171" y="5153"/>
                  </a:lnTo>
                  <a:lnTo>
                    <a:pt x="269" y="5178"/>
                  </a:lnTo>
                  <a:lnTo>
                    <a:pt x="391" y="5153"/>
                  </a:lnTo>
                  <a:lnTo>
                    <a:pt x="464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7" y="4714"/>
                  </a:lnTo>
                  <a:lnTo>
                    <a:pt x="635" y="4567"/>
                  </a:lnTo>
                  <a:lnTo>
                    <a:pt x="709" y="4445"/>
                  </a:lnTo>
                  <a:lnTo>
                    <a:pt x="831" y="4299"/>
                  </a:lnTo>
                  <a:lnTo>
                    <a:pt x="953" y="4152"/>
                  </a:lnTo>
                  <a:lnTo>
                    <a:pt x="1099" y="3932"/>
                  </a:lnTo>
                  <a:lnTo>
                    <a:pt x="1148" y="3810"/>
                  </a:lnTo>
                  <a:lnTo>
                    <a:pt x="1197" y="3688"/>
                  </a:lnTo>
                  <a:lnTo>
                    <a:pt x="1222" y="3517"/>
                  </a:lnTo>
                  <a:lnTo>
                    <a:pt x="1222" y="3346"/>
                  </a:lnTo>
                  <a:lnTo>
                    <a:pt x="1222" y="3175"/>
                  </a:lnTo>
                  <a:lnTo>
                    <a:pt x="1197" y="3029"/>
                  </a:lnTo>
                  <a:lnTo>
                    <a:pt x="1148" y="2882"/>
                  </a:lnTo>
                  <a:lnTo>
                    <a:pt x="1099" y="2760"/>
                  </a:lnTo>
                  <a:lnTo>
                    <a:pt x="953" y="2564"/>
                  </a:lnTo>
                  <a:lnTo>
                    <a:pt x="831" y="2394"/>
                  </a:lnTo>
                  <a:lnTo>
                    <a:pt x="709" y="2271"/>
                  </a:lnTo>
                  <a:lnTo>
                    <a:pt x="635" y="2149"/>
                  </a:lnTo>
                  <a:lnTo>
                    <a:pt x="587" y="2003"/>
                  </a:lnTo>
                  <a:lnTo>
                    <a:pt x="562" y="1832"/>
                  </a:lnTo>
                  <a:lnTo>
                    <a:pt x="587" y="1636"/>
                  </a:lnTo>
                  <a:lnTo>
                    <a:pt x="635" y="1490"/>
                  </a:lnTo>
                  <a:lnTo>
                    <a:pt x="709" y="1368"/>
                  </a:lnTo>
                  <a:lnTo>
                    <a:pt x="831" y="1246"/>
                  </a:lnTo>
                  <a:lnTo>
                    <a:pt x="953" y="1075"/>
                  </a:lnTo>
                  <a:lnTo>
                    <a:pt x="1099" y="879"/>
                  </a:lnTo>
                  <a:lnTo>
                    <a:pt x="1148" y="757"/>
                  </a:lnTo>
                  <a:lnTo>
                    <a:pt x="1197" y="611"/>
                  </a:lnTo>
                  <a:lnTo>
                    <a:pt x="1222" y="464"/>
                  </a:lnTo>
                  <a:lnTo>
                    <a:pt x="1222" y="293"/>
                  </a:lnTo>
                  <a:lnTo>
                    <a:pt x="1222" y="171"/>
                  </a:lnTo>
                  <a:lnTo>
                    <a:pt x="1148" y="98"/>
                  </a:lnTo>
                  <a:lnTo>
                    <a:pt x="1051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1" name="Google Shape;4611;p48"/>
            <p:cNvSpPr/>
            <p:nvPr/>
          </p:nvSpPr>
          <p:spPr>
            <a:xfrm>
              <a:off x="3429575" y="5012225"/>
              <a:ext cx="31175" cy="129450"/>
            </a:xfrm>
            <a:custGeom>
              <a:avLst/>
              <a:gdLst/>
              <a:ahLst/>
              <a:cxnLst/>
              <a:rect l="l" t="t" r="r" b="b"/>
              <a:pathLst>
                <a:path w="1247" h="5178" extrusionOk="0">
                  <a:moveTo>
                    <a:pt x="953" y="0"/>
                  </a:moveTo>
                  <a:lnTo>
                    <a:pt x="856" y="24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5" y="293"/>
                  </a:lnTo>
                  <a:lnTo>
                    <a:pt x="660" y="464"/>
                  </a:lnTo>
                  <a:lnTo>
                    <a:pt x="612" y="611"/>
                  </a:lnTo>
                  <a:lnTo>
                    <a:pt x="514" y="733"/>
                  </a:lnTo>
                  <a:lnTo>
                    <a:pt x="416" y="879"/>
                  </a:lnTo>
                  <a:lnTo>
                    <a:pt x="270" y="1026"/>
                  </a:lnTo>
                  <a:lnTo>
                    <a:pt x="148" y="1246"/>
                  </a:lnTo>
                  <a:lnTo>
                    <a:pt x="74" y="1368"/>
                  </a:lnTo>
                  <a:lnTo>
                    <a:pt x="50" y="1490"/>
                  </a:lnTo>
                  <a:lnTo>
                    <a:pt x="1" y="1636"/>
                  </a:lnTo>
                  <a:lnTo>
                    <a:pt x="1" y="1832"/>
                  </a:lnTo>
                  <a:lnTo>
                    <a:pt x="1" y="2003"/>
                  </a:lnTo>
                  <a:lnTo>
                    <a:pt x="50" y="2149"/>
                  </a:lnTo>
                  <a:lnTo>
                    <a:pt x="74" y="2271"/>
                  </a:lnTo>
                  <a:lnTo>
                    <a:pt x="148" y="2394"/>
                  </a:lnTo>
                  <a:lnTo>
                    <a:pt x="270" y="2613"/>
                  </a:lnTo>
                  <a:lnTo>
                    <a:pt x="416" y="2784"/>
                  </a:lnTo>
                  <a:lnTo>
                    <a:pt x="514" y="2906"/>
                  </a:lnTo>
                  <a:lnTo>
                    <a:pt x="612" y="3029"/>
                  </a:lnTo>
                  <a:lnTo>
                    <a:pt x="660" y="3175"/>
                  </a:lnTo>
                  <a:lnTo>
                    <a:pt x="685" y="3346"/>
                  </a:lnTo>
                  <a:lnTo>
                    <a:pt x="660" y="3541"/>
                  </a:lnTo>
                  <a:lnTo>
                    <a:pt x="612" y="3688"/>
                  </a:lnTo>
                  <a:lnTo>
                    <a:pt x="514" y="3810"/>
                  </a:lnTo>
                  <a:lnTo>
                    <a:pt x="416" y="3932"/>
                  </a:lnTo>
                  <a:lnTo>
                    <a:pt x="270" y="4103"/>
                  </a:lnTo>
                  <a:lnTo>
                    <a:pt x="148" y="4299"/>
                  </a:lnTo>
                  <a:lnTo>
                    <a:pt x="74" y="4421"/>
                  </a:lnTo>
                  <a:lnTo>
                    <a:pt x="50" y="4567"/>
                  </a:lnTo>
                  <a:lnTo>
                    <a:pt x="1" y="4714"/>
                  </a:lnTo>
                  <a:lnTo>
                    <a:pt x="1" y="4885"/>
                  </a:lnTo>
                  <a:lnTo>
                    <a:pt x="25" y="5007"/>
                  </a:lnTo>
                  <a:lnTo>
                    <a:pt x="74" y="5080"/>
                  </a:lnTo>
                  <a:lnTo>
                    <a:pt x="172" y="5153"/>
                  </a:lnTo>
                  <a:lnTo>
                    <a:pt x="294" y="5178"/>
                  </a:lnTo>
                  <a:lnTo>
                    <a:pt x="392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3" y="4885"/>
                  </a:lnTo>
                  <a:lnTo>
                    <a:pt x="587" y="4714"/>
                  </a:lnTo>
                  <a:lnTo>
                    <a:pt x="636" y="4567"/>
                  </a:lnTo>
                  <a:lnTo>
                    <a:pt x="734" y="4445"/>
                  </a:lnTo>
                  <a:lnTo>
                    <a:pt x="831" y="4299"/>
                  </a:lnTo>
                  <a:lnTo>
                    <a:pt x="978" y="4152"/>
                  </a:lnTo>
                  <a:lnTo>
                    <a:pt x="1100" y="3932"/>
                  </a:lnTo>
                  <a:lnTo>
                    <a:pt x="1149" y="3810"/>
                  </a:lnTo>
                  <a:lnTo>
                    <a:pt x="1198" y="3688"/>
                  </a:lnTo>
                  <a:lnTo>
                    <a:pt x="1222" y="3517"/>
                  </a:lnTo>
                  <a:lnTo>
                    <a:pt x="1247" y="3346"/>
                  </a:lnTo>
                  <a:lnTo>
                    <a:pt x="1222" y="3175"/>
                  </a:lnTo>
                  <a:lnTo>
                    <a:pt x="1198" y="3029"/>
                  </a:lnTo>
                  <a:lnTo>
                    <a:pt x="1149" y="2882"/>
                  </a:lnTo>
                  <a:lnTo>
                    <a:pt x="1100" y="2760"/>
                  </a:lnTo>
                  <a:lnTo>
                    <a:pt x="978" y="2564"/>
                  </a:lnTo>
                  <a:lnTo>
                    <a:pt x="831" y="2394"/>
                  </a:lnTo>
                  <a:lnTo>
                    <a:pt x="734" y="2271"/>
                  </a:lnTo>
                  <a:lnTo>
                    <a:pt x="636" y="2149"/>
                  </a:lnTo>
                  <a:lnTo>
                    <a:pt x="587" y="2003"/>
                  </a:lnTo>
                  <a:lnTo>
                    <a:pt x="563" y="1832"/>
                  </a:lnTo>
                  <a:lnTo>
                    <a:pt x="587" y="1636"/>
                  </a:lnTo>
                  <a:lnTo>
                    <a:pt x="636" y="1490"/>
                  </a:lnTo>
                  <a:lnTo>
                    <a:pt x="734" y="1368"/>
                  </a:lnTo>
                  <a:lnTo>
                    <a:pt x="831" y="1246"/>
                  </a:lnTo>
                  <a:lnTo>
                    <a:pt x="978" y="1075"/>
                  </a:lnTo>
                  <a:lnTo>
                    <a:pt x="1100" y="879"/>
                  </a:lnTo>
                  <a:lnTo>
                    <a:pt x="1149" y="757"/>
                  </a:lnTo>
                  <a:lnTo>
                    <a:pt x="1198" y="611"/>
                  </a:lnTo>
                  <a:lnTo>
                    <a:pt x="1222" y="464"/>
                  </a:lnTo>
                  <a:lnTo>
                    <a:pt x="1247" y="293"/>
                  </a:lnTo>
                  <a:lnTo>
                    <a:pt x="1222" y="171"/>
                  </a:lnTo>
                  <a:lnTo>
                    <a:pt x="1149" y="98"/>
                  </a:lnTo>
                  <a:lnTo>
                    <a:pt x="1076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2" name="Google Shape;4612;p48"/>
            <p:cNvSpPr/>
            <p:nvPr/>
          </p:nvSpPr>
          <p:spPr>
            <a:xfrm>
              <a:off x="3516900" y="5012225"/>
              <a:ext cx="31175" cy="129450"/>
            </a:xfrm>
            <a:custGeom>
              <a:avLst/>
              <a:gdLst/>
              <a:ahLst/>
              <a:cxnLst/>
              <a:rect l="l" t="t" r="r" b="b"/>
              <a:pathLst>
                <a:path w="1247" h="5178" extrusionOk="0">
                  <a:moveTo>
                    <a:pt x="953" y="0"/>
                  </a:moveTo>
                  <a:lnTo>
                    <a:pt x="855" y="24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4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13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98" y="1368"/>
                  </a:lnTo>
                  <a:lnTo>
                    <a:pt x="49" y="1490"/>
                  </a:lnTo>
                  <a:lnTo>
                    <a:pt x="25" y="1636"/>
                  </a:lnTo>
                  <a:lnTo>
                    <a:pt x="0" y="1832"/>
                  </a:lnTo>
                  <a:lnTo>
                    <a:pt x="25" y="2003"/>
                  </a:lnTo>
                  <a:lnTo>
                    <a:pt x="49" y="2149"/>
                  </a:lnTo>
                  <a:lnTo>
                    <a:pt x="98" y="2271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13" y="2906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4" y="3346"/>
                  </a:lnTo>
                  <a:lnTo>
                    <a:pt x="660" y="3541"/>
                  </a:lnTo>
                  <a:lnTo>
                    <a:pt x="611" y="3688"/>
                  </a:lnTo>
                  <a:lnTo>
                    <a:pt x="513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98" y="4421"/>
                  </a:lnTo>
                  <a:lnTo>
                    <a:pt x="49" y="4567"/>
                  </a:lnTo>
                  <a:lnTo>
                    <a:pt x="25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98" y="5080"/>
                  </a:lnTo>
                  <a:lnTo>
                    <a:pt x="171" y="5153"/>
                  </a:lnTo>
                  <a:lnTo>
                    <a:pt x="294" y="5178"/>
                  </a:lnTo>
                  <a:lnTo>
                    <a:pt x="391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7" y="4714"/>
                  </a:lnTo>
                  <a:lnTo>
                    <a:pt x="635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7" y="4152"/>
                  </a:lnTo>
                  <a:lnTo>
                    <a:pt x="1099" y="3932"/>
                  </a:lnTo>
                  <a:lnTo>
                    <a:pt x="1173" y="3810"/>
                  </a:lnTo>
                  <a:lnTo>
                    <a:pt x="1197" y="3688"/>
                  </a:lnTo>
                  <a:lnTo>
                    <a:pt x="1246" y="3517"/>
                  </a:lnTo>
                  <a:lnTo>
                    <a:pt x="1246" y="3346"/>
                  </a:lnTo>
                  <a:lnTo>
                    <a:pt x="1246" y="3175"/>
                  </a:lnTo>
                  <a:lnTo>
                    <a:pt x="1197" y="3029"/>
                  </a:lnTo>
                  <a:lnTo>
                    <a:pt x="1173" y="2882"/>
                  </a:lnTo>
                  <a:lnTo>
                    <a:pt x="1099" y="2760"/>
                  </a:lnTo>
                  <a:lnTo>
                    <a:pt x="977" y="2564"/>
                  </a:lnTo>
                  <a:lnTo>
                    <a:pt x="831" y="2394"/>
                  </a:lnTo>
                  <a:lnTo>
                    <a:pt x="733" y="2271"/>
                  </a:lnTo>
                  <a:lnTo>
                    <a:pt x="635" y="2149"/>
                  </a:lnTo>
                  <a:lnTo>
                    <a:pt x="587" y="2003"/>
                  </a:lnTo>
                  <a:lnTo>
                    <a:pt x="562" y="1832"/>
                  </a:lnTo>
                  <a:lnTo>
                    <a:pt x="587" y="1636"/>
                  </a:lnTo>
                  <a:lnTo>
                    <a:pt x="635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7" y="1075"/>
                  </a:lnTo>
                  <a:lnTo>
                    <a:pt x="1099" y="879"/>
                  </a:lnTo>
                  <a:lnTo>
                    <a:pt x="1173" y="757"/>
                  </a:lnTo>
                  <a:lnTo>
                    <a:pt x="1197" y="611"/>
                  </a:lnTo>
                  <a:lnTo>
                    <a:pt x="1246" y="464"/>
                  </a:lnTo>
                  <a:lnTo>
                    <a:pt x="1246" y="293"/>
                  </a:lnTo>
                  <a:lnTo>
                    <a:pt x="1222" y="171"/>
                  </a:lnTo>
                  <a:lnTo>
                    <a:pt x="1173" y="98"/>
                  </a:lnTo>
                  <a:lnTo>
                    <a:pt x="1075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13" name="Google Shape;4613;p48"/>
          <p:cNvGrpSpPr/>
          <p:nvPr/>
        </p:nvGrpSpPr>
        <p:grpSpPr>
          <a:xfrm>
            <a:off x="3607770" y="4296722"/>
            <a:ext cx="459424" cy="417561"/>
            <a:chOff x="4562200" y="4968250"/>
            <a:chExt cx="549550" cy="499475"/>
          </a:xfrm>
        </p:grpSpPr>
        <p:sp>
          <p:nvSpPr>
            <p:cNvPr id="4614" name="Google Shape;4614;p48"/>
            <p:cNvSpPr/>
            <p:nvPr/>
          </p:nvSpPr>
          <p:spPr>
            <a:xfrm>
              <a:off x="4842450" y="5242400"/>
              <a:ext cx="213125" cy="225325"/>
            </a:xfrm>
            <a:custGeom>
              <a:avLst/>
              <a:gdLst/>
              <a:ahLst/>
              <a:cxnLst/>
              <a:rect l="l" t="t" r="r" b="b"/>
              <a:pathLst>
                <a:path w="8525" h="9013" extrusionOk="0">
                  <a:moveTo>
                    <a:pt x="8524" y="1"/>
                  </a:moveTo>
                  <a:lnTo>
                    <a:pt x="2272" y="3542"/>
                  </a:lnTo>
                  <a:lnTo>
                    <a:pt x="2150" y="3591"/>
                  </a:lnTo>
                  <a:lnTo>
                    <a:pt x="2028" y="3615"/>
                  </a:lnTo>
                  <a:lnTo>
                    <a:pt x="1906" y="3591"/>
                  </a:lnTo>
                  <a:lnTo>
                    <a:pt x="1808" y="3566"/>
                  </a:lnTo>
                  <a:lnTo>
                    <a:pt x="1735" y="3517"/>
                  </a:lnTo>
                  <a:lnTo>
                    <a:pt x="1662" y="3444"/>
                  </a:lnTo>
                  <a:lnTo>
                    <a:pt x="1588" y="3371"/>
                  </a:lnTo>
                  <a:lnTo>
                    <a:pt x="1" y="440"/>
                  </a:lnTo>
                  <a:lnTo>
                    <a:pt x="1" y="9013"/>
                  </a:lnTo>
                  <a:lnTo>
                    <a:pt x="8524" y="4104"/>
                  </a:lnTo>
                  <a:lnTo>
                    <a:pt x="852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5" name="Google Shape;4615;p48"/>
            <p:cNvSpPr/>
            <p:nvPr/>
          </p:nvSpPr>
          <p:spPr>
            <a:xfrm>
              <a:off x="4617775" y="5241800"/>
              <a:ext cx="212500" cy="225925"/>
            </a:xfrm>
            <a:custGeom>
              <a:avLst/>
              <a:gdLst/>
              <a:ahLst/>
              <a:cxnLst/>
              <a:rect l="l" t="t" r="r" b="b"/>
              <a:pathLst>
                <a:path w="8500" h="9037" extrusionOk="0">
                  <a:moveTo>
                    <a:pt x="0" y="0"/>
                  </a:moveTo>
                  <a:lnTo>
                    <a:pt x="0" y="4128"/>
                  </a:lnTo>
                  <a:lnTo>
                    <a:pt x="8499" y="9037"/>
                  </a:lnTo>
                  <a:lnTo>
                    <a:pt x="8499" y="586"/>
                  </a:lnTo>
                  <a:lnTo>
                    <a:pt x="6961" y="3395"/>
                  </a:lnTo>
                  <a:lnTo>
                    <a:pt x="6887" y="3468"/>
                  </a:lnTo>
                  <a:lnTo>
                    <a:pt x="6814" y="3541"/>
                  </a:lnTo>
                  <a:lnTo>
                    <a:pt x="6741" y="3590"/>
                  </a:lnTo>
                  <a:lnTo>
                    <a:pt x="6643" y="3615"/>
                  </a:lnTo>
                  <a:lnTo>
                    <a:pt x="6521" y="3639"/>
                  </a:lnTo>
                  <a:lnTo>
                    <a:pt x="6399" y="3615"/>
                  </a:lnTo>
                  <a:lnTo>
                    <a:pt x="6277" y="35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6" name="Google Shape;4616;p48"/>
            <p:cNvSpPr/>
            <p:nvPr/>
          </p:nvSpPr>
          <p:spPr>
            <a:xfrm>
              <a:off x="4631200" y="4968250"/>
              <a:ext cx="411550" cy="236325"/>
            </a:xfrm>
            <a:custGeom>
              <a:avLst/>
              <a:gdLst/>
              <a:ahLst/>
              <a:cxnLst/>
              <a:rect l="l" t="t" r="r" b="b"/>
              <a:pathLst>
                <a:path w="16462" h="9453" extrusionOk="0">
                  <a:moveTo>
                    <a:pt x="8182" y="1"/>
                  </a:moveTo>
                  <a:lnTo>
                    <a:pt x="0" y="4763"/>
                  </a:lnTo>
                  <a:lnTo>
                    <a:pt x="8231" y="9452"/>
                  </a:lnTo>
                  <a:lnTo>
                    <a:pt x="16462" y="4763"/>
                  </a:lnTo>
                  <a:lnTo>
                    <a:pt x="818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7" name="Google Shape;4617;p48"/>
            <p:cNvSpPr/>
            <p:nvPr/>
          </p:nvSpPr>
          <p:spPr>
            <a:xfrm>
              <a:off x="4562200" y="5094025"/>
              <a:ext cx="274800" cy="226550"/>
            </a:xfrm>
            <a:custGeom>
              <a:avLst/>
              <a:gdLst/>
              <a:ahLst/>
              <a:cxnLst/>
              <a:rect l="l" t="t" r="r" b="b"/>
              <a:pathLst>
                <a:path w="10992" h="9062" extrusionOk="0">
                  <a:moveTo>
                    <a:pt x="2248" y="1"/>
                  </a:moveTo>
                  <a:lnTo>
                    <a:pt x="1" y="4079"/>
                  </a:lnTo>
                  <a:lnTo>
                    <a:pt x="8744" y="9062"/>
                  </a:lnTo>
                  <a:lnTo>
                    <a:pt x="10991" y="4983"/>
                  </a:lnTo>
                  <a:lnTo>
                    <a:pt x="224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8" name="Google Shape;4618;p48"/>
            <p:cNvSpPr/>
            <p:nvPr/>
          </p:nvSpPr>
          <p:spPr>
            <a:xfrm>
              <a:off x="4836975" y="5094025"/>
              <a:ext cx="274775" cy="226550"/>
            </a:xfrm>
            <a:custGeom>
              <a:avLst/>
              <a:gdLst/>
              <a:ahLst/>
              <a:cxnLst/>
              <a:rect l="l" t="t" r="r" b="b"/>
              <a:pathLst>
                <a:path w="10991" h="9062" extrusionOk="0">
                  <a:moveTo>
                    <a:pt x="8743" y="1"/>
                  </a:moveTo>
                  <a:lnTo>
                    <a:pt x="0" y="4983"/>
                  </a:lnTo>
                  <a:lnTo>
                    <a:pt x="2247" y="9062"/>
                  </a:lnTo>
                  <a:lnTo>
                    <a:pt x="10990" y="4079"/>
                  </a:lnTo>
                  <a:lnTo>
                    <a:pt x="874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19" name="Google Shape;4619;p48"/>
          <p:cNvGrpSpPr/>
          <p:nvPr/>
        </p:nvGrpSpPr>
        <p:grpSpPr>
          <a:xfrm>
            <a:off x="3114698" y="4320214"/>
            <a:ext cx="318516" cy="370076"/>
            <a:chOff x="3972400" y="4996350"/>
            <a:chExt cx="381000" cy="442675"/>
          </a:xfrm>
        </p:grpSpPr>
        <p:sp>
          <p:nvSpPr>
            <p:cNvPr id="4620" name="Google Shape;4620;p48"/>
            <p:cNvSpPr/>
            <p:nvPr/>
          </p:nvSpPr>
          <p:spPr>
            <a:xfrm>
              <a:off x="4157400" y="4996350"/>
              <a:ext cx="86725" cy="103200"/>
            </a:xfrm>
            <a:custGeom>
              <a:avLst/>
              <a:gdLst/>
              <a:ahLst/>
              <a:cxnLst/>
              <a:rect l="l" t="t" r="r" b="b"/>
              <a:pathLst>
                <a:path w="3469" h="4128" extrusionOk="0">
                  <a:moveTo>
                    <a:pt x="3395" y="0"/>
                  </a:moveTo>
                  <a:lnTo>
                    <a:pt x="3029" y="98"/>
                  </a:lnTo>
                  <a:lnTo>
                    <a:pt x="2638" y="195"/>
                  </a:lnTo>
                  <a:lnTo>
                    <a:pt x="2149" y="342"/>
                  </a:lnTo>
                  <a:lnTo>
                    <a:pt x="1661" y="537"/>
                  </a:lnTo>
                  <a:lnTo>
                    <a:pt x="1392" y="659"/>
                  </a:lnTo>
                  <a:lnTo>
                    <a:pt x="1148" y="806"/>
                  </a:lnTo>
                  <a:lnTo>
                    <a:pt x="904" y="953"/>
                  </a:lnTo>
                  <a:lnTo>
                    <a:pt x="684" y="1124"/>
                  </a:lnTo>
                  <a:lnTo>
                    <a:pt x="489" y="1319"/>
                  </a:lnTo>
                  <a:lnTo>
                    <a:pt x="318" y="1514"/>
                  </a:lnTo>
                  <a:lnTo>
                    <a:pt x="196" y="1710"/>
                  </a:lnTo>
                  <a:lnTo>
                    <a:pt x="98" y="1929"/>
                  </a:lnTo>
                  <a:lnTo>
                    <a:pt x="49" y="2149"/>
                  </a:lnTo>
                  <a:lnTo>
                    <a:pt x="0" y="2369"/>
                  </a:lnTo>
                  <a:lnTo>
                    <a:pt x="0" y="2589"/>
                  </a:lnTo>
                  <a:lnTo>
                    <a:pt x="25" y="2784"/>
                  </a:lnTo>
                  <a:lnTo>
                    <a:pt x="49" y="2980"/>
                  </a:lnTo>
                  <a:lnTo>
                    <a:pt x="98" y="3175"/>
                  </a:lnTo>
                  <a:lnTo>
                    <a:pt x="220" y="3517"/>
                  </a:lnTo>
                  <a:lnTo>
                    <a:pt x="342" y="3786"/>
                  </a:lnTo>
                  <a:lnTo>
                    <a:pt x="489" y="4030"/>
                  </a:lnTo>
                  <a:lnTo>
                    <a:pt x="757" y="4079"/>
                  </a:lnTo>
                  <a:lnTo>
                    <a:pt x="1050" y="4103"/>
                  </a:lnTo>
                  <a:lnTo>
                    <a:pt x="1392" y="4128"/>
                  </a:lnTo>
                  <a:lnTo>
                    <a:pt x="1588" y="4103"/>
                  </a:lnTo>
                  <a:lnTo>
                    <a:pt x="1808" y="4079"/>
                  </a:lnTo>
                  <a:lnTo>
                    <a:pt x="2003" y="4030"/>
                  </a:lnTo>
                  <a:lnTo>
                    <a:pt x="2198" y="3957"/>
                  </a:lnTo>
                  <a:lnTo>
                    <a:pt x="2394" y="3859"/>
                  </a:lnTo>
                  <a:lnTo>
                    <a:pt x="2589" y="3737"/>
                  </a:lnTo>
                  <a:lnTo>
                    <a:pt x="2760" y="3590"/>
                  </a:lnTo>
                  <a:lnTo>
                    <a:pt x="2931" y="3395"/>
                  </a:lnTo>
                  <a:lnTo>
                    <a:pt x="3053" y="3175"/>
                  </a:lnTo>
                  <a:lnTo>
                    <a:pt x="3175" y="2931"/>
                  </a:lnTo>
                  <a:lnTo>
                    <a:pt x="3273" y="2662"/>
                  </a:lnTo>
                  <a:lnTo>
                    <a:pt x="3346" y="2394"/>
                  </a:lnTo>
                  <a:lnTo>
                    <a:pt x="3395" y="2125"/>
                  </a:lnTo>
                  <a:lnTo>
                    <a:pt x="3419" y="1832"/>
                  </a:lnTo>
                  <a:lnTo>
                    <a:pt x="3468" y="1294"/>
                  </a:lnTo>
                  <a:lnTo>
                    <a:pt x="3468" y="782"/>
                  </a:lnTo>
                  <a:lnTo>
                    <a:pt x="3444" y="391"/>
                  </a:lnTo>
                  <a:lnTo>
                    <a:pt x="339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1" name="Google Shape;4621;p48"/>
            <p:cNvSpPr/>
            <p:nvPr/>
          </p:nvSpPr>
          <p:spPr>
            <a:xfrm>
              <a:off x="3972400" y="5048250"/>
              <a:ext cx="381000" cy="390775"/>
            </a:xfrm>
            <a:custGeom>
              <a:avLst/>
              <a:gdLst/>
              <a:ahLst/>
              <a:cxnLst/>
              <a:rect l="l" t="t" r="r" b="b"/>
              <a:pathLst>
                <a:path w="15240" h="15631" extrusionOk="0">
                  <a:moveTo>
                    <a:pt x="4689" y="3810"/>
                  </a:moveTo>
                  <a:lnTo>
                    <a:pt x="4787" y="3834"/>
                  </a:lnTo>
                  <a:lnTo>
                    <a:pt x="4860" y="3908"/>
                  </a:lnTo>
                  <a:lnTo>
                    <a:pt x="4885" y="4005"/>
                  </a:lnTo>
                  <a:lnTo>
                    <a:pt x="4885" y="4103"/>
                  </a:lnTo>
                  <a:lnTo>
                    <a:pt x="4836" y="4176"/>
                  </a:lnTo>
                  <a:lnTo>
                    <a:pt x="4787" y="4250"/>
                  </a:lnTo>
                  <a:lnTo>
                    <a:pt x="4689" y="4298"/>
                  </a:lnTo>
                  <a:lnTo>
                    <a:pt x="4421" y="4347"/>
                  </a:lnTo>
                  <a:lnTo>
                    <a:pt x="4176" y="4421"/>
                  </a:lnTo>
                  <a:lnTo>
                    <a:pt x="3957" y="4518"/>
                  </a:lnTo>
                  <a:lnTo>
                    <a:pt x="3737" y="4640"/>
                  </a:lnTo>
                  <a:lnTo>
                    <a:pt x="3566" y="4787"/>
                  </a:lnTo>
                  <a:lnTo>
                    <a:pt x="3395" y="4933"/>
                  </a:lnTo>
                  <a:lnTo>
                    <a:pt x="3248" y="5080"/>
                  </a:lnTo>
                  <a:lnTo>
                    <a:pt x="3102" y="5251"/>
                  </a:lnTo>
                  <a:lnTo>
                    <a:pt x="3004" y="5422"/>
                  </a:lnTo>
                  <a:lnTo>
                    <a:pt x="2882" y="5617"/>
                  </a:lnTo>
                  <a:lnTo>
                    <a:pt x="2735" y="5984"/>
                  </a:lnTo>
                  <a:lnTo>
                    <a:pt x="2613" y="6374"/>
                  </a:lnTo>
                  <a:lnTo>
                    <a:pt x="2516" y="6765"/>
                  </a:lnTo>
                  <a:lnTo>
                    <a:pt x="2491" y="6838"/>
                  </a:lnTo>
                  <a:lnTo>
                    <a:pt x="2442" y="6912"/>
                  </a:lnTo>
                  <a:lnTo>
                    <a:pt x="2369" y="6936"/>
                  </a:lnTo>
                  <a:lnTo>
                    <a:pt x="2296" y="6961"/>
                  </a:lnTo>
                  <a:lnTo>
                    <a:pt x="2247" y="6961"/>
                  </a:lnTo>
                  <a:lnTo>
                    <a:pt x="2149" y="6912"/>
                  </a:lnTo>
                  <a:lnTo>
                    <a:pt x="2076" y="6863"/>
                  </a:lnTo>
                  <a:lnTo>
                    <a:pt x="2052" y="6765"/>
                  </a:lnTo>
                  <a:lnTo>
                    <a:pt x="2052" y="6668"/>
                  </a:lnTo>
                  <a:lnTo>
                    <a:pt x="2100" y="6374"/>
                  </a:lnTo>
                  <a:lnTo>
                    <a:pt x="2174" y="6106"/>
                  </a:lnTo>
                  <a:lnTo>
                    <a:pt x="2271" y="5837"/>
                  </a:lnTo>
                  <a:lnTo>
                    <a:pt x="2369" y="5593"/>
                  </a:lnTo>
                  <a:lnTo>
                    <a:pt x="2491" y="5349"/>
                  </a:lnTo>
                  <a:lnTo>
                    <a:pt x="2613" y="5129"/>
                  </a:lnTo>
                  <a:lnTo>
                    <a:pt x="2760" y="4933"/>
                  </a:lnTo>
                  <a:lnTo>
                    <a:pt x="2906" y="4738"/>
                  </a:lnTo>
                  <a:lnTo>
                    <a:pt x="3077" y="4567"/>
                  </a:lnTo>
                  <a:lnTo>
                    <a:pt x="3248" y="4396"/>
                  </a:lnTo>
                  <a:lnTo>
                    <a:pt x="3444" y="4250"/>
                  </a:lnTo>
                  <a:lnTo>
                    <a:pt x="3663" y="4128"/>
                  </a:lnTo>
                  <a:lnTo>
                    <a:pt x="3883" y="4030"/>
                  </a:lnTo>
                  <a:lnTo>
                    <a:pt x="4103" y="3932"/>
                  </a:lnTo>
                  <a:lnTo>
                    <a:pt x="4347" y="3859"/>
                  </a:lnTo>
                  <a:lnTo>
                    <a:pt x="4616" y="3810"/>
                  </a:lnTo>
                  <a:close/>
                  <a:moveTo>
                    <a:pt x="6374" y="0"/>
                  </a:moveTo>
                  <a:lnTo>
                    <a:pt x="6008" y="293"/>
                  </a:lnTo>
                  <a:lnTo>
                    <a:pt x="6301" y="953"/>
                  </a:lnTo>
                  <a:lnTo>
                    <a:pt x="7083" y="2687"/>
                  </a:lnTo>
                  <a:lnTo>
                    <a:pt x="6619" y="2662"/>
                  </a:lnTo>
                  <a:lnTo>
                    <a:pt x="6179" y="2638"/>
                  </a:lnTo>
                  <a:lnTo>
                    <a:pt x="5373" y="2516"/>
                  </a:lnTo>
                  <a:lnTo>
                    <a:pt x="4592" y="2516"/>
                  </a:lnTo>
                  <a:lnTo>
                    <a:pt x="4421" y="2540"/>
                  </a:lnTo>
                  <a:lnTo>
                    <a:pt x="4225" y="2589"/>
                  </a:lnTo>
                  <a:lnTo>
                    <a:pt x="4030" y="2662"/>
                  </a:lnTo>
                  <a:lnTo>
                    <a:pt x="3834" y="2735"/>
                  </a:lnTo>
                  <a:lnTo>
                    <a:pt x="3419" y="2955"/>
                  </a:lnTo>
                  <a:lnTo>
                    <a:pt x="3004" y="3175"/>
                  </a:lnTo>
                  <a:lnTo>
                    <a:pt x="2638" y="3444"/>
                  </a:lnTo>
                  <a:lnTo>
                    <a:pt x="2271" y="3712"/>
                  </a:lnTo>
                  <a:lnTo>
                    <a:pt x="1929" y="4030"/>
                  </a:lnTo>
                  <a:lnTo>
                    <a:pt x="1612" y="4347"/>
                  </a:lnTo>
                  <a:lnTo>
                    <a:pt x="1319" y="4689"/>
                  </a:lnTo>
                  <a:lnTo>
                    <a:pt x="1075" y="5056"/>
                  </a:lnTo>
                  <a:lnTo>
                    <a:pt x="830" y="5446"/>
                  </a:lnTo>
                  <a:lnTo>
                    <a:pt x="611" y="5862"/>
                  </a:lnTo>
                  <a:lnTo>
                    <a:pt x="440" y="6301"/>
                  </a:lnTo>
                  <a:lnTo>
                    <a:pt x="293" y="6741"/>
                  </a:lnTo>
                  <a:lnTo>
                    <a:pt x="171" y="7205"/>
                  </a:lnTo>
                  <a:lnTo>
                    <a:pt x="73" y="7693"/>
                  </a:lnTo>
                  <a:lnTo>
                    <a:pt x="24" y="8206"/>
                  </a:lnTo>
                  <a:lnTo>
                    <a:pt x="0" y="8719"/>
                  </a:lnTo>
                  <a:lnTo>
                    <a:pt x="24" y="9256"/>
                  </a:lnTo>
                  <a:lnTo>
                    <a:pt x="73" y="9794"/>
                  </a:lnTo>
                  <a:lnTo>
                    <a:pt x="171" y="10307"/>
                  </a:lnTo>
                  <a:lnTo>
                    <a:pt x="293" y="10795"/>
                  </a:lnTo>
                  <a:lnTo>
                    <a:pt x="464" y="11308"/>
                  </a:lnTo>
                  <a:lnTo>
                    <a:pt x="659" y="11772"/>
                  </a:lnTo>
                  <a:lnTo>
                    <a:pt x="879" y="12236"/>
                  </a:lnTo>
                  <a:lnTo>
                    <a:pt x="1123" y="12676"/>
                  </a:lnTo>
                  <a:lnTo>
                    <a:pt x="1392" y="13091"/>
                  </a:lnTo>
                  <a:lnTo>
                    <a:pt x="1710" y="13506"/>
                  </a:lnTo>
                  <a:lnTo>
                    <a:pt x="2027" y="13872"/>
                  </a:lnTo>
                  <a:lnTo>
                    <a:pt x="2393" y="14239"/>
                  </a:lnTo>
                  <a:lnTo>
                    <a:pt x="2760" y="14581"/>
                  </a:lnTo>
                  <a:lnTo>
                    <a:pt x="3151" y="14874"/>
                  </a:lnTo>
                  <a:lnTo>
                    <a:pt x="3590" y="15167"/>
                  </a:lnTo>
                  <a:lnTo>
                    <a:pt x="4030" y="15411"/>
                  </a:lnTo>
                  <a:lnTo>
                    <a:pt x="4225" y="15509"/>
                  </a:lnTo>
                  <a:lnTo>
                    <a:pt x="4421" y="15582"/>
                  </a:lnTo>
                  <a:lnTo>
                    <a:pt x="4640" y="15631"/>
                  </a:lnTo>
                  <a:lnTo>
                    <a:pt x="5275" y="15631"/>
                  </a:lnTo>
                  <a:lnTo>
                    <a:pt x="5739" y="15558"/>
                  </a:lnTo>
                  <a:lnTo>
                    <a:pt x="6668" y="15362"/>
                  </a:lnTo>
                  <a:lnTo>
                    <a:pt x="7132" y="15289"/>
                  </a:lnTo>
                  <a:lnTo>
                    <a:pt x="7376" y="15264"/>
                  </a:lnTo>
                  <a:lnTo>
                    <a:pt x="7864" y="15264"/>
                  </a:lnTo>
                  <a:lnTo>
                    <a:pt x="8108" y="15289"/>
                  </a:lnTo>
                  <a:lnTo>
                    <a:pt x="8597" y="15362"/>
                  </a:lnTo>
                  <a:lnTo>
                    <a:pt x="9549" y="15558"/>
                  </a:lnTo>
                  <a:lnTo>
                    <a:pt x="9989" y="15606"/>
                  </a:lnTo>
                  <a:lnTo>
                    <a:pt x="10209" y="15631"/>
                  </a:lnTo>
                  <a:lnTo>
                    <a:pt x="10429" y="15631"/>
                  </a:lnTo>
                  <a:lnTo>
                    <a:pt x="10648" y="15606"/>
                  </a:lnTo>
                  <a:lnTo>
                    <a:pt x="10868" y="15558"/>
                  </a:lnTo>
                  <a:lnTo>
                    <a:pt x="11064" y="15484"/>
                  </a:lnTo>
                  <a:lnTo>
                    <a:pt x="11283" y="15387"/>
                  </a:lnTo>
                  <a:lnTo>
                    <a:pt x="11723" y="15142"/>
                  </a:lnTo>
                  <a:lnTo>
                    <a:pt x="12114" y="14849"/>
                  </a:lnTo>
                  <a:lnTo>
                    <a:pt x="12529" y="14532"/>
                  </a:lnTo>
                  <a:lnTo>
                    <a:pt x="12895" y="14214"/>
                  </a:lnTo>
                  <a:lnTo>
                    <a:pt x="13237" y="13848"/>
                  </a:lnTo>
                  <a:lnTo>
                    <a:pt x="13555" y="13457"/>
                  </a:lnTo>
                  <a:lnTo>
                    <a:pt x="13872" y="13066"/>
                  </a:lnTo>
                  <a:lnTo>
                    <a:pt x="14141" y="12651"/>
                  </a:lnTo>
                  <a:lnTo>
                    <a:pt x="14385" y="12212"/>
                  </a:lnTo>
                  <a:lnTo>
                    <a:pt x="14605" y="11748"/>
                  </a:lnTo>
                  <a:lnTo>
                    <a:pt x="14800" y="11283"/>
                  </a:lnTo>
                  <a:lnTo>
                    <a:pt x="14947" y="10795"/>
                  </a:lnTo>
                  <a:lnTo>
                    <a:pt x="15069" y="10282"/>
                  </a:lnTo>
                  <a:lnTo>
                    <a:pt x="15167" y="9769"/>
                  </a:lnTo>
                  <a:lnTo>
                    <a:pt x="15216" y="9256"/>
                  </a:lnTo>
                  <a:lnTo>
                    <a:pt x="15240" y="8719"/>
                  </a:lnTo>
                  <a:lnTo>
                    <a:pt x="15216" y="8182"/>
                  </a:lnTo>
                  <a:lnTo>
                    <a:pt x="15167" y="7669"/>
                  </a:lnTo>
                  <a:lnTo>
                    <a:pt x="15069" y="7180"/>
                  </a:lnTo>
                  <a:lnTo>
                    <a:pt x="14947" y="6692"/>
                  </a:lnTo>
                  <a:lnTo>
                    <a:pt x="14776" y="6252"/>
                  </a:lnTo>
                  <a:lnTo>
                    <a:pt x="14605" y="5813"/>
                  </a:lnTo>
                  <a:lnTo>
                    <a:pt x="14385" y="5398"/>
                  </a:lnTo>
                  <a:lnTo>
                    <a:pt x="14141" y="5007"/>
                  </a:lnTo>
                  <a:lnTo>
                    <a:pt x="13848" y="4616"/>
                  </a:lnTo>
                  <a:lnTo>
                    <a:pt x="13555" y="4274"/>
                  </a:lnTo>
                  <a:lnTo>
                    <a:pt x="13213" y="3957"/>
                  </a:lnTo>
                  <a:lnTo>
                    <a:pt x="12871" y="3639"/>
                  </a:lnTo>
                  <a:lnTo>
                    <a:pt x="12505" y="3370"/>
                  </a:lnTo>
                  <a:lnTo>
                    <a:pt x="12089" y="3102"/>
                  </a:lnTo>
                  <a:lnTo>
                    <a:pt x="11674" y="2858"/>
                  </a:lnTo>
                  <a:lnTo>
                    <a:pt x="11259" y="2662"/>
                  </a:lnTo>
                  <a:lnTo>
                    <a:pt x="11064" y="2589"/>
                  </a:lnTo>
                  <a:lnTo>
                    <a:pt x="10893" y="2540"/>
                  </a:lnTo>
                  <a:lnTo>
                    <a:pt x="10697" y="2516"/>
                  </a:lnTo>
                  <a:lnTo>
                    <a:pt x="10526" y="2491"/>
                  </a:lnTo>
                  <a:lnTo>
                    <a:pt x="10111" y="2491"/>
                  </a:lnTo>
                  <a:lnTo>
                    <a:pt x="9696" y="2516"/>
                  </a:lnTo>
                  <a:lnTo>
                    <a:pt x="8841" y="2613"/>
                  </a:lnTo>
                  <a:lnTo>
                    <a:pt x="8426" y="2662"/>
                  </a:lnTo>
                  <a:lnTo>
                    <a:pt x="7986" y="2687"/>
                  </a:lnTo>
                  <a:lnTo>
                    <a:pt x="637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22" name="Google Shape;4622;p48"/>
          <p:cNvGrpSpPr/>
          <p:nvPr/>
        </p:nvGrpSpPr>
        <p:grpSpPr>
          <a:xfrm>
            <a:off x="4175393" y="4289073"/>
            <a:ext cx="451252" cy="432860"/>
            <a:chOff x="5241175" y="4959100"/>
            <a:chExt cx="539775" cy="517775"/>
          </a:xfrm>
        </p:grpSpPr>
        <p:sp>
          <p:nvSpPr>
            <p:cNvPr id="4623" name="Google Shape;4623;p48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l" t="t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4" name="Google Shape;4624;p48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l" t="t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5" name="Google Shape;4625;p48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l" t="t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6" name="Google Shape;4626;p48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l" t="t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7" name="Google Shape;4627;p48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l" t="t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8" name="Google Shape;4628;p48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l" t="t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29" name="Google Shape;4629;p48"/>
          <p:cNvSpPr/>
          <p:nvPr/>
        </p:nvSpPr>
        <p:spPr>
          <a:xfrm>
            <a:off x="4766155" y="4395912"/>
            <a:ext cx="397142" cy="219513"/>
          </a:xfrm>
          <a:custGeom>
            <a:avLst/>
            <a:gdLst/>
            <a:ahLst/>
            <a:cxnLst/>
            <a:rect l="l" t="t" r="r" b="b"/>
            <a:pathLst>
              <a:path w="19002" h="10503" extrusionOk="0">
                <a:moveTo>
                  <a:pt x="17072" y="1100"/>
                </a:moveTo>
                <a:lnTo>
                  <a:pt x="17145" y="1124"/>
                </a:lnTo>
                <a:lnTo>
                  <a:pt x="17268" y="1197"/>
                </a:lnTo>
                <a:lnTo>
                  <a:pt x="17365" y="1320"/>
                </a:lnTo>
                <a:lnTo>
                  <a:pt x="17390" y="1393"/>
                </a:lnTo>
                <a:lnTo>
                  <a:pt x="17390" y="1490"/>
                </a:lnTo>
                <a:lnTo>
                  <a:pt x="17390" y="1564"/>
                </a:lnTo>
                <a:lnTo>
                  <a:pt x="17365" y="1637"/>
                </a:lnTo>
                <a:lnTo>
                  <a:pt x="17268" y="1759"/>
                </a:lnTo>
                <a:lnTo>
                  <a:pt x="17145" y="1832"/>
                </a:lnTo>
                <a:lnTo>
                  <a:pt x="17072" y="1857"/>
                </a:lnTo>
                <a:lnTo>
                  <a:pt x="16926" y="1857"/>
                </a:lnTo>
                <a:lnTo>
                  <a:pt x="16852" y="1832"/>
                </a:lnTo>
                <a:lnTo>
                  <a:pt x="16730" y="1759"/>
                </a:lnTo>
                <a:lnTo>
                  <a:pt x="16657" y="1637"/>
                </a:lnTo>
                <a:lnTo>
                  <a:pt x="16633" y="1564"/>
                </a:lnTo>
                <a:lnTo>
                  <a:pt x="16608" y="1490"/>
                </a:lnTo>
                <a:lnTo>
                  <a:pt x="16633" y="1393"/>
                </a:lnTo>
                <a:lnTo>
                  <a:pt x="16657" y="1320"/>
                </a:lnTo>
                <a:lnTo>
                  <a:pt x="16730" y="1197"/>
                </a:lnTo>
                <a:lnTo>
                  <a:pt x="16852" y="1124"/>
                </a:lnTo>
                <a:lnTo>
                  <a:pt x="16926" y="1100"/>
                </a:lnTo>
                <a:close/>
                <a:moveTo>
                  <a:pt x="15924" y="1"/>
                </a:moveTo>
                <a:lnTo>
                  <a:pt x="15656" y="25"/>
                </a:lnTo>
                <a:lnTo>
                  <a:pt x="15387" y="74"/>
                </a:lnTo>
                <a:lnTo>
                  <a:pt x="15192" y="123"/>
                </a:lnTo>
                <a:lnTo>
                  <a:pt x="14996" y="172"/>
                </a:lnTo>
                <a:lnTo>
                  <a:pt x="14801" y="269"/>
                </a:lnTo>
                <a:lnTo>
                  <a:pt x="14605" y="367"/>
                </a:lnTo>
                <a:lnTo>
                  <a:pt x="14435" y="489"/>
                </a:lnTo>
                <a:lnTo>
                  <a:pt x="14264" y="611"/>
                </a:lnTo>
                <a:lnTo>
                  <a:pt x="14093" y="758"/>
                </a:lnTo>
                <a:lnTo>
                  <a:pt x="13970" y="929"/>
                </a:lnTo>
                <a:lnTo>
                  <a:pt x="13824" y="1100"/>
                </a:lnTo>
                <a:lnTo>
                  <a:pt x="13726" y="1271"/>
                </a:lnTo>
                <a:lnTo>
                  <a:pt x="13629" y="1466"/>
                </a:lnTo>
                <a:lnTo>
                  <a:pt x="13531" y="1661"/>
                </a:lnTo>
                <a:lnTo>
                  <a:pt x="13482" y="1881"/>
                </a:lnTo>
                <a:lnTo>
                  <a:pt x="13433" y="2101"/>
                </a:lnTo>
                <a:lnTo>
                  <a:pt x="13409" y="2345"/>
                </a:lnTo>
                <a:lnTo>
                  <a:pt x="13409" y="2565"/>
                </a:lnTo>
                <a:lnTo>
                  <a:pt x="6668" y="4372"/>
                </a:lnTo>
                <a:lnTo>
                  <a:pt x="6986" y="4592"/>
                </a:lnTo>
                <a:lnTo>
                  <a:pt x="7303" y="4812"/>
                </a:lnTo>
                <a:lnTo>
                  <a:pt x="7621" y="5032"/>
                </a:lnTo>
                <a:lnTo>
                  <a:pt x="7938" y="5203"/>
                </a:lnTo>
                <a:lnTo>
                  <a:pt x="8280" y="5374"/>
                </a:lnTo>
                <a:lnTo>
                  <a:pt x="8597" y="5496"/>
                </a:lnTo>
                <a:lnTo>
                  <a:pt x="8939" y="5618"/>
                </a:lnTo>
                <a:lnTo>
                  <a:pt x="9257" y="5740"/>
                </a:lnTo>
                <a:lnTo>
                  <a:pt x="9599" y="5813"/>
                </a:lnTo>
                <a:lnTo>
                  <a:pt x="9941" y="5862"/>
                </a:lnTo>
                <a:lnTo>
                  <a:pt x="10258" y="5911"/>
                </a:lnTo>
                <a:lnTo>
                  <a:pt x="10600" y="5935"/>
                </a:lnTo>
                <a:lnTo>
                  <a:pt x="10942" y="5935"/>
                </a:lnTo>
                <a:lnTo>
                  <a:pt x="11284" y="5911"/>
                </a:lnTo>
                <a:lnTo>
                  <a:pt x="11626" y="5862"/>
                </a:lnTo>
                <a:lnTo>
                  <a:pt x="11968" y="5813"/>
                </a:lnTo>
                <a:lnTo>
                  <a:pt x="12285" y="5716"/>
                </a:lnTo>
                <a:lnTo>
                  <a:pt x="12603" y="5642"/>
                </a:lnTo>
                <a:lnTo>
                  <a:pt x="13140" y="5423"/>
                </a:lnTo>
                <a:lnTo>
                  <a:pt x="13629" y="5203"/>
                </a:lnTo>
                <a:lnTo>
                  <a:pt x="14044" y="4983"/>
                </a:lnTo>
                <a:lnTo>
                  <a:pt x="14386" y="4763"/>
                </a:lnTo>
                <a:lnTo>
                  <a:pt x="14630" y="4592"/>
                </a:lnTo>
                <a:lnTo>
                  <a:pt x="14850" y="4421"/>
                </a:lnTo>
                <a:lnTo>
                  <a:pt x="14923" y="4372"/>
                </a:lnTo>
                <a:lnTo>
                  <a:pt x="15021" y="4348"/>
                </a:lnTo>
                <a:lnTo>
                  <a:pt x="15118" y="4372"/>
                </a:lnTo>
                <a:lnTo>
                  <a:pt x="15192" y="4421"/>
                </a:lnTo>
                <a:lnTo>
                  <a:pt x="15240" y="4519"/>
                </a:lnTo>
                <a:lnTo>
                  <a:pt x="15240" y="4592"/>
                </a:lnTo>
                <a:lnTo>
                  <a:pt x="15240" y="4690"/>
                </a:lnTo>
                <a:lnTo>
                  <a:pt x="15167" y="4763"/>
                </a:lnTo>
                <a:lnTo>
                  <a:pt x="15045" y="4861"/>
                </a:lnTo>
                <a:lnTo>
                  <a:pt x="14752" y="5105"/>
                </a:lnTo>
                <a:lnTo>
                  <a:pt x="14312" y="5398"/>
                </a:lnTo>
                <a:lnTo>
                  <a:pt x="14019" y="5569"/>
                </a:lnTo>
                <a:lnTo>
                  <a:pt x="13702" y="5716"/>
                </a:lnTo>
                <a:lnTo>
                  <a:pt x="13213" y="5935"/>
                </a:lnTo>
                <a:lnTo>
                  <a:pt x="12969" y="6033"/>
                </a:lnTo>
                <a:lnTo>
                  <a:pt x="12676" y="6131"/>
                </a:lnTo>
                <a:lnTo>
                  <a:pt x="12090" y="6277"/>
                </a:lnTo>
                <a:lnTo>
                  <a:pt x="11797" y="6326"/>
                </a:lnTo>
                <a:lnTo>
                  <a:pt x="11479" y="6375"/>
                </a:lnTo>
                <a:lnTo>
                  <a:pt x="11137" y="6400"/>
                </a:lnTo>
                <a:lnTo>
                  <a:pt x="10796" y="6424"/>
                </a:lnTo>
                <a:lnTo>
                  <a:pt x="10429" y="6400"/>
                </a:lnTo>
                <a:lnTo>
                  <a:pt x="10063" y="6375"/>
                </a:lnTo>
                <a:lnTo>
                  <a:pt x="9696" y="6326"/>
                </a:lnTo>
                <a:lnTo>
                  <a:pt x="9306" y="6229"/>
                </a:lnTo>
                <a:lnTo>
                  <a:pt x="8915" y="6131"/>
                </a:lnTo>
                <a:lnTo>
                  <a:pt x="8500" y="5984"/>
                </a:lnTo>
                <a:lnTo>
                  <a:pt x="8085" y="5813"/>
                </a:lnTo>
                <a:lnTo>
                  <a:pt x="7669" y="5594"/>
                </a:lnTo>
                <a:lnTo>
                  <a:pt x="7572" y="5569"/>
                </a:lnTo>
                <a:lnTo>
                  <a:pt x="7376" y="5471"/>
                </a:lnTo>
                <a:lnTo>
                  <a:pt x="7254" y="5471"/>
                </a:lnTo>
                <a:lnTo>
                  <a:pt x="7132" y="5496"/>
                </a:lnTo>
                <a:lnTo>
                  <a:pt x="318" y="7694"/>
                </a:lnTo>
                <a:lnTo>
                  <a:pt x="245" y="7743"/>
                </a:lnTo>
                <a:lnTo>
                  <a:pt x="147" y="7792"/>
                </a:lnTo>
                <a:lnTo>
                  <a:pt x="98" y="7865"/>
                </a:lnTo>
                <a:lnTo>
                  <a:pt x="49" y="7938"/>
                </a:lnTo>
                <a:lnTo>
                  <a:pt x="1" y="8036"/>
                </a:lnTo>
                <a:lnTo>
                  <a:pt x="1" y="8134"/>
                </a:lnTo>
                <a:lnTo>
                  <a:pt x="1" y="8207"/>
                </a:lnTo>
                <a:lnTo>
                  <a:pt x="25" y="8305"/>
                </a:lnTo>
                <a:lnTo>
                  <a:pt x="98" y="8451"/>
                </a:lnTo>
                <a:lnTo>
                  <a:pt x="196" y="8549"/>
                </a:lnTo>
                <a:lnTo>
                  <a:pt x="318" y="8622"/>
                </a:lnTo>
                <a:lnTo>
                  <a:pt x="489" y="8646"/>
                </a:lnTo>
                <a:lnTo>
                  <a:pt x="611" y="8622"/>
                </a:lnTo>
                <a:lnTo>
                  <a:pt x="269" y="8793"/>
                </a:lnTo>
                <a:lnTo>
                  <a:pt x="171" y="8842"/>
                </a:lnTo>
                <a:lnTo>
                  <a:pt x="123" y="8915"/>
                </a:lnTo>
                <a:lnTo>
                  <a:pt x="49" y="8988"/>
                </a:lnTo>
                <a:lnTo>
                  <a:pt x="25" y="9086"/>
                </a:lnTo>
                <a:lnTo>
                  <a:pt x="1" y="9159"/>
                </a:lnTo>
                <a:lnTo>
                  <a:pt x="1" y="9257"/>
                </a:lnTo>
                <a:lnTo>
                  <a:pt x="1" y="9355"/>
                </a:lnTo>
                <a:lnTo>
                  <a:pt x="49" y="9452"/>
                </a:lnTo>
                <a:lnTo>
                  <a:pt x="123" y="9575"/>
                </a:lnTo>
                <a:lnTo>
                  <a:pt x="220" y="9648"/>
                </a:lnTo>
                <a:lnTo>
                  <a:pt x="342" y="9697"/>
                </a:lnTo>
                <a:lnTo>
                  <a:pt x="489" y="9721"/>
                </a:lnTo>
                <a:lnTo>
                  <a:pt x="587" y="9721"/>
                </a:lnTo>
                <a:lnTo>
                  <a:pt x="684" y="9672"/>
                </a:lnTo>
                <a:lnTo>
                  <a:pt x="855" y="9599"/>
                </a:lnTo>
                <a:lnTo>
                  <a:pt x="782" y="9721"/>
                </a:lnTo>
                <a:lnTo>
                  <a:pt x="758" y="9868"/>
                </a:lnTo>
                <a:lnTo>
                  <a:pt x="782" y="10014"/>
                </a:lnTo>
                <a:lnTo>
                  <a:pt x="831" y="10161"/>
                </a:lnTo>
                <a:lnTo>
                  <a:pt x="929" y="10258"/>
                </a:lnTo>
                <a:lnTo>
                  <a:pt x="1026" y="10307"/>
                </a:lnTo>
                <a:lnTo>
                  <a:pt x="1124" y="10356"/>
                </a:lnTo>
                <a:lnTo>
                  <a:pt x="1246" y="10380"/>
                </a:lnTo>
                <a:lnTo>
                  <a:pt x="1393" y="10356"/>
                </a:lnTo>
                <a:lnTo>
                  <a:pt x="1515" y="10283"/>
                </a:lnTo>
                <a:lnTo>
                  <a:pt x="6082" y="7303"/>
                </a:lnTo>
                <a:lnTo>
                  <a:pt x="6546" y="7523"/>
                </a:lnTo>
                <a:lnTo>
                  <a:pt x="7108" y="7743"/>
                </a:lnTo>
                <a:lnTo>
                  <a:pt x="7791" y="7987"/>
                </a:lnTo>
                <a:lnTo>
                  <a:pt x="8524" y="8207"/>
                </a:lnTo>
                <a:lnTo>
                  <a:pt x="9306" y="8402"/>
                </a:lnTo>
                <a:lnTo>
                  <a:pt x="10087" y="8549"/>
                </a:lnTo>
                <a:lnTo>
                  <a:pt x="10454" y="8598"/>
                </a:lnTo>
                <a:lnTo>
                  <a:pt x="10820" y="8646"/>
                </a:lnTo>
                <a:lnTo>
                  <a:pt x="11528" y="8646"/>
                </a:lnTo>
                <a:lnTo>
                  <a:pt x="12212" y="10356"/>
                </a:lnTo>
                <a:lnTo>
                  <a:pt x="12261" y="10405"/>
                </a:lnTo>
                <a:lnTo>
                  <a:pt x="12310" y="10454"/>
                </a:lnTo>
                <a:lnTo>
                  <a:pt x="12383" y="10478"/>
                </a:lnTo>
                <a:lnTo>
                  <a:pt x="12456" y="10503"/>
                </a:lnTo>
                <a:lnTo>
                  <a:pt x="13384" y="10503"/>
                </a:lnTo>
                <a:lnTo>
                  <a:pt x="13482" y="10478"/>
                </a:lnTo>
                <a:lnTo>
                  <a:pt x="13555" y="10454"/>
                </a:lnTo>
                <a:lnTo>
                  <a:pt x="13604" y="10405"/>
                </a:lnTo>
                <a:lnTo>
                  <a:pt x="13629" y="10332"/>
                </a:lnTo>
                <a:lnTo>
                  <a:pt x="13629" y="10234"/>
                </a:lnTo>
                <a:lnTo>
                  <a:pt x="13580" y="10161"/>
                </a:lnTo>
                <a:lnTo>
                  <a:pt x="13506" y="10087"/>
                </a:lnTo>
                <a:lnTo>
                  <a:pt x="13409" y="10087"/>
                </a:lnTo>
                <a:lnTo>
                  <a:pt x="12603" y="10014"/>
                </a:lnTo>
                <a:lnTo>
                  <a:pt x="12163" y="8646"/>
                </a:lnTo>
                <a:lnTo>
                  <a:pt x="12700" y="8598"/>
                </a:lnTo>
                <a:lnTo>
                  <a:pt x="13067" y="8549"/>
                </a:lnTo>
                <a:lnTo>
                  <a:pt x="13482" y="8475"/>
                </a:lnTo>
                <a:lnTo>
                  <a:pt x="13922" y="8378"/>
                </a:lnTo>
                <a:lnTo>
                  <a:pt x="14386" y="8280"/>
                </a:lnTo>
                <a:lnTo>
                  <a:pt x="14874" y="8109"/>
                </a:lnTo>
                <a:lnTo>
                  <a:pt x="15363" y="7914"/>
                </a:lnTo>
                <a:lnTo>
                  <a:pt x="15827" y="7670"/>
                </a:lnTo>
                <a:lnTo>
                  <a:pt x="16046" y="7547"/>
                </a:lnTo>
                <a:lnTo>
                  <a:pt x="16291" y="7376"/>
                </a:lnTo>
                <a:lnTo>
                  <a:pt x="16486" y="7205"/>
                </a:lnTo>
                <a:lnTo>
                  <a:pt x="16681" y="7035"/>
                </a:lnTo>
                <a:lnTo>
                  <a:pt x="16877" y="6839"/>
                </a:lnTo>
                <a:lnTo>
                  <a:pt x="17072" y="6619"/>
                </a:lnTo>
                <a:lnTo>
                  <a:pt x="17219" y="6375"/>
                </a:lnTo>
                <a:lnTo>
                  <a:pt x="17365" y="6131"/>
                </a:lnTo>
                <a:lnTo>
                  <a:pt x="17512" y="5862"/>
                </a:lnTo>
                <a:lnTo>
                  <a:pt x="17610" y="5569"/>
                </a:lnTo>
                <a:lnTo>
                  <a:pt x="17707" y="5276"/>
                </a:lnTo>
                <a:lnTo>
                  <a:pt x="17780" y="4959"/>
                </a:lnTo>
                <a:lnTo>
                  <a:pt x="17829" y="4592"/>
                </a:lnTo>
                <a:lnTo>
                  <a:pt x="17854" y="4226"/>
                </a:lnTo>
                <a:lnTo>
                  <a:pt x="17854" y="3884"/>
                </a:lnTo>
                <a:lnTo>
                  <a:pt x="17829" y="3444"/>
                </a:lnTo>
                <a:lnTo>
                  <a:pt x="17829" y="2980"/>
                </a:lnTo>
                <a:lnTo>
                  <a:pt x="17829" y="2760"/>
                </a:lnTo>
                <a:lnTo>
                  <a:pt x="17878" y="2590"/>
                </a:lnTo>
                <a:lnTo>
                  <a:pt x="18440" y="2370"/>
                </a:lnTo>
                <a:lnTo>
                  <a:pt x="18733" y="2272"/>
                </a:lnTo>
                <a:lnTo>
                  <a:pt x="18293" y="2125"/>
                </a:lnTo>
                <a:lnTo>
                  <a:pt x="18586" y="1979"/>
                </a:lnTo>
                <a:lnTo>
                  <a:pt x="18855" y="1857"/>
                </a:lnTo>
                <a:lnTo>
                  <a:pt x="18953" y="1808"/>
                </a:lnTo>
                <a:lnTo>
                  <a:pt x="19002" y="1759"/>
                </a:lnTo>
                <a:lnTo>
                  <a:pt x="19002" y="1710"/>
                </a:lnTo>
                <a:lnTo>
                  <a:pt x="18953" y="1686"/>
                </a:lnTo>
                <a:lnTo>
                  <a:pt x="18000" y="1271"/>
                </a:lnTo>
                <a:lnTo>
                  <a:pt x="17780" y="1026"/>
                </a:lnTo>
                <a:lnTo>
                  <a:pt x="17561" y="782"/>
                </a:lnTo>
                <a:lnTo>
                  <a:pt x="17243" y="514"/>
                </a:lnTo>
                <a:lnTo>
                  <a:pt x="17048" y="391"/>
                </a:lnTo>
                <a:lnTo>
                  <a:pt x="16852" y="269"/>
                </a:lnTo>
                <a:lnTo>
                  <a:pt x="16633" y="172"/>
                </a:lnTo>
                <a:lnTo>
                  <a:pt x="16413" y="98"/>
                </a:lnTo>
                <a:lnTo>
                  <a:pt x="16169" y="25"/>
                </a:lnTo>
                <a:lnTo>
                  <a:pt x="15924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30" name="Google Shape;4630;p48"/>
          <p:cNvGrpSpPr/>
          <p:nvPr/>
        </p:nvGrpSpPr>
        <p:grpSpPr>
          <a:xfrm>
            <a:off x="5382577" y="4353382"/>
            <a:ext cx="289444" cy="332832"/>
            <a:chOff x="6685175" y="5036025"/>
            <a:chExt cx="346225" cy="398125"/>
          </a:xfrm>
        </p:grpSpPr>
        <p:sp>
          <p:nvSpPr>
            <p:cNvPr id="4631" name="Google Shape;4631;p48"/>
            <p:cNvSpPr/>
            <p:nvPr/>
          </p:nvSpPr>
          <p:spPr>
            <a:xfrm>
              <a:off x="6743800" y="5036025"/>
              <a:ext cx="105650" cy="147775"/>
            </a:xfrm>
            <a:custGeom>
              <a:avLst/>
              <a:gdLst/>
              <a:ahLst/>
              <a:cxnLst/>
              <a:rect l="l" t="t" r="r" b="b"/>
              <a:pathLst>
                <a:path w="4226" h="5911" extrusionOk="0">
                  <a:moveTo>
                    <a:pt x="2931" y="1"/>
                  </a:moveTo>
                  <a:lnTo>
                    <a:pt x="2736" y="25"/>
                  </a:lnTo>
                  <a:lnTo>
                    <a:pt x="2516" y="74"/>
                  </a:lnTo>
                  <a:lnTo>
                    <a:pt x="2272" y="147"/>
                  </a:lnTo>
                  <a:lnTo>
                    <a:pt x="2027" y="269"/>
                  </a:lnTo>
                  <a:lnTo>
                    <a:pt x="1783" y="416"/>
                  </a:lnTo>
                  <a:lnTo>
                    <a:pt x="1539" y="611"/>
                  </a:lnTo>
                  <a:lnTo>
                    <a:pt x="1319" y="807"/>
                  </a:lnTo>
                  <a:lnTo>
                    <a:pt x="1075" y="1026"/>
                  </a:lnTo>
                  <a:lnTo>
                    <a:pt x="855" y="1271"/>
                  </a:lnTo>
                  <a:lnTo>
                    <a:pt x="660" y="1539"/>
                  </a:lnTo>
                  <a:lnTo>
                    <a:pt x="489" y="1808"/>
                  </a:lnTo>
                  <a:lnTo>
                    <a:pt x="318" y="2101"/>
                  </a:lnTo>
                  <a:lnTo>
                    <a:pt x="196" y="2370"/>
                  </a:lnTo>
                  <a:lnTo>
                    <a:pt x="98" y="2663"/>
                  </a:lnTo>
                  <a:lnTo>
                    <a:pt x="25" y="2956"/>
                  </a:lnTo>
                  <a:lnTo>
                    <a:pt x="0" y="3249"/>
                  </a:lnTo>
                  <a:lnTo>
                    <a:pt x="0" y="3517"/>
                  </a:lnTo>
                  <a:lnTo>
                    <a:pt x="49" y="3786"/>
                  </a:lnTo>
                  <a:lnTo>
                    <a:pt x="122" y="4055"/>
                  </a:lnTo>
                  <a:lnTo>
                    <a:pt x="196" y="4299"/>
                  </a:lnTo>
                  <a:lnTo>
                    <a:pt x="293" y="4543"/>
                  </a:lnTo>
                  <a:lnTo>
                    <a:pt x="415" y="4763"/>
                  </a:lnTo>
                  <a:lnTo>
                    <a:pt x="562" y="4958"/>
                  </a:lnTo>
                  <a:lnTo>
                    <a:pt x="708" y="5154"/>
                  </a:lnTo>
                  <a:lnTo>
                    <a:pt x="855" y="5325"/>
                  </a:lnTo>
                  <a:lnTo>
                    <a:pt x="1026" y="5471"/>
                  </a:lnTo>
                  <a:lnTo>
                    <a:pt x="1221" y="5618"/>
                  </a:lnTo>
                  <a:lnTo>
                    <a:pt x="1392" y="5716"/>
                  </a:lnTo>
                  <a:lnTo>
                    <a:pt x="1588" y="5813"/>
                  </a:lnTo>
                  <a:lnTo>
                    <a:pt x="1807" y="5862"/>
                  </a:lnTo>
                  <a:lnTo>
                    <a:pt x="2003" y="5911"/>
                  </a:lnTo>
                  <a:lnTo>
                    <a:pt x="2442" y="5911"/>
                  </a:lnTo>
                  <a:lnTo>
                    <a:pt x="2662" y="5862"/>
                  </a:lnTo>
                  <a:lnTo>
                    <a:pt x="2858" y="5789"/>
                  </a:lnTo>
                  <a:lnTo>
                    <a:pt x="3053" y="5716"/>
                  </a:lnTo>
                  <a:lnTo>
                    <a:pt x="3224" y="5593"/>
                  </a:lnTo>
                  <a:lnTo>
                    <a:pt x="3395" y="5471"/>
                  </a:lnTo>
                  <a:lnTo>
                    <a:pt x="3541" y="5300"/>
                  </a:lnTo>
                  <a:lnTo>
                    <a:pt x="3688" y="5129"/>
                  </a:lnTo>
                  <a:lnTo>
                    <a:pt x="3810" y="4934"/>
                  </a:lnTo>
                  <a:lnTo>
                    <a:pt x="3932" y="4739"/>
                  </a:lnTo>
                  <a:lnTo>
                    <a:pt x="4030" y="4519"/>
                  </a:lnTo>
                  <a:lnTo>
                    <a:pt x="4103" y="4275"/>
                  </a:lnTo>
                  <a:lnTo>
                    <a:pt x="4152" y="4030"/>
                  </a:lnTo>
                  <a:lnTo>
                    <a:pt x="4201" y="3786"/>
                  </a:lnTo>
                  <a:lnTo>
                    <a:pt x="4225" y="3517"/>
                  </a:lnTo>
                  <a:lnTo>
                    <a:pt x="4201" y="3249"/>
                  </a:lnTo>
                  <a:lnTo>
                    <a:pt x="4176" y="2980"/>
                  </a:lnTo>
                  <a:lnTo>
                    <a:pt x="4054" y="1881"/>
                  </a:lnTo>
                  <a:lnTo>
                    <a:pt x="3957" y="1368"/>
                  </a:lnTo>
                  <a:lnTo>
                    <a:pt x="3835" y="904"/>
                  </a:lnTo>
                  <a:lnTo>
                    <a:pt x="3737" y="684"/>
                  </a:lnTo>
                  <a:lnTo>
                    <a:pt x="3664" y="513"/>
                  </a:lnTo>
                  <a:lnTo>
                    <a:pt x="3541" y="342"/>
                  </a:lnTo>
                  <a:lnTo>
                    <a:pt x="3419" y="220"/>
                  </a:lnTo>
                  <a:lnTo>
                    <a:pt x="3273" y="123"/>
                  </a:lnTo>
                  <a:lnTo>
                    <a:pt x="3126" y="49"/>
                  </a:lnTo>
                  <a:lnTo>
                    <a:pt x="293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2" name="Google Shape;4632;p48"/>
            <p:cNvSpPr/>
            <p:nvPr/>
          </p:nvSpPr>
          <p:spPr>
            <a:xfrm>
              <a:off x="6685175" y="5152025"/>
              <a:ext cx="84275" cy="117275"/>
            </a:xfrm>
            <a:custGeom>
              <a:avLst/>
              <a:gdLst/>
              <a:ahLst/>
              <a:cxnLst/>
              <a:rect l="l" t="t" r="r" b="b"/>
              <a:pathLst>
                <a:path w="3371" h="4691" extrusionOk="0">
                  <a:moveTo>
                    <a:pt x="1368" y="1"/>
                  </a:moveTo>
                  <a:lnTo>
                    <a:pt x="1197" y="25"/>
                  </a:lnTo>
                  <a:lnTo>
                    <a:pt x="1026" y="99"/>
                  </a:lnTo>
                  <a:lnTo>
                    <a:pt x="855" y="172"/>
                  </a:lnTo>
                  <a:lnTo>
                    <a:pt x="709" y="270"/>
                  </a:lnTo>
                  <a:lnTo>
                    <a:pt x="562" y="392"/>
                  </a:lnTo>
                  <a:lnTo>
                    <a:pt x="440" y="538"/>
                  </a:lnTo>
                  <a:lnTo>
                    <a:pt x="318" y="685"/>
                  </a:lnTo>
                  <a:lnTo>
                    <a:pt x="220" y="856"/>
                  </a:lnTo>
                  <a:lnTo>
                    <a:pt x="147" y="1051"/>
                  </a:lnTo>
                  <a:lnTo>
                    <a:pt x="74" y="1247"/>
                  </a:lnTo>
                  <a:lnTo>
                    <a:pt x="49" y="1442"/>
                  </a:lnTo>
                  <a:lnTo>
                    <a:pt x="1" y="1662"/>
                  </a:lnTo>
                  <a:lnTo>
                    <a:pt x="1" y="1882"/>
                  </a:lnTo>
                  <a:lnTo>
                    <a:pt x="1" y="2101"/>
                  </a:lnTo>
                  <a:lnTo>
                    <a:pt x="25" y="2346"/>
                  </a:lnTo>
                  <a:lnTo>
                    <a:pt x="74" y="2565"/>
                  </a:lnTo>
                  <a:lnTo>
                    <a:pt x="147" y="2810"/>
                  </a:lnTo>
                  <a:lnTo>
                    <a:pt x="220" y="3054"/>
                  </a:lnTo>
                  <a:lnTo>
                    <a:pt x="342" y="3274"/>
                  </a:lnTo>
                  <a:lnTo>
                    <a:pt x="440" y="3493"/>
                  </a:lnTo>
                  <a:lnTo>
                    <a:pt x="587" y="3689"/>
                  </a:lnTo>
                  <a:lnTo>
                    <a:pt x="733" y="3860"/>
                  </a:lnTo>
                  <a:lnTo>
                    <a:pt x="880" y="4031"/>
                  </a:lnTo>
                  <a:lnTo>
                    <a:pt x="1051" y="4177"/>
                  </a:lnTo>
                  <a:lnTo>
                    <a:pt x="1222" y="4324"/>
                  </a:lnTo>
                  <a:lnTo>
                    <a:pt x="1393" y="4422"/>
                  </a:lnTo>
                  <a:lnTo>
                    <a:pt x="1564" y="4519"/>
                  </a:lnTo>
                  <a:lnTo>
                    <a:pt x="1759" y="4592"/>
                  </a:lnTo>
                  <a:lnTo>
                    <a:pt x="1954" y="4641"/>
                  </a:lnTo>
                  <a:lnTo>
                    <a:pt x="2125" y="4690"/>
                  </a:lnTo>
                  <a:lnTo>
                    <a:pt x="2516" y="4690"/>
                  </a:lnTo>
                  <a:lnTo>
                    <a:pt x="2687" y="4641"/>
                  </a:lnTo>
                  <a:lnTo>
                    <a:pt x="2882" y="4592"/>
                  </a:lnTo>
                  <a:lnTo>
                    <a:pt x="3029" y="4495"/>
                  </a:lnTo>
                  <a:lnTo>
                    <a:pt x="3151" y="4397"/>
                  </a:lnTo>
                  <a:lnTo>
                    <a:pt x="3249" y="4299"/>
                  </a:lnTo>
                  <a:lnTo>
                    <a:pt x="3322" y="4153"/>
                  </a:lnTo>
                  <a:lnTo>
                    <a:pt x="3371" y="4006"/>
                  </a:lnTo>
                  <a:lnTo>
                    <a:pt x="3371" y="3860"/>
                  </a:lnTo>
                  <a:lnTo>
                    <a:pt x="3371" y="3689"/>
                  </a:lnTo>
                  <a:lnTo>
                    <a:pt x="3347" y="3518"/>
                  </a:lnTo>
                  <a:lnTo>
                    <a:pt x="3249" y="3127"/>
                  </a:lnTo>
                  <a:lnTo>
                    <a:pt x="3078" y="2712"/>
                  </a:lnTo>
                  <a:lnTo>
                    <a:pt x="2712" y="1808"/>
                  </a:lnTo>
                  <a:lnTo>
                    <a:pt x="2370" y="953"/>
                  </a:lnTo>
                  <a:lnTo>
                    <a:pt x="2199" y="612"/>
                  </a:lnTo>
                  <a:lnTo>
                    <a:pt x="2028" y="343"/>
                  </a:lnTo>
                  <a:lnTo>
                    <a:pt x="1954" y="221"/>
                  </a:lnTo>
                  <a:lnTo>
                    <a:pt x="1857" y="123"/>
                  </a:lnTo>
                  <a:lnTo>
                    <a:pt x="1735" y="74"/>
                  </a:lnTo>
                  <a:lnTo>
                    <a:pt x="1637" y="25"/>
                  </a:lnTo>
                  <a:lnTo>
                    <a:pt x="149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3" name="Google Shape;4633;p48"/>
            <p:cNvSpPr/>
            <p:nvPr/>
          </p:nvSpPr>
          <p:spPr>
            <a:xfrm>
              <a:off x="6871400" y="5038475"/>
              <a:ext cx="105650" cy="145325"/>
            </a:xfrm>
            <a:custGeom>
              <a:avLst/>
              <a:gdLst/>
              <a:ahLst/>
              <a:cxnLst/>
              <a:rect l="l" t="t" r="r" b="b"/>
              <a:pathLst>
                <a:path w="4226" h="5813" extrusionOk="0">
                  <a:moveTo>
                    <a:pt x="1295" y="0"/>
                  </a:moveTo>
                  <a:lnTo>
                    <a:pt x="1100" y="49"/>
                  </a:lnTo>
                  <a:lnTo>
                    <a:pt x="953" y="98"/>
                  </a:lnTo>
                  <a:lnTo>
                    <a:pt x="807" y="196"/>
                  </a:lnTo>
                  <a:lnTo>
                    <a:pt x="684" y="318"/>
                  </a:lnTo>
                  <a:lnTo>
                    <a:pt x="587" y="464"/>
                  </a:lnTo>
                  <a:lnTo>
                    <a:pt x="489" y="660"/>
                  </a:lnTo>
                  <a:lnTo>
                    <a:pt x="391" y="855"/>
                  </a:lnTo>
                  <a:lnTo>
                    <a:pt x="269" y="1295"/>
                  </a:lnTo>
                  <a:lnTo>
                    <a:pt x="172" y="1808"/>
                  </a:lnTo>
                  <a:lnTo>
                    <a:pt x="49" y="2882"/>
                  </a:lnTo>
                  <a:lnTo>
                    <a:pt x="1" y="3151"/>
                  </a:lnTo>
                  <a:lnTo>
                    <a:pt x="1" y="3419"/>
                  </a:lnTo>
                  <a:lnTo>
                    <a:pt x="25" y="3688"/>
                  </a:lnTo>
                  <a:lnTo>
                    <a:pt x="74" y="3932"/>
                  </a:lnTo>
                  <a:lnTo>
                    <a:pt x="123" y="4177"/>
                  </a:lnTo>
                  <a:lnTo>
                    <a:pt x="196" y="4421"/>
                  </a:lnTo>
                  <a:lnTo>
                    <a:pt x="294" y="4641"/>
                  </a:lnTo>
                  <a:lnTo>
                    <a:pt x="416" y="4836"/>
                  </a:lnTo>
                  <a:lnTo>
                    <a:pt x="538" y="5031"/>
                  </a:lnTo>
                  <a:lnTo>
                    <a:pt x="684" y="5202"/>
                  </a:lnTo>
                  <a:lnTo>
                    <a:pt x="831" y="5373"/>
                  </a:lnTo>
                  <a:lnTo>
                    <a:pt x="1002" y="5495"/>
                  </a:lnTo>
                  <a:lnTo>
                    <a:pt x="1173" y="5618"/>
                  </a:lnTo>
                  <a:lnTo>
                    <a:pt x="1368" y="5691"/>
                  </a:lnTo>
                  <a:lnTo>
                    <a:pt x="1588" y="5764"/>
                  </a:lnTo>
                  <a:lnTo>
                    <a:pt x="1783" y="5813"/>
                  </a:lnTo>
                  <a:lnTo>
                    <a:pt x="2223" y="5813"/>
                  </a:lnTo>
                  <a:lnTo>
                    <a:pt x="2418" y="5764"/>
                  </a:lnTo>
                  <a:lnTo>
                    <a:pt x="2638" y="5715"/>
                  </a:lnTo>
                  <a:lnTo>
                    <a:pt x="2834" y="5618"/>
                  </a:lnTo>
                  <a:lnTo>
                    <a:pt x="3005" y="5520"/>
                  </a:lnTo>
                  <a:lnTo>
                    <a:pt x="3200" y="5373"/>
                  </a:lnTo>
                  <a:lnTo>
                    <a:pt x="3371" y="5227"/>
                  </a:lnTo>
                  <a:lnTo>
                    <a:pt x="3517" y="5056"/>
                  </a:lnTo>
                  <a:lnTo>
                    <a:pt x="3664" y="4860"/>
                  </a:lnTo>
                  <a:lnTo>
                    <a:pt x="3811" y="4665"/>
                  </a:lnTo>
                  <a:lnTo>
                    <a:pt x="3933" y="4445"/>
                  </a:lnTo>
                  <a:lnTo>
                    <a:pt x="4030" y="4201"/>
                  </a:lnTo>
                  <a:lnTo>
                    <a:pt x="4104" y="3957"/>
                  </a:lnTo>
                  <a:lnTo>
                    <a:pt x="4177" y="3688"/>
                  </a:lnTo>
                  <a:lnTo>
                    <a:pt x="4226" y="3419"/>
                  </a:lnTo>
                  <a:lnTo>
                    <a:pt x="4226" y="3151"/>
                  </a:lnTo>
                  <a:lnTo>
                    <a:pt x="4201" y="2858"/>
                  </a:lnTo>
                  <a:lnTo>
                    <a:pt x="4128" y="2589"/>
                  </a:lnTo>
                  <a:lnTo>
                    <a:pt x="4030" y="2296"/>
                  </a:lnTo>
                  <a:lnTo>
                    <a:pt x="3908" y="2027"/>
                  </a:lnTo>
                  <a:lnTo>
                    <a:pt x="3737" y="1734"/>
                  </a:lnTo>
                  <a:lnTo>
                    <a:pt x="3566" y="1490"/>
                  </a:lnTo>
                  <a:lnTo>
                    <a:pt x="3371" y="1221"/>
                  </a:lnTo>
                  <a:lnTo>
                    <a:pt x="3151" y="1002"/>
                  </a:lnTo>
                  <a:lnTo>
                    <a:pt x="2907" y="782"/>
                  </a:lnTo>
                  <a:lnTo>
                    <a:pt x="2687" y="586"/>
                  </a:lnTo>
                  <a:lnTo>
                    <a:pt x="2443" y="415"/>
                  </a:lnTo>
                  <a:lnTo>
                    <a:pt x="2199" y="269"/>
                  </a:lnTo>
                  <a:lnTo>
                    <a:pt x="1954" y="147"/>
                  </a:lnTo>
                  <a:lnTo>
                    <a:pt x="1710" y="74"/>
                  </a:lnTo>
                  <a:lnTo>
                    <a:pt x="1490" y="25"/>
                  </a:lnTo>
                  <a:lnTo>
                    <a:pt x="129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4" name="Google Shape;4634;p48"/>
            <p:cNvSpPr/>
            <p:nvPr/>
          </p:nvSpPr>
          <p:spPr>
            <a:xfrm>
              <a:off x="6944050" y="5155700"/>
              <a:ext cx="87350" cy="116025"/>
            </a:xfrm>
            <a:custGeom>
              <a:avLst/>
              <a:gdLst/>
              <a:ahLst/>
              <a:cxnLst/>
              <a:rect l="l" t="t" r="r" b="b"/>
              <a:pathLst>
                <a:path w="3494" h="4641" extrusionOk="0">
                  <a:moveTo>
                    <a:pt x="1979" y="0"/>
                  </a:moveTo>
                  <a:lnTo>
                    <a:pt x="1857" y="49"/>
                  </a:lnTo>
                  <a:lnTo>
                    <a:pt x="1735" y="98"/>
                  </a:lnTo>
                  <a:lnTo>
                    <a:pt x="1637" y="196"/>
                  </a:lnTo>
                  <a:lnTo>
                    <a:pt x="1540" y="294"/>
                  </a:lnTo>
                  <a:lnTo>
                    <a:pt x="1369" y="562"/>
                  </a:lnTo>
                  <a:lnTo>
                    <a:pt x="1173" y="904"/>
                  </a:lnTo>
                  <a:lnTo>
                    <a:pt x="782" y="1735"/>
                  </a:lnTo>
                  <a:lnTo>
                    <a:pt x="367" y="2614"/>
                  </a:lnTo>
                  <a:lnTo>
                    <a:pt x="196" y="3005"/>
                  </a:lnTo>
                  <a:lnTo>
                    <a:pt x="74" y="3395"/>
                  </a:lnTo>
                  <a:lnTo>
                    <a:pt x="25" y="3566"/>
                  </a:lnTo>
                  <a:lnTo>
                    <a:pt x="1" y="3737"/>
                  </a:lnTo>
                  <a:lnTo>
                    <a:pt x="25" y="3908"/>
                  </a:lnTo>
                  <a:lnTo>
                    <a:pt x="50" y="4055"/>
                  </a:lnTo>
                  <a:lnTo>
                    <a:pt x="99" y="4177"/>
                  </a:lnTo>
                  <a:lnTo>
                    <a:pt x="196" y="4299"/>
                  </a:lnTo>
                  <a:lnTo>
                    <a:pt x="318" y="4397"/>
                  </a:lnTo>
                  <a:lnTo>
                    <a:pt x="465" y="4494"/>
                  </a:lnTo>
                  <a:lnTo>
                    <a:pt x="636" y="4568"/>
                  </a:lnTo>
                  <a:lnTo>
                    <a:pt x="831" y="4616"/>
                  </a:lnTo>
                  <a:lnTo>
                    <a:pt x="1027" y="4641"/>
                  </a:lnTo>
                  <a:lnTo>
                    <a:pt x="1198" y="4641"/>
                  </a:lnTo>
                  <a:lnTo>
                    <a:pt x="1393" y="4616"/>
                  </a:lnTo>
                  <a:lnTo>
                    <a:pt x="1588" y="4568"/>
                  </a:lnTo>
                  <a:lnTo>
                    <a:pt x="1784" y="4494"/>
                  </a:lnTo>
                  <a:lnTo>
                    <a:pt x="1955" y="4421"/>
                  </a:lnTo>
                  <a:lnTo>
                    <a:pt x="2150" y="4323"/>
                  </a:lnTo>
                  <a:lnTo>
                    <a:pt x="2321" y="4201"/>
                  </a:lnTo>
                  <a:lnTo>
                    <a:pt x="2492" y="4055"/>
                  </a:lnTo>
                  <a:lnTo>
                    <a:pt x="2663" y="3884"/>
                  </a:lnTo>
                  <a:lnTo>
                    <a:pt x="2810" y="3713"/>
                  </a:lnTo>
                  <a:lnTo>
                    <a:pt x="2956" y="3517"/>
                  </a:lnTo>
                  <a:lnTo>
                    <a:pt x="3078" y="3322"/>
                  </a:lnTo>
                  <a:lnTo>
                    <a:pt x="3200" y="3102"/>
                  </a:lnTo>
                  <a:lnTo>
                    <a:pt x="3298" y="2882"/>
                  </a:lnTo>
                  <a:lnTo>
                    <a:pt x="3371" y="2638"/>
                  </a:lnTo>
                  <a:lnTo>
                    <a:pt x="3420" y="2418"/>
                  </a:lnTo>
                  <a:lnTo>
                    <a:pt x="3469" y="2174"/>
                  </a:lnTo>
                  <a:lnTo>
                    <a:pt x="3493" y="1954"/>
                  </a:lnTo>
                  <a:lnTo>
                    <a:pt x="3493" y="1735"/>
                  </a:lnTo>
                  <a:lnTo>
                    <a:pt x="3469" y="1515"/>
                  </a:lnTo>
                  <a:lnTo>
                    <a:pt x="3445" y="1319"/>
                  </a:lnTo>
                  <a:lnTo>
                    <a:pt x="3396" y="1124"/>
                  </a:lnTo>
                  <a:lnTo>
                    <a:pt x="3322" y="929"/>
                  </a:lnTo>
                  <a:lnTo>
                    <a:pt x="3249" y="758"/>
                  </a:lnTo>
                  <a:lnTo>
                    <a:pt x="3127" y="587"/>
                  </a:lnTo>
                  <a:lnTo>
                    <a:pt x="3005" y="440"/>
                  </a:lnTo>
                  <a:lnTo>
                    <a:pt x="2883" y="318"/>
                  </a:lnTo>
                  <a:lnTo>
                    <a:pt x="2736" y="196"/>
                  </a:lnTo>
                  <a:lnTo>
                    <a:pt x="2565" y="98"/>
                  </a:lnTo>
                  <a:lnTo>
                    <a:pt x="2394" y="49"/>
                  </a:lnTo>
                  <a:lnTo>
                    <a:pt x="224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5" name="Google Shape;4635;p48"/>
            <p:cNvSpPr/>
            <p:nvPr/>
          </p:nvSpPr>
          <p:spPr>
            <a:xfrm>
              <a:off x="6727300" y="5185625"/>
              <a:ext cx="263800" cy="248525"/>
            </a:xfrm>
            <a:custGeom>
              <a:avLst/>
              <a:gdLst/>
              <a:ahLst/>
              <a:cxnLst/>
              <a:rect l="l" t="t" r="r" b="b"/>
              <a:pathLst>
                <a:path w="10552" h="9941" extrusionOk="0">
                  <a:moveTo>
                    <a:pt x="5252" y="0"/>
                  </a:moveTo>
                  <a:lnTo>
                    <a:pt x="4959" y="25"/>
                  </a:lnTo>
                  <a:lnTo>
                    <a:pt x="4666" y="73"/>
                  </a:lnTo>
                  <a:lnTo>
                    <a:pt x="4372" y="171"/>
                  </a:lnTo>
                  <a:lnTo>
                    <a:pt x="4104" y="293"/>
                  </a:lnTo>
                  <a:lnTo>
                    <a:pt x="3835" y="464"/>
                  </a:lnTo>
                  <a:lnTo>
                    <a:pt x="3591" y="635"/>
                  </a:lnTo>
                  <a:lnTo>
                    <a:pt x="3371" y="855"/>
                  </a:lnTo>
                  <a:lnTo>
                    <a:pt x="3176" y="1124"/>
                  </a:lnTo>
                  <a:lnTo>
                    <a:pt x="3029" y="1343"/>
                  </a:lnTo>
                  <a:lnTo>
                    <a:pt x="2907" y="1612"/>
                  </a:lnTo>
                  <a:lnTo>
                    <a:pt x="2809" y="1856"/>
                  </a:lnTo>
                  <a:lnTo>
                    <a:pt x="2736" y="2125"/>
                  </a:lnTo>
                  <a:lnTo>
                    <a:pt x="2565" y="2662"/>
                  </a:lnTo>
                  <a:lnTo>
                    <a:pt x="2492" y="2931"/>
                  </a:lnTo>
                  <a:lnTo>
                    <a:pt x="2394" y="3200"/>
                  </a:lnTo>
                  <a:lnTo>
                    <a:pt x="2248" y="3444"/>
                  </a:lnTo>
                  <a:lnTo>
                    <a:pt x="2101" y="3688"/>
                  </a:lnTo>
                  <a:lnTo>
                    <a:pt x="1906" y="3908"/>
                  </a:lnTo>
                  <a:lnTo>
                    <a:pt x="1735" y="4103"/>
                  </a:lnTo>
                  <a:lnTo>
                    <a:pt x="1320" y="4470"/>
                  </a:lnTo>
                  <a:lnTo>
                    <a:pt x="904" y="4860"/>
                  </a:lnTo>
                  <a:lnTo>
                    <a:pt x="709" y="5080"/>
                  </a:lnTo>
                  <a:lnTo>
                    <a:pt x="514" y="5324"/>
                  </a:lnTo>
                  <a:lnTo>
                    <a:pt x="367" y="5569"/>
                  </a:lnTo>
                  <a:lnTo>
                    <a:pt x="245" y="5837"/>
                  </a:lnTo>
                  <a:lnTo>
                    <a:pt x="147" y="6130"/>
                  </a:lnTo>
                  <a:lnTo>
                    <a:pt x="74" y="6423"/>
                  </a:lnTo>
                  <a:lnTo>
                    <a:pt x="25" y="6741"/>
                  </a:lnTo>
                  <a:lnTo>
                    <a:pt x="1" y="7034"/>
                  </a:lnTo>
                  <a:lnTo>
                    <a:pt x="25" y="7327"/>
                  </a:lnTo>
                  <a:lnTo>
                    <a:pt x="50" y="7620"/>
                  </a:lnTo>
                  <a:lnTo>
                    <a:pt x="123" y="7889"/>
                  </a:lnTo>
                  <a:lnTo>
                    <a:pt x="221" y="8158"/>
                  </a:lnTo>
                  <a:lnTo>
                    <a:pt x="318" y="8426"/>
                  </a:lnTo>
                  <a:lnTo>
                    <a:pt x="440" y="8646"/>
                  </a:lnTo>
                  <a:lnTo>
                    <a:pt x="611" y="8890"/>
                  </a:lnTo>
                  <a:lnTo>
                    <a:pt x="782" y="9086"/>
                  </a:lnTo>
                  <a:lnTo>
                    <a:pt x="953" y="9281"/>
                  </a:lnTo>
                  <a:lnTo>
                    <a:pt x="1149" y="9428"/>
                  </a:lnTo>
                  <a:lnTo>
                    <a:pt x="1368" y="9574"/>
                  </a:lnTo>
                  <a:lnTo>
                    <a:pt x="1613" y="9696"/>
                  </a:lnTo>
                  <a:lnTo>
                    <a:pt x="1857" y="9794"/>
                  </a:lnTo>
                  <a:lnTo>
                    <a:pt x="2101" y="9867"/>
                  </a:lnTo>
                  <a:lnTo>
                    <a:pt x="2370" y="9916"/>
                  </a:lnTo>
                  <a:lnTo>
                    <a:pt x="2614" y="9940"/>
                  </a:lnTo>
                  <a:lnTo>
                    <a:pt x="2980" y="9916"/>
                  </a:lnTo>
                  <a:lnTo>
                    <a:pt x="3347" y="9818"/>
                  </a:lnTo>
                  <a:lnTo>
                    <a:pt x="3689" y="9696"/>
                  </a:lnTo>
                  <a:lnTo>
                    <a:pt x="4006" y="9501"/>
                  </a:lnTo>
                  <a:lnTo>
                    <a:pt x="4153" y="9403"/>
                  </a:lnTo>
                  <a:lnTo>
                    <a:pt x="4299" y="9330"/>
                  </a:lnTo>
                  <a:lnTo>
                    <a:pt x="4446" y="9305"/>
                  </a:lnTo>
                  <a:lnTo>
                    <a:pt x="4592" y="9257"/>
                  </a:lnTo>
                  <a:lnTo>
                    <a:pt x="4910" y="9232"/>
                  </a:lnTo>
                  <a:lnTo>
                    <a:pt x="5642" y="9232"/>
                  </a:lnTo>
                  <a:lnTo>
                    <a:pt x="5960" y="9257"/>
                  </a:lnTo>
                  <a:lnTo>
                    <a:pt x="6106" y="9305"/>
                  </a:lnTo>
                  <a:lnTo>
                    <a:pt x="6253" y="9330"/>
                  </a:lnTo>
                  <a:lnTo>
                    <a:pt x="6400" y="9403"/>
                  </a:lnTo>
                  <a:lnTo>
                    <a:pt x="6546" y="9501"/>
                  </a:lnTo>
                  <a:lnTo>
                    <a:pt x="6864" y="9696"/>
                  </a:lnTo>
                  <a:lnTo>
                    <a:pt x="7206" y="9818"/>
                  </a:lnTo>
                  <a:lnTo>
                    <a:pt x="7572" y="9916"/>
                  </a:lnTo>
                  <a:lnTo>
                    <a:pt x="7938" y="9940"/>
                  </a:lnTo>
                  <a:lnTo>
                    <a:pt x="8207" y="9916"/>
                  </a:lnTo>
                  <a:lnTo>
                    <a:pt x="8451" y="9867"/>
                  </a:lnTo>
                  <a:lnTo>
                    <a:pt x="8695" y="9794"/>
                  </a:lnTo>
                  <a:lnTo>
                    <a:pt x="8940" y="9696"/>
                  </a:lnTo>
                  <a:lnTo>
                    <a:pt x="9184" y="9574"/>
                  </a:lnTo>
                  <a:lnTo>
                    <a:pt x="9404" y="9428"/>
                  </a:lnTo>
                  <a:lnTo>
                    <a:pt x="9599" y="9281"/>
                  </a:lnTo>
                  <a:lnTo>
                    <a:pt x="9770" y="9086"/>
                  </a:lnTo>
                  <a:lnTo>
                    <a:pt x="9941" y="8890"/>
                  </a:lnTo>
                  <a:lnTo>
                    <a:pt x="10112" y="8646"/>
                  </a:lnTo>
                  <a:lnTo>
                    <a:pt x="10234" y="8426"/>
                  </a:lnTo>
                  <a:lnTo>
                    <a:pt x="10332" y="8158"/>
                  </a:lnTo>
                  <a:lnTo>
                    <a:pt x="10429" y="7889"/>
                  </a:lnTo>
                  <a:lnTo>
                    <a:pt x="10503" y="7620"/>
                  </a:lnTo>
                  <a:lnTo>
                    <a:pt x="10527" y="7327"/>
                  </a:lnTo>
                  <a:lnTo>
                    <a:pt x="10551" y="7034"/>
                  </a:lnTo>
                  <a:lnTo>
                    <a:pt x="10527" y="6741"/>
                  </a:lnTo>
                  <a:lnTo>
                    <a:pt x="10478" y="6423"/>
                  </a:lnTo>
                  <a:lnTo>
                    <a:pt x="10405" y="6130"/>
                  </a:lnTo>
                  <a:lnTo>
                    <a:pt x="10307" y="5837"/>
                  </a:lnTo>
                  <a:lnTo>
                    <a:pt x="10185" y="5569"/>
                  </a:lnTo>
                  <a:lnTo>
                    <a:pt x="10039" y="5324"/>
                  </a:lnTo>
                  <a:lnTo>
                    <a:pt x="9843" y="5080"/>
                  </a:lnTo>
                  <a:lnTo>
                    <a:pt x="9648" y="4860"/>
                  </a:lnTo>
                  <a:lnTo>
                    <a:pt x="9233" y="4470"/>
                  </a:lnTo>
                  <a:lnTo>
                    <a:pt x="8817" y="4103"/>
                  </a:lnTo>
                  <a:lnTo>
                    <a:pt x="8646" y="3908"/>
                  </a:lnTo>
                  <a:lnTo>
                    <a:pt x="8451" y="3688"/>
                  </a:lnTo>
                  <a:lnTo>
                    <a:pt x="8305" y="3444"/>
                  </a:lnTo>
                  <a:lnTo>
                    <a:pt x="8158" y="3200"/>
                  </a:lnTo>
                  <a:lnTo>
                    <a:pt x="8060" y="2931"/>
                  </a:lnTo>
                  <a:lnTo>
                    <a:pt x="7963" y="2662"/>
                  </a:lnTo>
                  <a:lnTo>
                    <a:pt x="7816" y="2125"/>
                  </a:lnTo>
                  <a:lnTo>
                    <a:pt x="7743" y="1856"/>
                  </a:lnTo>
                  <a:lnTo>
                    <a:pt x="7645" y="1612"/>
                  </a:lnTo>
                  <a:lnTo>
                    <a:pt x="7523" y="1343"/>
                  </a:lnTo>
                  <a:lnTo>
                    <a:pt x="7376" y="1124"/>
                  </a:lnTo>
                  <a:lnTo>
                    <a:pt x="7181" y="855"/>
                  </a:lnTo>
                  <a:lnTo>
                    <a:pt x="6961" y="635"/>
                  </a:lnTo>
                  <a:lnTo>
                    <a:pt x="6717" y="464"/>
                  </a:lnTo>
                  <a:lnTo>
                    <a:pt x="6448" y="293"/>
                  </a:lnTo>
                  <a:lnTo>
                    <a:pt x="6180" y="171"/>
                  </a:lnTo>
                  <a:lnTo>
                    <a:pt x="5887" y="73"/>
                  </a:lnTo>
                  <a:lnTo>
                    <a:pt x="5594" y="25"/>
                  </a:lnTo>
                  <a:lnTo>
                    <a:pt x="530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36" name="Google Shape;4636;p48"/>
          <p:cNvGrpSpPr/>
          <p:nvPr/>
        </p:nvGrpSpPr>
        <p:grpSpPr>
          <a:xfrm>
            <a:off x="5981318" y="2487199"/>
            <a:ext cx="432570" cy="421334"/>
            <a:chOff x="5926225" y="921350"/>
            <a:chExt cx="517800" cy="504350"/>
          </a:xfrm>
        </p:grpSpPr>
        <p:sp>
          <p:nvSpPr>
            <p:cNvPr id="4637" name="Google Shape;4637;p48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1C232"/>
                </a:solidFill>
              </a:endParaRPr>
            </a:p>
          </p:txBody>
        </p:sp>
        <p:sp>
          <p:nvSpPr>
            <p:cNvPr id="4638" name="Google Shape;4638;p48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1C232"/>
                </a:solidFill>
              </a:endParaRPr>
            </a:p>
          </p:txBody>
        </p:sp>
      </p:grpSp>
      <p:sp>
        <p:nvSpPr>
          <p:cNvPr id="4639" name="Google Shape;4639;p48"/>
          <p:cNvSpPr/>
          <p:nvPr/>
        </p:nvSpPr>
        <p:spPr>
          <a:xfrm>
            <a:off x="6172538" y="2723256"/>
            <a:ext cx="400950" cy="226498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rgbClr val="0B87A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40" name="Google Shape;4640;p48"/>
          <p:cNvGrpSpPr/>
          <p:nvPr/>
        </p:nvGrpSpPr>
        <p:grpSpPr>
          <a:xfrm>
            <a:off x="6863605" y="2466579"/>
            <a:ext cx="432570" cy="421334"/>
            <a:chOff x="5926225" y="921350"/>
            <a:chExt cx="517800" cy="504350"/>
          </a:xfrm>
        </p:grpSpPr>
        <p:sp>
          <p:nvSpPr>
            <p:cNvPr id="4641" name="Google Shape;4641;p48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F9900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2" name="Google Shape;4642;p48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F9900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43" name="Google Shape;4643;p48"/>
          <p:cNvSpPr/>
          <p:nvPr/>
        </p:nvSpPr>
        <p:spPr>
          <a:xfrm>
            <a:off x="7057526" y="2702636"/>
            <a:ext cx="400950" cy="226498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noFill/>
          <a:ln w="38100" cap="flat" cmpd="sng">
            <a:solidFill>
              <a:srgbClr val="0B87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44" name="Google Shape;4644;p48"/>
          <p:cNvGrpSpPr/>
          <p:nvPr/>
        </p:nvGrpSpPr>
        <p:grpSpPr>
          <a:xfrm>
            <a:off x="5981585" y="3215621"/>
            <a:ext cx="1075937" cy="1047989"/>
            <a:chOff x="5926225" y="921350"/>
            <a:chExt cx="517800" cy="504350"/>
          </a:xfrm>
        </p:grpSpPr>
        <p:sp>
          <p:nvSpPr>
            <p:cNvPr id="4645" name="Google Shape;4645;p48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rgbClr val="FF9900"/>
            </a:solidFill>
            <a:ln w="28575" cap="flat" cmpd="sng">
              <a:solidFill>
                <a:srgbClr val="F1C232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6" name="Google Shape;4646;p48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rgbClr val="FF9900"/>
            </a:solidFill>
            <a:ln w="28575" cap="flat" cmpd="sng">
              <a:solidFill>
                <a:srgbClr val="F1C232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47" name="Google Shape;4647;p48"/>
          <p:cNvSpPr/>
          <p:nvPr/>
        </p:nvSpPr>
        <p:spPr>
          <a:xfrm>
            <a:off x="6461198" y="3802718"/>
            <a:ext cx="997288" cy="563371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noFill/>
          <a:ln w="9525" cap="flat" cmpd="sng">
            <a:solidFill>
              <a:srgbClr val="0B87A1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48" name="Google Shape;4648;p48"/>
          <p:cNvSpPr txBox="1"/>
          <p:nvPr/>
        </p:nvSpPr>
        <p:spPr>
          <a:xfrm>
            <a:off x="5867575" y="312075"/>
            <a:ext cx="1791900" cy="15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b="1">
                <a:solidFill>
                  <a:srgbClr val="003B55"/>
                </a:solidFill>
                <a:latin typeface="Titillium Web"/>
                <a:ea typeface="Titillium Web"/>
                <a:cs typeface="Titillium Web"/>
                <a:sym typeface="Titillium Web"/>
              </a:rPr>
              <a:t>SlidesCarnival icons are editable shapes</a:t>
            </a:r>
            <a:r>
              <a:rPr lang="en" sz="900">
                <a:solidFill>
                  <a:srgbClr val="003B55"/>
                </a:solidFill>
                <a:latin typeface="Titillium Web"/>
                <a:ea typeface="Titillium Web"/>
                <a:cs typeface="Titillium Web"/>
                <a:sym typeface="Titillium Web"/>
              </a:rPr>
              <a:t>. </a:t>
            </a:r>
            <a:endParaRPr sz="900">
              <a:solidFill>
                <a:srgbClr val="003B55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>
              <a:solidFill>
                <a:srgbClr val="003B55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003B55"/>
                </a:solidFill>
                <a:latin typeface="Titillium Web"/>
                <a:ea typeface="Titillium Web"/>
                <a:cs typeface="Titillium Web"/>
                <a:sym typeface="Titillium Web"/>
              </a:rPr>
              <a:t>This means that you can:</a:t>
            </a:r>
            <a:endParaRPr sz="900">
              <a:solidFill>
                <a:srgbClr val="003B55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Clr>
                <a:srgbClr val="003B55"/>
              </a:buClr>
              <a:buSzPts val="900"/>
              <a:buFont typeface="Titillium Web"/>
              <a:buChar char="●"/>
            </a:pPr>
            <a:r>
              <a:rPr lang="en" sz="900">
                <a:solidFill>
                  <a:srgbClr val="003B55"/>
                </a:solidFill>
                <a:latin typeface="Titillium Web"/>
                <a:ea typeface="Titillium Web"/>
                <a:cs typeface="Titillium Web"/>
                <a:sym typeface="Titillium Web"/>
              </a:rPr>
              <a:t>Resize them without losing quality.</a:t>
            </a:r>
            <a:endParaRPr sz="900">
              <a:solidFill>
                <a:srgbClr val="003B55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Clr>
                <a:srgbClr val="003B55"/>
              </a:buClr>
              <a:buSzPts val="900"/>
              <a:buFont typeface="Titillium Web"/>
              <a:buChar char="●"/>
            </a:pPr>
            <a:r>
              <a:rPr lang="en" sz="900">
                <a:solidFill>
                  <a:srgbClr val="003B55"/>
                </a:solidFill>
                <a:latin typeface="Titillium Web"/>
                <a:ea typeface="Titillium Web"/>
                <a:cs typeface="Titillium Web"/>
                <a:sym typeface="Titillium Web"/>
              </a:rPr>
              <a:t>Change fill color and opacity.</a:t>
            </a:r>
            <a:endParaRPr sz="900">
              <a:solidFill>
                <a:srgbClr val="003B55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Clr>
                <a:srgbClr val="003B55"/>
              </a:buClr>
              <a:buSzPts val="900"/>
              <a:buFont typeface="Titillium Web"/>
              <a:buChar char="●"/>
            </a:pPr>
            <a:r>
              <a:rPr lang="en" sz="900">
                <a:solidFill>
                  <a:srgbClr val="003B55"/>
                </a:solidFill>
                <a:latin typeface="Titillium Web"/>
                <a:ea typeface="Titillium Web"/>
                <a:cs typeface="Titillium Web"/>
                <a:sym typeface="Titillium Web"/>
              </a:rPr>
              <a:t>Change line color, width and style.</a:t>
            </a:r>
            <a:endParaRPr sz="900">
              <a:solidFill>
                <a:srgbClr val="003B55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003B55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03B55"/>
                </a:solidFill>
                <a:latin typeface="Titillium Web"/>
                <a:ea typeface="Titillium Web"/>
                <a:cs typeface="Titillium Web"/>
                <a:sym typeface="Titillium Web"/>
              </a:rPr>
              <a:t>Isn’t that nice? :)</a:t>
            </a:r>
            <a:endParaRPr sz="900">
              <a:solidFill>
                <a:srgbClr val="003B55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003B55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03B55"/>
                </a:solidFill>
                <a:latin typeface="Titillium Web"/>
                <a:ea typeface="Titillium Web"/>
                <a:cs typeface="Titillium Web"/>
                <a:sym typeface="Titillium Web"/>
              </a:rPr>
              <a:t>Examples:</a:t>
            </a:r>
            <a:endParaRPr sz="900">
              <a:solidFill>
                <a:srgbClr val="003B55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>
              <a:solidFill>
                <a:srgbClr val="003B55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003B55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649" name="Google Shape;4649;p48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73</a:t>
            </a:fld>
            <a:endParaRPr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54" name="Google Shape;4654;p49"/>
          <p:cNvGrpSpPr/>
          <p:nvPr/>
        </p:nvGrpSpPr>
        <p:grpSpPr>
          <a:xfrm>
            <a:off x="2906488" y="1473927"/>
            <a:ext cx="445718" cy="445753"/>
            <a:chOff x="3706812" y="1035050"/>
            <a:chExt cx="4792662" cy="4787899"/>
          </a:xfrm>
        </p:grpSpPr>
        <p:sp>
          <p:nvSpPr>
            <p:cNvPr id="4655" name="Google Shape;4655;p49"/>
            <p:cNvSpPr/>
            <p:nvPr/>
          </p:nvSpPr>
          <p:spPr>
            <a:xfrm>
              <a:off x="5913437" y="4054475"/>
              <a:ext cx="2273299" cy="1746250"/>
            </a:xfrm>
            <a:custGeom>
              <a:avLst/>
              <a:gdLst/>
              <a:ahLst/>
              <a:cxnLst/>
              <a:rect l="l" t="t" r="r" b="b"/>
              <a:pathLst>
                <a:path w="517" h="397" extrusionOk="0">
                  <a:moveTo>
                    <a:pt x="517" y="117"/>
                  </a:moveTo>
                  <a:cubicBezTo>
                    <a:pt x="368" y="128"/>
                    <a:pt x="368" y="128"/>
                    <a:pt x="368" y="128"/>
                  </a:cubicBezTo>
                  <a:cubicBezTo>
                    <a:pt x="284" y="0"/>
                    <a:pt x="284" y="0"/>
                    <a:pt x="284" y="0"/>
                  </a:cubicBezTo>
                  <a:cubicBezTo>
                    <a:pt x="239" y="77"/>
                    <a:pt x="158" y="129"/>
                    <a:pt x="68" y="137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83" y="397"/>
                    <a:pt x="83" y="397"/>
                    <a:pt x="83" y="397"/>
                  </a:cubicBezTo>
                  <a:cubicBezTo>
                    <a:pt x="265" y="383"/>
                    <a:pt x="429" y="277"/>
                    <a:pt x="517" y="11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56" name="Google Shape;4656;p49"/>
            <p:cNvSpPr/>
            <p:nvPr/>
          </p:nvSpPr>
          <p:spPr>
            <a:xfrm>
              <a:off x="4137025" y="4141787"/>
              <a:ext cx="2019301" cy="1681162"/>
            </a:xfrm>
            <a:custGeom>
              <a:avLst/>
              <a:gdLst/>
              <a:ahLst/>
              <a:cxnLst/>
              <a:rect l="l" t="t" r="r" b="b"/>
              <a:pathLst>
                <a:path w="459" h="382" extrusionOk="0">
                  <a:moveTo>
                    <a:pt x="459" y="378"/>
                  </a:moveTo>
                  <a:cubicBezTo>
                    <a:pt x="376" y="254"/>
                    <a:pt x="376" y="254"/>
                    <a:pt x="376" y="254"/>
                  </a:cubicBezTo>
                  <a:cubicBezTo>
                    <a:pt x="445" y="118"/>
                    <a:pt x="445" y="118"/>
                    <a:pt x="445" y="118"/>
                  </a:cubicBezTo>
                  <a:cubicBezTo>
                    <a:pt x="355" y="117"/>
                    <a:pt x="270" y="73"/>
                    <a:pt x="218" y="0"/>
                  </a:cubicBezTo>
                  <a:cubicBezTo>
                    <a:pt x="66" y="8"/>
                    <a:pt x="66" y="8"/>
                    <a:pt x="66" y="8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104" y="294"/>
                    <a:pt x="277" y="382"/>
                    <a:pt x="459" y="37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57" name="Google Shape;4657;p49"/>
            <p:cNvSpPr/>
            <p:nvPr/>
          </p:nvSpPr>
          <p:spPr>
            <a:xfrm>
              <a:off x="4014787" y="1057275"/>
              <a:ext cx="2276475" cy="1747837"/>
            </a:xfrm>
            <a:custGeom>
              <a:avLst/>
              <a:gdLst/>
              <a:ahLst/>
              <a:cxnLst/>
              <a:rect l="l" t="t" r="r" b="b"/>
              <a:pathLst>
                <a:path w="518" h="397" extrusionOk="0">
                  <a:moveTo>
                    <a:pt x="233" y="397"/>
                  </a:moveTo>
                  <a:cubicBezTo>
                    <a:pt x="279" y="320"/>
                    <a:pt x="359" y="268"/>
                    <a:pt x="449" y="260"/>
                  </a:cubicBezTo>
                  <a:cubicBezTo>
                    <a:pt x="518" y="125"/>
                    <a:pt x="518" y="125"/>
                    <a:pt x="518" y="125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252" y="14"/>
                    <a:pt x="88" y="120"/>
                    <a:pt x="0" y="280"/>
                  </a:cubicBezTo>
                  <a:cubicBezTo>
                    <a:pt x="149" y="270"/>
                    <a:pt x="149" y="270"/>
                    <a:pt x="149" y="270"/>
                  </a:cubicBezTo>
                  <a:lnTo>
                    <a:pt x="233" y="39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58" name="Google Shape;4658;p49"/>
            <p:cNvSpPr/>
            <p:nvPr/>
          </p:nvSpPr>
          <p:spPr>
            <a:xfrm>
              <a:off x="3706812" y="2355850"/>
              <a:ext cx="1323975" cy="2309812"/>
            </a:xfrm>
            <a:custGeom>
              <a:avLst/>
              <a:gdLst/>
              <a:ahLst/>
              <a:cxnLst/>
              <a:rect l="l" t="t" r="r" b="b"/>
              <a:pathLst>
                <a:path w="301" h="525" extrusionOk="0">
                  <a:moveTo>
                    <a:pt x="58" y="10"/>
                  </a:moveTo>
                  <a:cubicBezTo>
                    <a:pt x="18" y="93"/>
                    <a:pt x="0" y="186"/>
                    <a:pt x="5" y="278"/>
                  </a:cubicBezTo>
                  <a:cubicBezTo>
                    <a:pt x="11" y="366"/>
                    <a:pt x="38" y="451"/>
                    <a:pt x="83" y="525"/>
                  </a:cubicBezTo>
                  <a:cubicBezTo>
                    <a:pt x="149" y="391"/>
                    <a:pt x="149" y="391"/>
                    <a:pt x="149" y="391"/>
                  </a:cubicBezTo>
                  <a:cubicBezTo>
                    <a:pt x="301" y="382"/>
                    <a:pt x="301" y="382"/>
                    <a:pt x="301" y="382"/>
                  </a:cubicBezTo>
                  <a:cubicBezTo>
                    <a:pt x="280" y="346"/>
                    <a:pt x="268" y="304"/>
                    <a:pt x="265" y="262"/>
                  </a:cubicBezTo>
                  <a:cubicBezTo>
                    <a:pt x="262" y="215"/>
                    <a:pt x="271" y="169"/>
                    <a:pt x="290" y="127"/>
                  </a:cubicBezTo>
                  <a:cubicBezTo>
                    <a:pt x="207" y="0"/>
                    <a:pt x="207" y="0"/>
                    <a:pt x="207" y="0"/>
                  </a:cubicBezTo>
                  <a:lnTo>
                    <a:pt x="58" y="1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59" name="Google Shape;4659;p49"/>
            <p:cNvSpPr/>
            <p:nvPr/>
          </p:nvSpPr>
          <p:spPr>
            <a:xfrm>
              <a:off x="7170737" y="2192337"/>
              <a:ext cx="1328737" cy="2314575"/>
            </a:xfrm>
            <a:custGeom>
              <a:avLst/>
              <a:gdLst/>
              <a:ahLst/>
              <a:cxnLst/>
              <a:rect l="l" t="t" r="r" b="b"/>
              <a:pathLst>
                <a:path w="302" h="526" extrusionOk="0">
                  <a:moveTo>
                    <a:pt x="244" y="515"/>
                  </a:moveTo>
                  <a:cubicBezTo>
                    <a:pt x="284" y="432"/>
                    <a:pt x="302" y="340"/>
                    <a:pt x="296" y="247"/>
                  </a:cubicBezTo>
                  <a:cubicBezTo>
                    <a:pt x="290" y="159"/>
                    <a:pt x="263" y="74"/>
                    <a:pt x="218" y="0"/>
                  </a:cubicBezTo>
                  <a:cubicBezTo>
                    <a:pt x="153" y="134"/>
                    <a:pt x="153" y="134"/>
                    <a:pt x="153" y="134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21" y="180"/>
                    <a:pt x="33" y="221"/>
                    <a:pt x="36" y="264"/>
                  </a:cubicBezTo>
                  <a:cubicBezTo>
                    <a:pt x="39" y="310"/>
                    <a:pt x="30" y="357"/>
                    <a:pt x="11" y="399"/>
                  </a:cubicBezTo>
                  <a:cubicBezTo>
                    <a:pt x="94" y="526"/>
                    <a:pt x="94" y="526"/>
                    <a:pt x="94" y="526"/>
                  </a:cubicBezTo>
                  <a:lnTo>
                    <a:pt x="244" y="5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60" name="Google Shape;4660;p49"/>
            <p:cNvSpPr/>
            <p:nvPr/>
          </p:nvSpPr>
          <p:spPr>
            <a:xfrm>
              <a:off x="6045200" y="1035050"/>
              <a:ext cx="2019301" cy="1685925"/>
            </a:xfrm>
            <a:custGeom>
              <a:avLst/>
              <a:gdLst/>
              <a:ahLst/>
              <a:cxnLst/>
              <a:rect l="l" t="t" r="r" b="b"/>
              <a:pathLst>
                <a:path w="459" h="383" extrusionOk="0">
                  <a:moveTo>
                    <a:pt x="0" y="4"/>
                  </a:moveTo>
                  <a:cubicBezTo>
                    <a:pt x="83" y="128"/>
                    <a:pt x="83" y="128"/>
                    <a:pt x="83" y="128"/>
                  </a:cubicBezTo>
                  <a:cubicBezTo>
                    <a:pt x="15" y="264"/>
                    <a:pt x="15" y="264"/>
                    <a:pt x="15" y="264"/>
                  </a:cubicBezTo>
                  <a:cubicBezTo>
                    <a:pt x="104" y="265"/>
                    <a:pt x="189" y="309"/>
                    <a:pt x="241" y="383"/>
                  </a:cubicBezTo>
                  <a:cubicBezTo>
                    <a:pt x="393" y="374"/>
                    <a:pt x="393" y="374"/>
                    <a:pt x="393" y="374"/>
                  </a:cubicBezTo>
                  <a:cubicBezTo>
                    <a:pt x="459" y="239"/>
                    <a:pt x="459" y="239"/>
                    <a:pt x="459" y="239"/>
                  </a:cubicBezTo>
                  <a:cubicBezTo>
                    <a:pt x="356" y="89"/>
                    <a:pt x="182" y="0"/>
                    <a:pt x="0" y="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661" name="Google Shape;4661;p49"/>
          <p:cNvGrpSpPr/>
          <p:nvPr/>
        </p:nvGrpSpPr>
        <p:grpSpPr>
          <a:xfrm>
            <a:off x="1626993" y="1473957"/>
            <a:ext cx="443331" cy="445437"/>
            <a:chOff x="1400175" y="1220787"/>
            <a:chExt cx="4473575" cy="4476750"/>
          </a:xfrm>
        </p:grpSpPr>
        <p:sp>
          <p:nvSpPr>
            <p:cNvPr id="4662" name="Google Shape;4662;p49"/>
            <p:cNvSpPr/>
            <p:nvPr/>
          </p:nvSpPr>
          <p:spPr>
            <a:xfrm>
              <a:off x="1400175" y="3135312"/>
              <a:ext cx="2132011" cy="2562226"/>
            </a:xfrm>
            <a:custGeom>
              <a:avLst/>
              <a:gdLst/>
              <a:ahLst/>
              <a:cxnLst/>
              <a:rect l="l" t="t" r="r" b="b"/>
              <a:pathLst>
                <a:path w="478" h="574" extrusionOk="0">
                  <a:moveTo>
                    <a:pt x="477" y="574"/>
                  </a:moveTo>
                  <a:cubicBezTo>
                    <a:pt x="395" y="435"/>
                    <a:pt x="395" y="435"/>
                    <a:pt x="395" y="435"/>
                  </a:cubicBezTo>
                  <a:cubicBezTo>
                    <a:pt x="478" y="294"/>
                    <a:pt x="478" y="294"/>
                    <a:pt x="478" y="294"/>
                  </a:cubicBezTo>
                  <a:cubicBezTo>
                    <a:pt x="370" y="282"/>
                    <a:pt x="284" y="193"/>
                    <a:pt x="279" y="82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5" y="346"/>
                    <a:pt x="215" y="561"/>
                    <a:pt x="477" y="57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63" name="Google Shape;4663;p49"/>
            <p:cNvSpPr/>
            <p:nvPr/>
          </p:nvSpPr>
          <p:spPr>
            <a:xfrm>
              <a:off x="3314700" y="3563937"/>
              <a:ext cx="2559050" cy="2133600"/>
            </a:xfrm>
            <a:custGeom>
              <a:avLst/>
              <a:gdLst/>
              <a:ahLst/>
              <a:cxnLst/>
              <a:rect l="l" t="t" r="r" b="b"/>
              <a:pathLst>
                <a:path w="574" h="478" extrusionOk="0">
                  <a:moveTo>
                    <a:pt x="0" y="339"/>
                  </a:moveTo>
                  <a:cubicBezTo>
                    <a:pt x="82" y="478"/>
                    <a:pt x="82" y="478"/>
                    <a:pt x="82" y="478"/>
                  </a:cubicBezTo>
                  <a:cubicBezTo>
                    <a:pt x="346" y="474"/>
                    <a:pt x="561" y="263"/>
                    <a:pt x="574" y="1"/>
                  </a:cubicBezTo>
                  <a:cubicBezTo>
                    <a:pt x="435" y="83"/>
                    <a:pt x="435" y="83"/>
                    <a:pt x="435" y="83"/>
                  </a:cubicBezTo>
                  <a:cubicBezTo>
                    <a:pt x="294" y="0"/>
                    <a:pt x="294" y="0"/>
                    <a:pt x="294" y="0"/>
                  </a:cubicBezTo>
                  <a:cubicBezTo>
                    <a:pt x="282" y="109"/>
                    <a:pt x="192" y="194"/>
                    <a:pt x="82" y="199"/>
                  </a:cubicBezTo>
                  <a:lnTo>
                    <a:pt x="0" y="33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64" name="Google Shape;4664;p49"/>
            <p:cNvSpPr/>
            <p:nvPr/>
          </p:nvSpPr>
          <p:spPr>
            <a:xfrm>
              <a:off x="3741737" y="1223962"/>
              <a:ext cx="2132011" cy="2559050"/>
            </a:xfrm>
            <a:custGeom>
              <a:avLst/>
              <a:gdLst/>
              <a:ahLst/>
              <a:cxnLst/>
              <a:rect l="l" t="t" r="r" b="b"/>
              <a:pathLst>
                <a:path w="478" h="573" extrusionOk="0">
                  <a:moveTo>
                    <a:pt x="478" y="491"/>
                  </a:moveTo>
                  <a:cubicBezTo>
                    <a:pt x="473" y="227"/>
                    <a:pt x="263" y="12"/>
                    <a:pt x="1" y="0"/>
                  </a:cubicBezTo>
                  <a:cubicBezTo>
                    <a:pt x="83" y="138"/>
                    <a:pt x="83" y="138"/>
                    <a:pt x="83" y="138"/>
                  </a:cubicBezTo>
                  <a:cubicBezTo>
                    <a:pt x="0" y="279"/>
                    <a:pt x="0" y="279"/>
                    <a:pt x="0" y="279"/>
                  </a:cubicBezTo>
                  <a:cubicBezTo>
                    <a:pt x="108" y="291"/>
                    <a:pt x="194" y="381"/>
                    <a:pt x="199" y="491"/>
                  </a:cubicBezTo>
                  <a:cubicBezTo>
                    <a:pt x="339" y="573"/>
                    <a:pt x="339" y="573"/>
                    <a:pt x="339" y="573"/>
                  </a:cubicBezTo>
                  <a:lnTo>
                    <a:pt x="478" y="49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65" name="Google Shape;4665;p49"/>
            <p:cNvSpPr/>
            <p:nvPr/>
          </p:nvSpPr>
          <p:spPr>
            <a:xfrm>
              <a:off x="1400175" y="1220787"/>
              <a:ext cx="2560637" cy="2133600"/>
            </a:xfrm>
            <a:custGeom>
              <a:avLst/>
              <a:gdLst/>
              <a:ahLst/>
              <a:cxnLst/>
              <a:rect l="l" t="t" r="r" b="b"/>
              <a:pathLst>
                <a:path w="574" h="478" extrusionOk="0">
                  <a:moveTo>
                    <a:pt x="574" y="139"/>
                  </a:moveTo>
                  <a:cubicBezTo>
                    <a:pt x="492" y="0"/>
                    <a:pt x="492" y="0"/>
                    <a:pt x="492" y="0"/>
                  </a:cubicBezTo>
                  <a:cubicBezTo>
                    <a:pt x="228" y="5"/>
                    <a:pt x="13" y="215"/>
                    <a:pt x="0" y="477"/>
                  </a:cubicBezTo>
                  <a:cubicBezTo>
                    <a:pt x="139" y="395"/>
                    <a:pt x="139" y="395"/>
                    <a:pt x="139" y="395"/>
                  </a:cubicBezTo>
                  <a:cubicBezTo>
                    <a:pt x="280" y="478"/>
                    <a:pt x="280" y="478"/>
                    <a:pt x="280" y="478"/>
                  </a:cubicBezTo>
                  <a:cubicBezTo>
                    <a:pt x="292" y="370"/>
                    <a:pt x="382" y="284"/>
                    <a:pt x="492" y="279"/>
                  </a:cubicBezTo>
                  <a:lnTo>
                    <a:pt x="574" y="13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666" name="Google Shape;4666;p49"/>
          <p:cNvGrpSpPr/>
          <p:nvPr/>
        </p:nvGrpSpPr>
        <p:grpSpPr>
          <a:xfrm>
            <a:off x="985646" y="1473971"/>
            <a:ext cx="446045" cy="445465"/>
            <a:chOff x="1649412" y="927100"/>
            <a:chExt cx="5011737" cy="5016500"/>
          </a:xfrm>
        </p:grpSpPr>
        <p:sp>
          <p:nvSpPr>
            <p:cNvPr id="4667" name="Google Shape;4667;p49"/>
            <p:cNvSpPr/>
            <p:nvPr/>
          </p:nvSpPr>
          <p:spPr>
            <a:xfrm>
              <a:off x="2008187" y="4025900"/>
              <a:ext cx="4252913" cy="1917700"/>
            </a:xfrm>
            <a:custGeom>
              <a:avLst/>
              <a:gdLst/>
              <a:ahLst/>
              <a:cxnLst/>
              <a:rect l="l" t="t" r="r" b="b"/>
              <a:pathLst>
                <a:path w="999" h="450" extrusionOk="0">
                  <a:moveTo>
                    <a:pt x="715" y="15"/>
                  </a:moveTo>
                  <a:cubicBezTo>
                    <a:pt x="667" y="82"/>
                    <a:pt x="588" y="123"/>
                    <a:pt x="505" y="123"/>
                  </a:cubicBezTo>
                  <a:cubicBezTo>
                    <a:pt x="416" y="123"/>
                    <a:pt x="332" y="76"/>
                    <a:pt x="284" y="2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0" y="165"/>
                    <a:pt x="0" y="165"/>
                    <a:pt x="0" y="165"/>
                  </a:cubicBezTo>
                  <a:cubicBezTo>
                    <a:pt x="107" y="341"/>
                    <a:pt x="299" y="450"/>
                    <a:pt x="505" y="450"/>
                  </a:cubicBezTo>
                  <a:cubicBezTo>
                    <a:pt x="704" y="450"/>
                    <a:pt x="891" y="347"/>
                    <a:pt x="999" y="181"/>
                  </a:cubicBezTo>
                  <a:cubicBezTo>
                    <a:pt x="810" y="182"/>
                    <a:pt x="810" y="182"/>
                    <a:pt x="810" y="182"/>
                  </a:cubicBezTo>
                  <a:lnTo>
                    <a:pt x="715" y="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68" name="Google Shape;4668;p49"/>
            <p:cNvSpPr/>
            <p:nvPr/>
          </p:nvSpPr>
          <p:spPr>
            <a:xfrm>
              <a:off x="4271962" y="931862"/>
              <a:ext cx="2389187" cy="3724276"/>
            </a:xfrm>
            <a:custGeom>
              <a:avLst/>
              <a:gdLst/>
              <a:ahLst/>
              <a:cxnLst/>
              <a:rect l="l" t="t" r="r" b="b"/>
              <a:pathLst>
                <a:path w="561" h="874" extrusionOk="0">
                  <a:moveTo>
                    <a:pt x="488" y="872"/>
                  </a:moveTo>
                  <a:cubicBezTo>
                    <a:pt x="536" y="786"/>
                    <a:pt x="561" y="687"/>
                    <a:pt x="561" y="588"/>
                  </a:cubicBezTo>
                  <a:cubicBezTo>
                    <a:pt x="561" y="273"/>
                    <a:pt x="313" y="15"/>
                    <a:pt x="1" y="0"/>
                  </a:cubicBezTo>
                  <a:cubicBezTo>
                    <a:pt x="97" y="163"/>
                    <a:pt x="97" y="163"/>
                    <a:pt x="97" y="163"/>
                  </a:cubicBezTo>
                  <a:cubicBezTo>
                    <a:pt x="0" y="328"/>
                    <a:pt x="0" y="328"/>
                    <a:pt x="0" y="328"/>
                  </a:cubicBezTo>
                  <a:cubicBezTo>
                    <a:pt x="131" y="342"/>
                    <a:pt x="233" y="453"/>
                    <a:pt x="233" y="588"/>
                  </a:cubicBezTo>
                  <a:cubicBezTo>
                    <a:pt x="233" y="630"/>
                    <a:pt x="223" y="671"/>
                    <a:pt x="204" y="708"/>
                  </a:cubicBezTo>
                  <a:cubicBezTo>
                    <a:pt x="298" y="874"/>
                    <a:pt x="298" y="874"/>
                    <a:pt x="298" y="874"/>
                  </a:cubicBezTo>
                  <a:lnTo>
                    <a:pt x="488" y="87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69" name="Google Shape;4669;p49"/>
            <p:cNvSpPr/>
            <p:nvPr/>
          </p:nvSpPr>
          <p:spPr>
            <a:xfrm>
              <a:off x="1649412" y="927100"/>
              <a:ext cx="2870200" cy="3652836"/>
            </a:xfrm>
            <a:custGeom>
              <a:avLst/>
              <a:gdLst/>
              <a:ahLst/>
              <a:cxnLst/>
              <a:rect l="l" t="t" r="r" b="b"/>
              <a:pathLst>
                <a:path w="674" h="857" extrusionOk="0">
                  <a:moveTo>
                    <a:pt x="674" y="164"/>
                  </a:moveTo>
                  <a:cubicBezTo>
                    <a:pt x="578" y="0"/>
                    <a:pt x="578" y="0"/>
                    <a:pt x="578" y="0"/>
                  </a:cubicBezTo>
                  <a:cubicBezTo>
                    <a:pt x="258" y="6"/>
                    <a:pt x="0" y="268"/>
                    <a:pt x="0" y="589"/>
                  </a:cubicBezTo>
                  <a:cubicBezTo>
                    <a:pt x="0" y="682"/>
                    <a:pt x="22" y="775"/>
                    <a:pt x="65" y="857"/>
                  </a:cubicBezTo>
                  <a:cubicBezTo>
                    <a:pt x="158" y="693"/>
                    <a:pt x="158" y="693"/>
                    <a:pt x="158" y="693"/>
                  </a:cubicBezTo>
                  <a:cubicBezTo>
                    <a:pt x="350" y="695"/>
                    <a:pt x="350" y="695"/>
                    <a:pt x="350" y="695"/>
                  </a:cubicBezTo>
                  <a:cubicBezTo>
                    <a:pt x="335" y="661"/>
                    <a:pt x="328" y="625"/>
                    <a:pt x="328" y="589"/>
                  </a:cubicBezTo>
                  <a:cubicBezTo>
                    <a:pt x="328" y="449"/>
                    <a:pt x="439" y="334"/>
                    <a:pt x="577" y="328"/>
                  </a:cubicBezTo>
                  <a:lnTo>
                    <a:pt x="674" y="16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670" name="Google Shape;4670;p49"/>
          <p:cNvGrpSpPr/>
          <p:nvPr/>
        </p:nvGrpSpPr>
        <p:grpSpPr>
          <a:xfrm>
            <a:off x="2265997" y="1474224"/>
            <a:ext cx="444870" cy="445286"/>
            <a:chOff x="1301750" y="920750"/>
            <a:chExt cx="5095875" cy="5100637"/>
          </a:xfrm>
        </p:grpSpPr>
        <p:sp>
          <p:nvSpPr>
            <p:cNvPr id="4671" name="Google Shape;4671;p49"/>
            <p:cNvSpPr/>
            <p:nvPr/>
          </p:nvSpPr>
          <p:spPr>
            <a:xfrm>
              <a:off x="1301750" y="2546350"/>
              <a:ext cx="1801812" cy="2917825"/>
            </a:xfrm>
            <a:custGeom>
              <a:avLst/>
              <a:gdLst/>
              <a:ahLst/>
              <a:cxnLst/>
              <a:rect l="l" t="t" r="r" b="b"/>
              <a:pathLst>
                <a:path w="405" h="655" extrusionOk="0">
                  <a:moveTo>
                    <a:pt x="321" y="207"/>
                  </a:moveTo>
                  <a:cubicBezTo>
                    <a:pt x="321" y="184"/>
                    <a:pt x="324" y="161"/>
                    <a:pt x="330" y="139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9" y="94"/>
                    <a:pt x="0" y="150"/>
                    <a:pt x="0" y="207"/>
                  </a:cubicBezTo>
                  <a:cubicBezTo>
                    <a:pt x="0" y="381"/>
                    <a:pt x="80" y="546"/>
                    <a:pt x="216" y="655"/>
                  </a:cubicBezTo>
                  <a:cubicBezTo>
                    <a:pt x="234" y="471"/>
                    <a:pt x="234" y="471"/>
                    <a:pt x="234" y="471"/>
                  </a:cubicBezTo>
                  <a:cubicBezTo>
                    <a:pt x="405" y="396"/>
                    <a:pt x="405" y="396"/>
                    <a:pt x="405" y="396"/>
                  </a:cubicBezTo>
                  <a:cubicBezTo>
                    <a:pt x="352" y="348"/>
                    <a:pt x="321" y="279"/>
                    <a:pt x="321" y="20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72" name="Google Shape;4672;p49"/>
            <p:cNvSpPr/>
            <p:nvPr/>
          </p:nvSpPr>
          <p:spPr>
            <a:xfrm>
              <a:off x="2387600" y="4403725"/>
              <a:ext cx="2865436" cy="1617662"/>
            </a:xfrm>
            <a:custGeom>
              <a:avLst/>
              <a:gdLst/>
              <a:ahLst/>
              <a:cxnLst/>
              <a:rect l="l" t="t" r="r" b="b"/>
              <a:pathLst>
                <a:path w="644" h="363" extrusionOk="0">
                  <a:moveTo>
                    <a:pt x="644" y="268"/>
                  </a:moveTo>
                  <a:cubicBezTo>
                    <a:pt x="475" y="194"/>
                    <a:pt x="475" y="194"/>
                    <a:pt x="475" y="194"/>
                  </a:cubicBezTo>
                  <a:cubicBezTo>
                    <a:pt x="456" y="8"/>
                    <a:pt x="456" y="8"/>
                    <a:pt x="456" y="8"/>
                  </a:cubicBezTo>
                  <a:cubicBezTo>
                    <a:pt x="418" y="31"/>
                    <a:pt x="374" y="42"/>
                    <a:pt x="329" y="42"/>
                  </a:cubicBezTo>
                  <a:cubicBezTo>
                    <a:pt x="279" y="42"/>
                    <a:pt x="231" y="28"/>
                    <a:pt x="189" y="0"/>
                  </a:cubicBezTo>
                  <a:cubicBezTo>
                    <a:pt x="18" y="75"/>
                    <a:pt x="18" y="75"/>
                    <a:pt x="18" y="75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97" y="327"/>
                    <a:pt x="210" y="363"/>
                    <a:pt x="329" y="363"/>
                  </a:cubicBezTo>
                  <a:cubicBezTo>
                    <a:pt x="442" y="363"/>
                    <a:pt x="550" y="330"/>
                    <a:pt x="644" y="26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73" name="Google Shape;4673;p49"/>
            <p:cNvSpPr/>
            <p:nvPr/>
          </p:nvSpPr>
          <p:spPr>
            <a:xfrm>
              <a:off x="4546600" y="2790825"/>
              <a:ext cx="1851025" cy="2717800"/>
            </a:xfrm>
            <a:custGeom>
              <a:avLst/>
              <a:gdLst/>
              <a:ahLst/>
              <a:cxnLst/>
              <a:rect l="l" t="t" r="r" b="b"/>
              <a:pathLst>
                <a:path w="416" h="610" extrusionOk="0">
                  <a:moveTo>
                    <a:pt x="416" y="152"/>
                  </a:moveTo>
                  <a:cubicBezTo>
                    <a:pt x="416" y="101"/>
                    <a:pt x="409" y="50"/>
                    <a:pt x="396" y="0"/>
                  </a:cubicBezTo>
                  <a:cubicBezTo>
                    <a:pt x="273" y="139"/>
                    <a:pt x="273" y="139"/>
                    <a:pt x="273" y="139"/>
                  </a:cubicBezTo>
                  <a:cubicBezTo>
                    <a:pt x="90" y="98"/>
                    <a:pt x="90" y="98"/>
                    <a:pt x="90" y="98"/>
                  </a:cubicBezTo>
                  <a:cubicBezTo>
                    <a:pt x="94" y="116"/>
                    <a:pt x="96" y="134"/>
                    <a:pt x="96" y="152"/>
                  </a:cubicBezTo>
                  <a:cubicBezTo>
                    <a:pt x="96" y="229"/>
                    <a:pt x="60" y="302"/>
                    <a:pt x="0" y="350"/>
                  </a:cubicBezTo>
                  <a:cubicBezTo>
                    <a:pt x="18" y="535"/>
                    <a:pt x="18" y="535"/>
                    <a:pt x="18" y="535"/>
                  </a:cubicBezTo>
                  <a:cubicBezTo>
                    <a:pt x="188" y="610"/>
                    <a:pt x="188" y="610"/>
                    <a:pt x="188" y="610"/>
                  </a:cubicBezTo>
                  <a:cubicBezTo>
                    <a:pt x="331" y="502"/>
                    <a:pt x="416" y="331"/>
                    <a:pt x="416" y="15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74" name="Google Shape;4674;p49"/>
            <p:cNvSpPr/>
            <p:nvPr/>
          </p:nvSpPr>
          <p:spPr>
            <a:xfrm>
              <a:off x="3962400" y="925512"/>
              <a:ext cx="2297112" cy="2333625"/>
            </a:xfrm>
            <a:custGeom>
              <a:avLst/>
              <a:gdLst/>
              <a:ahLst/>
              <a:cxnLst/>
              <a:rect l="l" t="t" r="r" b="b"/>
              <a:pathLst>
                <a:path w="516" h="524" extrusionOk="0">
                  <a:moveTo>
                    <a:pt x="1" y="0"/>
                  </a:moveTo>
                  <a:cubicBezTo>
                    <a:pt x="94" y="159"/>
                    <a:pt x="94" y="159"/>
                    <a:pt x="94" y="159"/>
                  </a:cubicBezTo>
                  <a:cubicBezTo>
                    <a:pt x="0" y="320"/>
                    <a:pt x="0" y="320"/>
                    <a:pt x="0" y="320"/>
                  </a:cubicBezTo>
                  <a:cubicBezTo>
                    <a:pt x="95" y="330"/>
                    <a:pt x="178" y="393"/>
                    <a:pt x="211" y="484"/>
                  </a:cubicBezTo>
                  <a:cubicBezTo>
                    <a:pt x="393" y="524"/>
                    <a:pt x="393" y="524"/>
                    <a:pt x="393" y="524"/>
                  </a:cubicBezTo>
                  <a:cubicBezTo>
                    <a:pt x="516" y="385"/>
                    <a:pt x="516" y="385"/>
                    <a:pt x="516" y="385"/>
                  </a:cubicBezTo>
                  <a:cubicBezTo>
                    <a:pt x="439" y="162"/>
                    <a:pt x="235" y="10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75" name="Google Shape;4675;p49"/>
            <p:cNvSpPr/>
            <p:nvPr/>
          </p:nvSpPr>
          <p:spPr>
            <a:xfrm>
              <a:off x="1466850" y="920750"/>
              <a:ext cx="2759074" cy="2097087"/>
            </a:xfrm>
            <a:custGeom>
              <a:avLst/>
              <a:gdLst/>
              <a:ahLst/>
              <a:cxnLst/>
              <a:rect l="l" t="t" r="r" b="b"/>
              <a:pathLst>
                <a:path w="620" h="471" extrusionOk="0">
                  <a:moveTo>
                    <a:pt x="526" y="320"/>
                  </a:moveTo>
                  <a:cubicBezTo>
                    <a:pt x="620" y="160"/>
                    <a:pt x="620" y="160"/>
                    <a:pt x="620" y="160"/>
                  </a:cubicBezTo>
                  <a:cubicBezTo>
                    <a:pt x="526" y="0"/>
                    <a:pt x="526" y="0"/>
                    <a:pt x="526" y="0"/>
                  </a:cubicBezTo>
                  <a:cubicBezTo>
                    <a:pt x="290" y="4"/>
                    <a:pt x="82" y="151"/>
                    <a:pt x="0" y="371"/>
                  </a:cubicBezTo>
                  <a:cubicBezTo>
                    <a:pt x="180" y="331"/>
                    <a:pt x="180" y="331"/>
                    <a:pt x="180" y="331"/>
                  </a:cubicBezTo>
                  <a:cubicBezTo>
                    <a:pt x="305" y="471"/>
                    <a:pt x="305" y="471"/>
                    <a:pt x="305" y="471"/>
                  </a:cubicBezTo>
                  <a:cubicBezTo>
                    <a:pt x="343" y="383"/>
                    <a:pt x="428" y="324"/>
                    <a:pt x="526" y="3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676" name="Google Shape;4676;p49"/>
          <p:cNvGrpSpPr/>
          <p:nvPr/>
        </p:nvGrpSpPr>
        <p:grpSpPr>
          <a:xfrm>
            <a:off x="4189170" y="1474133"/>
            <a:ext cx="445621" cy="445591"/>
            <a:chOff x="5732756" y="2682276"/>
            <a:chExt cx="719905" cy="719856"/>
          </a:xfrm>
        </p:grpSpPr>
        <p:sp>
          <p:nvSpPr>
            <p:cNvPr id="4677" name="Google Shape;4677;p49"/>
            <p:cNvSpPr/>
            <p:nvPr/>
          </p:nvSpPr>
          <p:spPr>
            <a:xfrm>
              <a:off x="5732756" y="2682276"/>
              <a:ext cx="400276" cy="538927"/>
            </a:xfrm>
            <a:custGeom>
              <a:avLst/>
              <a:gdLst/>
              <a:ahLst/>
              <a:cxnLst/>
              <a:rect l="l" t="t" r="r" b="b"/>
              <a:pathLst>
                <a:path w="670" h="902" extrusionOk="0">
                  <a:moveTo>
                    <a:pt x="145" y="824"/>
                  </a:moveTo>
                  <a:cubicBezTo>
                    <a:pt x="138" y="813"/>
                    <a:pt x="137" y="799"/>
                    <a:pt x="142" y="786"/>
                  </a:cubicBezTo>
                  <a:cubicBezTo>
                    <a:pt x="149" y="767"/>
                    <a:pt x="164" y="751"/>
                    <a:pt x="185" y="739"/>
                  </a:cubicBezTo>
                  <a:cubicBezTo>
                    <a:pt x="205" y="727"/>
                    <a:pt x="227" y="722"/>
                    <a:pt x="247" y="725"/>
                  </a:cubicBezTo>
                  <a:cubicBezTo>
                    <a:pt x="260" y="727"/>
                    <a:pt x="272" y="735"/>
                    <a:pt x="278" y="747"/>
                  </a:cubicBezTo>
                  <a:cubicBezTo>
                    <a:pt x="285" y="758"/>
                    <a:pt x="286" y="773"/>
                    <a:pt x="281" y="786"/>
                  </a:cubicBezTo>
                  <a:cubicBezTo>
                    <a:pt x="365" y="737"/>
                    <a:pt x="365" y="737"/>
                    <a:pt x="365" y="737"/>
                  </a:cubicBezTo>
                  <a:cubicBezTo>
                    <a:pt x="342" y="697"/>
                    <a:pt x="329" y="651"/>
                    <a:pt x="329" y="602"/>
                  </a:cubicBezTo>
                  <a:cubicBezTo>
                    <a:pt x="329" y="459"/>
                    <a:pt x="440" y="342"/>
                    <a:pt x="580" y="330"/>
                  </a:cubicBezTo>
                  <a:cubicBezTo>
                    <a:pt x="580" y="202"/>
                    <a:pt x="580" y="202"/>
                    <a:pt x="580" y="202"/>
                  </a:cubicBezTo>
                  <a:cubicBezTo>
                    <a:pt x="581" y="199"/>
                    <a:pt x="584" y="195"/>
                    <a:pt x="589" y="195"/>
                  </a:cubicBezTo>
                  <a:cubicBezTo>
                    <a:pt x="598" y="194"/>
                    <a:pt x="606" y="195"/>
                    <a:pt x="611" y="202"/>
                  </a:cubicBezTo>
                  <a:cubicBezTo>
                    <a:pt x="614" y="207"/>
                    <a:pt x="616" y="212"/>
                    <a:pt x="619" y="216"/>
                  </a:cubicBezTo>
                  <a:cubicBezTo>
                    <a:pt x="628" y="230"/>
                    <a:pt x="645" y="232"/>
                    <a:pt x="656" y="219"/>
                  </a:cubicBezTo>
                  <a:cubicBezTo>
                    <a:pt x="666" y="207"/>
                    <a:pt x="670" y="189"/>
                    <a:pt x="669" y="172"/>
                  </a:cubicBezTo>
                  <a:cubicBezTo>
                    <a:pt x="670" y="156"/>
                    <a:pt x="666" y="138"/>
                    <a:pt x="656" y="126"/>
                  </a:cubicBezTo>
                  <a:cubicBezTo>
                    <a:pt x="645" y="113"/>
                    <a:pt x="628" y="115"/>
                    <a:pt x="619" y="129"/>
                  </a:cubicBezTo>
                  <a:cubicBezTo>
                    <a:pt x="616" y="133"/>
                    <a:pt x="614" y="138"/>
                    <a:pt x="611" y="143"/>
                  </a:cubicBezTo>
                  <a:cubicBezTo>
                    <a:pt x="606" y="150"/>
                    <a:pt x="598" y="151"/>
                    <a:pt x="589" y="150"/>
                  </a:cubicBezTo>
                  <a:cubicBezTo>
                    <a:pt x="584" y="150"/>
                    <a:pt x="581" y="146"/>
                    <a:pt x="580" y="142"/>
                  </a:cubicBezTo>
                  <a:cubicBezTo>
                    <a:pt x="580" y="0"/>
                    <a:pt x="580" y="0"/>
                    <a:pt x="580" y="0"/>
                  </a:cubicBezTo>
                  <a:cubicBezTo>
                    <a:pt x="258" y="12"/>
                    <a:pt x="0" y="277"/>
                    <a:pt x="0" y="602"/>
                  </a:cubicBezTo>
                  <a:cubicBezTo>
                    <a:pt x="0" y="711"/>
                    <a:pt x="29" y="814"/>
                    <a:pt x="79" y="902"/>
                  </a:cubicBezTo>
                  <a:cubicBezTo>
                    <a:pt x="177" y="845"/>
                    <a:pt x="177" y="845"/>
                    <a:pt x="177" y="845"/>
                  </a:cubicBezTo>
                  <a:cubicBezTo>
                    <a:pt x="163" y="843"/>
                    <a:pt x="151" y="836"/>
                    <a:pt x="145" y="8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78" name="Google Shape;4678;p49"/>
            <p:cNvSpPr/>
            <p:nvPr/>
          </p:nvSpPr>
          <p:spPr>
            <a:xfrm>
              <a:off x="6094186" y="2682276"/>
              <a:ext cx="358476" cy="531209"/>
            </a:xfrm>
            <a:custGeom>
              <a:avLst/>
              <a:gdLst/>
              <a:ahLst/>
              <a:cxnLst/>
              <a:rect l="l" t="t" r="r" b="b"/>
              <a:pathLst>
                <a:path w="600" h="889" extrusionOk="0">
                  <a:moveTo>
                    <a:pt x="35" y="95"/>
                  </a:moveTo>
                  <a:cubicBezTo>
                    <a:pt x="48" y="95"/>
                    <a:pt x="60" y="101"/>
                    <a:pt x="69" y="112"/>
                  </a:cubicBezTo>
                  <a:cubicBezTo>
                    <a:pt x="82" y="127"/>
                    <a:pt x="88" y="149"/>
                    <a:pt x="88" y="172"/>
                  </a:cubicBezTo>
                  <a:cubicBezTo>
                    <a:pt x="88" y="196"/>
                    <a:pt x="82" y="218"/>
                    <a:pt x="69" y="233"/>
                  </a:cubicBezTo>
                  <a:cubicBezTo>
                    <a:pt x="60" y="244"/>
                    <a:pt x="48" y="250"/>
                    <a:pt x="35" y="250"/>
                  </a:cubicBezTo>
                  <a:cubicBezTo>
                    <a:pt x="21" y="250"/>
                    <a:pt x="8" y="243"/>
                    <a:pt x="0" y="232"/>
                  </a:cubicBezTo>
                  <a:cubicBezTo>
                    <a:pt x="0" y="329"/>
                    <a:pt x="0" y="329"/>
                    <a:pt x="0" y="329"/>
                  </a:cubicBezTo>
                  <a:cubicBezTo>
                    <a:pt x="150" y="331"/>
                    <a:pt x="271" y="452"/>
                    <a:pt x="271" y="602"/>
                  </a:cubicBezTo>
                  <a:cubicBezTo>
                    <a:pt x="271" y="644"/>
                    <a:pt x="261" y="684"/>
                    <a:pt x="245" y="719"/>
                  </a:cubicBezTo>
                  <a:cubicBezTo>
                    <a:pt x="355" y="783"/>
                    <a:pt x="355" y="783"/>
                    <a:pt x="355" y="783"/>
                  </a:cubicBezTo>
                  <a:cubicBezTo>
                    <a:pt x="358" y="786"/>
                    <a:pt x="359" y="791"/>
                    <a:pt x="357" y="795"/>
                  </a:cubicBezTo>
                  <a:cubicBezTo>
                    <a:pt x="353" y="802"/>
                    <a:pt x="349" y="809"/>
                    <a:pt x="340" y="810"/>
                  </a:cubicBezTo>
                  <a:cubicBezTo>
                    <a:pt x="334" y="810"/>
                    <a:pt x="329" y="810"/>
                    <a:pt x="324" y="810"/>
                  </a:cubicBezTo>
                  <a:cubicBezTo>
                    <a:pt x="307" y="810"/>
                    <a:pt x="297" y="825"/>
                    <a:pt x="303" y="840"/>
                  </a:cubicBezTo>
                  <a:cubicBezTo>
                    <a:pt x="309" y="855"/>
                    <a:pt x="322" y="868"/>
                    <a:pt x="336" y="875"/>
                  </a:cubicBezTo>
                  <a:cubicBezTo>
                    <a:pt x="350" y="884"/>
                    <a:pt x="368" y="889"/>
                    <a:pt x="384" y="887"/>
                  </a:cubicBezTo>
                  <a:cubicBezTo>
                    <a:pt x="400" y="884"/>
                    <a:pt x="407" y="868"/>
                    <a:pt x="399" y="854"/>
                  </a:cubicBezTo>
                  <a:cubicBezTo>
                    <a:pt x="397" y="849"/>
                    <a:pt x="394" y="845"/>
                    <a:pt x="391" y="840"/>
                  </a:cubicBezTo>
                  <a:cubicBezTo>
                    <a:pt x="387" y="831"/>
                    <a:pt x="391" y="824"/>
                    <a:pt x="396" y="817"/>
                  </a:cubicBezTo>
                  <a:cubicBezTo>
                    <a:pt x="398" y="813"/>
                    <a:pt x="403" y="812"/>
                    <a:pt x="407" y="813"/>
                  </a:cubicBezTo>
                  <a:cubicBezTo>
                    <a:pt x="530" y="884"/>
                    <a:pt x="530" y="884"/>
                    <a:pt x="530" y="884"/>
                  </a:cubicBezTo>
                  <a:cubicBezTo>
                    <a:pt x="575" y="800"/>
                    <a:pt x="600" y="704"/>
                    <a:pt x="600" y="602"/>
                  </a:cubicBezTo>
                  <a:cubicBezTo>
                    <a:pt x="600" y="271"/>
                    <a:pt x="331" y="1"/>
                    <a:pt x="0" y="0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8" y="102"/>
                    <a:pt x="21" y="95"/>
                    <a:pt x="35" y="9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79" name="Google Shape;4679;p49"/>
            <p:cNvSpPr/>
            <p:nvPr/>
          </p:nvSpPr>
          <p:spPr>
            <a:xfrm>
              <a:off x="5787732" y="3124950"/>
              <a:ext cx="616090" cy="277182"/>
            </a:xfrm>
            <a:custGeom>
              <a:avLst/>
              <a:gdLst/>
              <a:ahLst/>
              <a:cxnLst/>
              <a:rect l="l" t="t" r="r" b="b"/>
              <a:pathLst>
                <a:path w="1031" h="464" extrusionOk="0">
                  <a:moveTo>
                    <a:pt x="931" y="147"/>
                  </a:moveTo>
                  <a:cubicBezTo>
                    <a:pt x="925" y="159"/>
                    <a:pt x="913" y="166"/>
                    <a:pt x="900" y="169"/>
                  </a:cubicBezTo>
                  <a:cubicBezTo>
                    <a:pt x="880" y="172"/>
                    <a:pt x="858" y="167"/>
                    <a:pt x="838" y="155"/>
                  </a:cubicBezTo>
                  <a:cubicBezTo>
                    <a:pt x="817" y="143"/>
                    <a:pt x="801" y="127"/>
                    <a:pt x="795" y="108"/>
                  </a:cubicBezTo>
                  <a:cubicBezTo>
                    <a:pt x="790" y="95"/>
                    <a:pt x="791" y="81"/>
                    <a:pt x="797" y="70"/>
                  </a:cubicBezTo>
                  <a:cubicBezTo>
                    <a:pt x="804" y="58"/>
                    <a:pt x="816" y="50"/>
                    <a:pt x="830" y="48"/>
                  </a:cubicBezTo>
                  <a:cubicBezTo>
                    <a:pt x="746" y="0"/>
                    <a:pt x="746" y="0"/>
                    <a:pt x="746" y="0"/>
                  </a:cubicBezTo>
                  <a:cubicBezTo>
                    <a:pt x="698" y="81"/>
                    <a:pt x="611" y="135"/>
                    <a:pt x="510" y="135"/>
                  </a:cubicBezTo>
                  <a:cubicBezTo>
                    <a:pt x="417" y="135"/>
                    <a:pt x="335" y="88"/>
                    <a:pt x="286" y="17"/>
                  </a:cubicBezTo>
                  <a:cubicBezTo>
                    <a:pt x="175" y="81"/>
                    <a:pt x="175" y="81"/>
                    <a:pt x="175" y="81"/>
                  </a:cubicBezTo>
                  <a:cubicBezTo>
                    <a:pt x="171" y="82"/>
                    <a:pt x="167" y="81"/>
                    <a:pt x="164" y="77"/>
                  </a:cubicBezTo>
                  <a:cubicBezTo>
                    <a:pt x="159" y="70"/>
                    <a:pt x="156" y="63"/>
                    <a:pt x="160" y="54"/>
                  </a:cubicBezTo>
                  <a:cubicBezTo>
                    <a:pt x="162" y="49"/>
                    <a:pt x="165" y="45"/>
                    <a:pt x="168" y="40"/>
                  </a:cubicBezTo>
                  <a:cubicBezTo>
                    <a:pt x="175" y="26"/>
                    <a:pt x="168" y="10"/>
                    <a:pt x="152" y="7"/>
                  </a:cubicBezTo>
                  <a:cubicBezTo>
                    <a:pt x="136" y="5"/>
                    <a:pt x="119" y="10"/>
                    <a:pt x="105" y="18"/>
                  </a:cubicBezTo>
                  <a:cubicBezTo>
                    <a:pt x="90" y="26"/>
                    <a:pt x="77" y="39"/>
                    <a:pt x="71" y="54"/>
                  </a:cubicBezTo>
                  <a:cubicBezTo>
                    <a:pt x="66" y="69"/>
                    <a:pt x="76" y="83"/>
                    <a:pt x="92" y="84"/>
                  </a:cubicBezTo>
                  <a:cubicBezTo>
                    <a:pt x="97" y="84"/>
                    <a:pt x="103" y="83"/>
                    <a:pt x="108" y="84"/>
                  </a:cubicBezTo>
                  <a:cubicBezTo>
                    <a:pt x="117" y="85"/>
                    <a:pt x="121" y="92"/>
                    <a:pt x="126" y="99"/>
                  </a:cubicBezTo>
                  <a:cubicBezTo>
                    <a:pt x="128" y="103"/>
                    <a:pt x="126" y="108"/>
                    <a:pt x="123" y="111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107" y="351"/>
                    <a:pt x="296" y="464"/>
                    <a:pt x="510" y="464"/>
                  </a:cubicBezTo>
                  <a:cubicBezTo>
                    <a:pt x="733" y="464"/>
                    <a:pt x="927" y="344"/>
                    <a:pt x="1031" y="165"/>
                  </a:cubicBezTo>
                  <a:cubicBezTo>
                    <a:pt x="934" y="108"/>
                    <a:pt x="934" y="108"/>
                    <a:pt x="934" y="108"/>
                  </a:cubicBezTo>
                  <a:cubicBezTo>
                    <a:pt x="939" y="121"/>
                    <a:pt x="938" y="136"/>
                    <a:pt x="931" y="1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680" name="Google Shape;4680;p49"/>
          <p:cNvGrpSpPr/>
          <p:nvPr/>
        </p:nvGrpSpPr>
        <p:grpSpPr>
          <a:xfrm>
            <a:off x="4830487" y="1474127"/>
            <a:ext cx="445627" cy="445604"/>
            <a:chOff x="6768809" y="2682265"/>
            <a:chExt cx="719915" cy="719877"/>
          </a:xfrm>
        </p:grpSpPr>
        <p:sp>
          <p:nvSpPr>
            <p:cNvPr id="4681" name="Google Shape;4681;p49"/>
            <p:cNvSpPr/>
            <p:nvPr/>
          </p:nvSpPr>
          <p:spPr>
            <a:xfrm>
              <a:off x="6768809" y="2682954"/>
              <a:ext cx="400157" cy="358101"/>
            </a:xfrm>
            <a:custGeom>
              <a:avLst/>
              <a:gdLst/>
              <a:ahLst/>
              <a:cxnLst/>
              <a:rect l="l" t="t" r="r" b="b"/>
              <a:pathLst>
                <a:path w="638" h="571" extrusionOk="0">
                  <a:moveTo>
                    <a:pt x="91" y="538"/>
                  </a:moveTo>
                  <a:cubicBezTo>
                    <a:pt x="91" y="525"/>
                    <a:pt x="97" y="513"/>
                    <a:pt x="107" y="505"/>
                  </a:cubicBezTo>
                  <a:cubicBezTo>
                    <a:pt x="121" y="493"/>
                    <a:pt x="142" y="486"/>
                    <a:pt x="164" y="487"/>
                  </a:cubicBezTo>
                  <a:cubicBezTo>
                    <a:pt x="187" y="486"/>
                    <a:pt x="208" y="493"/>
                    <a:pt x="222" y="505"/>
                  </a:cubicBezTo>
                  <a:cubicBezTo>
                    <a:pt x="232" y="513"/>
                    <a:pt x="238" y="525"/>
                    <a:pt x="238" y="538"/>
                  </a:cubicBezTo>
                  <a:cubicBezTo>
                    <a:pt x="238" y="551"/>
                    <a:pt x="232" y="563"/>
                    <a:pt x="221" y="571"/>
                  </a:cubicBezTo>
                  <a:cubicBezTo>
                    <a:pt x="314" y="571"/>
                    <a:pt x="314" y="571"/>
                    <a:pt x="314" y="571"/>
                  </a:cubicBezTo>
                  <a:cubicBezTo>
                    <a:pt x="315" y="435"/>
                    <a:pt x="420" y="325"/>
                    <a:pt x="552" y="314"/>
                  </a:cubicBezTo>
                  <a:cubicBezTo>
                    <a:pt x="552" y="192"/>
                    <a:pt x="552" y="192"/>
                    <a:pt x="552" y="192"/>
                  </a:cubicBezTo>
                  <a:cubicBezTo>
                    <a:pt x="554" y="189"/>
                    <a:pt x="557" y="185"/>
                    <a:pt x="561" y="185"/>
                  </a:cubicBezTo>
                  <a:cubicBezTo>
                    <a:pt x="569" y="184"/>
                    <a:pt x="577" y="184"/>
                    <a:pt x="582" y="192"/>
                  </a:cubicBezTo>
                  <a:cubicBezTo>
                    <a:pt x="585" y="196"/>
                    <a:pt x="587" y="201"/>
                    <a:pt x="590" y="205"/>
                  </a:cubicBezTo>
                  <a:cubicBezTo>
                    <a:pt x="598" y="218"/>
                    <a:pt x="615" y="220"/>
                    <a:pt x="625" y="208"/>
                  </a:cubicBezTo>
                  <a:cubicBezTo>
                    <a:pt x="634" y="196"/>
                    <a:pt x="638" y="179"/>
                    <a:pt x="638" y="163"/>
                  </a:cubicBezTo>
                  <a:cubicBezTo>
                    <a:pt x="638" y="148"/>
                    <a:pt x="634" y="131"/>
                    <a:pt x="625" y="119"/>
                  </a:cubicBezTo>
                  <a:cubicBezTo>
                    <a:pt x="615" y="107"/>
                    <a:pt x="598" y="109"/>
                    <a:pt x="590" y="122"/>
                  </a:cubicBezTo>
                  <a:cubicBezTo>
                    <a:pt x="587" y="126"/>
                    <a:pt x="585" y="131"/>
                    <a:pt x="582" y="135"/>
                  </a:cubicBezTo>
                  <a:cubicBezTo>
                    <a:pt x="577" y="142"/>
                    <a:pt x="569" y="143"/>
                    <a:pt x="561" y="142"/>
                  </a:cubicBezTo>
                  <a:cubicBezTo>
                    <a:pt x="557" y="142"/>
                    <a:pt x="554" y="138"/>
                    <a:pt x="552" y="135"/>
                  </a:cubicBezTo>
                  <a:cubicBezTo>
                    <a:pt x="552" y="0"/>
                    <a:pt x="552" y="0"/>
                    <a:pt x="552" y="0"/>
                  </a:cubicBezTo>
                  <a:cubicBezTo>
                    <a:pt x="246" y="11"/>
                    <a:pt x="1" y="262"/>
                    <a:pt x="0" y="571"/>
                  </a:cubicBezTo>
                  <a:cubicBezTo>
                    <a:pt x="107" y="571"/>
                    <a:pt x="107" y="571"/>
                    <a:pt x="107" y="571"/>
                  </a:cubicBezTo>
                  <a:cubicBezTo>
                    <a:pt x="97" y="563"/>
                    <a:pt x="91" y="551"/>
                    <a:pt x="91" y="53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82" name="Google Shape;4682;p49"/>
            <p:cNvSpPr/>
            <p:nvPr/>
          </p:nvSpPr>
          <p:spPr>
            <a:xfrm>
              <a:off x="6768809" y="3002032"/>
              <a:ext cx="358808" cy="400111"/>
            </a:xfrm>
            <a:custGeom>
              <a:avLst/>
              <a:gdLst/>
              <a:ahLst/>
              <a:cxnLst/>
              <a:rect l="l" t="t" r="r" b="b"/>
              <a:pathLst>
                <a:path w="572" h="638" extrusionOk="0">
                  <a:moveTo>
                    <a:pt x="539" y="547"/>
                  </a:moveTo>
                  <a:cubicBezTo>
                    <a:pt x="526" y="547"/>
                    <a:pt x="514" y="542"/>
                    <a:pt x="506" y="532"/>
                  </a:cubicBezTo>
                  <a:cubicBezTo>
                    <a:pt x="494" y="517"/>
                    <a:pt x="487" y="497"/>
                    <a:pt x="488" y="474"/>
                  </a:cubicBezTo>
                  <a:cubicBezTo>
                    <a:pt x="487" y="451"/>
                    <a:pt x="494" y="431"/>
                    <a:pt x="506" y="416"/>
                  </a:cubicBezTo>
                  <a:cubicBezTo>
                    <a:pt x="514" y="406"/>
                    <a:pt x="526" y="400"/>
                    <a:pt x="539" y="400"/>
                  </a:cubicBezTo>
                  <a:cubicBezTo>
                    <a:pt x="551" y="400"/>
                    <a:pt x="564" y="406"/>
                    <a:pt x="572" y="417"/>
                  </a:cubicBezTo>
                  <a:cubicBezTo>
                    <a:pt x="572" y="324"/>
                    <a:pt x="572" y="324"/>
                    <a:pt x="572" y="324"/>
                  </a:cubicBezTo>
                  <a:cubicBezTo>
                    <a:pt x="436" y="323"/>
                    <a:pt x="325" y="219"/>
                    <a:pt x="315" y="86"/>
                  </a:cubicBezTo>
                  <a:cubicBezTo>
                    <a:pt x="193" y="86"/>
                    <a:pt x="193" y="86"/>
                    <a:pt x="193" y="86"/>
                  </a:cubicBezTo>
                  <a:cubicBezTo>
                    <a:pt x="189" y="84"/>
                    <a:pt x="186" y="81"/>
                    <a:pt x="186" y="77"/>
                  </a:cubicBezTo>
                  <a:cubicBezTo>
                    <a:pt x="185" y="69"/>
                    <a:pt x="185" y="61"/>
                    <a:pt x="193" y="56"/>
                  </a:cubicBezTo>
                  <a:cubicBezTo>
                    <a:pt x="197" y="53"/>
                    <a:pt x="202" y="51"/>
                    <a:pt x="206" y="48"/>
                  </a:cubicBezTo>
                  <a:cubicBezTo>
                    <a:pt x="219" y="40"/>
                    <a:pt x="221" y="23"/>
                    <a:pt x="209" y="13"/>
                  </a:cubicBezTo>
                  <a:cubicBezTo>
                    <a:pt x="197" y="4"/>
                    <a:pt x="180" y="0"/>
                    <a:pt x="164" y="0"/>
                  </a:cubicBezTo>
                  <a:cubicBezTo>
                    <a:pt x="149" y="0"/>
                    <a:pt x="132" y="4"/>
                    <a:pt x="120" y="13"/>
                  </a:cubicBezTo>
                  <a:cubicBezTo>
                    <a:pt x="108" y="23"/>
                    <a:pt x="109" y="40"/>
                    <a:pt x="123" y="48"/>
                  </a:cubicBezTo>
                  <a:cubicBezTo>
                    <a:pt x="127" y="51"/>
                    <a:pt x="132" y="53"/>
                    <a:pt x="136" y="56"/>
                  </a:cubicBezTo>
                  <a:cubicBezTo>
                    <a:pt x="143" y="61"/>
                    <a:pt x="143" y="69"/>
                    <a:pt x="143" y="77"/>
                  </a:cubicBezTo>
                  <a:cubicBezTo>
                    <a:pt x="143" y="81"/>
                    <a:pt x="139" y="84"/>
                    <a:pt x="136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12" y="392"/>
                    <a:pt x="263" y="637"/>
                    <a:pt x="572" y="638"/>
                  </a:cubicBezTo>
                  <a:cubicBezTo>
                    <a:pt x="572" y="531"/>
                    <a:pt x="572" y="531"/>
                    <a:pt x="572" y="531"/>
                  </a:cubicBezTo>
                  <a:cubicBezTo>
                    <a:pt x="564" y="541"/>
                    <a:pt x="551" y="547"/>
                    <a:pt x="539" y="54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83" name="Google Shape;4683;p49"/>
            <p:cNvSpPr/>
            <p:nvPr/>
          </p:nvSpPr>
          <p:spPr>
            <a:xfrm>
              <a:off x="7129915" y="2682265"/>
              <a:ext cx="358808" cy="400111"/>
            </a:xfrm>
            <a:custGeom>
              <a:avLst/>
              <a:gdLst/>
              <a:ahLst/>
              <a:cxnLst/>
              <a:rect l="l" t="t" r="r" b="b"/>
              <a:pathLst>
                <a:path w="572" h="638" extrusionOk="0">
                  <a:moveTo>
                    <a:pt x="33" y="91"/>
                  </a:moveTo>
                  <a:cubicBezTo>
                    <a:pt x="46" y="91"/>
                    <a:pt x="58" y="97"/>
                    <a:pt x="66" y="107"/>
                  </a:cubicBezTo>
                  <a:cubicBezTo>
                    <a:pt x="78" y="121"/>
                    <a:pt x="85" y="142"/>
                    <a:pt x="84" y="164"/>
                  </a:cubicBezTo>
                  <a:cubicBezTo>
                    <a:pt x="85" y="187"/>
                    <a:pt x="78" y="208"/>
                    <a:pt x="66" y="222"/>
                  </a:cubicBezTo>
                  <a:cubicBezTo>
                    <a:pt x="58" y="232"/>
                    <a:pt x="46" y="238"/>
                    <a:pt x="33" y="238"/>
                  </a:cubicBezTo>
                  <a:cubicBezTo>
                    <a:pt x="21" y="238"/>
                    <a:pt x="8" y="232"/>
                    <a:pt x="0" y="222"/>
                  </a:cubicBezTo>
                  <a:cubicBezTo>
                    <a:pt x="0" y="314"/>
                    <a:pt x="0" y="314"/>
                    <a:pt x="0" y="314"/>
                  </a:cubicBezTo>
                  <a:cubicBezTo>
                    <a:pt x="136" y="315"/>
                    <a:pt x="247" y="420"/>
                    <a:pt x="257" y="553"/>
                  </a:cubicBezTo>
                  <a:cubicBezTo>
                    <a:pt x="379" y="553"/>
                    <a:pt x="379" y="553"/>
                    <a:pt x="379" y="553"/>
                  </a:cubicBezTo>
                  <a:cubicBezTo>
                    <a:pt x="383" y="554"/>
                    <a:pt x="386" y="557"/>
                    <a:pt x="386" y="561"/>
                  </a:cubicBezTo>
                  <a:cubicBezTo>
                    <a:pt x="387" y="570"/>
                    <a:pt x="387" y="577"/>
                    <a:pt x="379" y="582"/>
                  </a:cubicBezTo>
                  <a:cubicBezTo>
                    <a:pt x="375" y="585"/>
                    <a:pt x="370" y="587"/>
                    <a:pt x="366" y="590"/>
                  </a:cubicBezTo>
                  <a:cubicBezTo>
                    <a:pt x="353" y="598"/>
                    <a:pt x="351" y="615"/>
                    <a:pt x="363" y="625"/>
                  </a:cubicBezTo>
                  <a:cubicBezTo>
                    <a:pt x="375" y="635"/>
                    <a:pt x="392" y="638"/>
                    <a:pt x="408" y="638"/>
                  </a:cubicBezTo>
                  <a:cubicBezTo>
                    <a:pt x="423" y="638"/>
                    <a:pt x="440" y="635"/>
                    <a:pt x="452" y="625"/>
                  </a:cubicBezTo>
                  <a:cubicBezTo>
                    <a:pt x="464" y="615"/>
                    <a:pt x="463" y="598"/>
                    <a:pt x="449" y="590"/>
                  </a:cubicBezTo>
                  <a:cubicBezTo>
                    <a:pt x="445" y="587"/>
                    <a:pt x="440" y="585"/>
                    <a:pt x="436" y="582"/>
                  </a:cubicBezTo>
                  <a:cubicBezTo>
                    <a:pt x="429" y="577"/>
                    <a:pt x="429" y="570"/>
                    <a:pt x="429" y="561"/>
                  </a:cubicBezTo>
                  <a:cubicBezTo>
                    <a:pt x="429" y="557"/>
                    <a:pt x="433" y="554"/>
                    <a:pt x="436" y="553"/>
                  </a:cubicBezTo>
                  <a:cubicBezTo>
                    <a:pt x="572" y="553"/>
                    <a:pt x="572" y="553"/>
                    <a:pt x="572" y="553"/>
                  </a:cubicBezTo>
                  <a:cubicBezTo>
                    <a:pt x="560" y="246"/>
                    <a:pt x="309" y="1"/>
                    <a:pt x="0" y="0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8" y="97"/>
                    <a:pt x="21" y="91"/>
                    <a:pt x="33" y="9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84" name="Google Shape;4684;p49"/>
            <p:cNvSpPr/>
            <p:nvPr/>
          </p:nvSpPr>
          <p:spPr>
            <a:xfrm>
              <a:off x="7088567" y="3043581"/>
              <a:ext cx="400157" cy="358561"/>
            </a:xfrm>
            <a:custGeom>
              <a:avLst/>
              <a:gdLst/>
              <a:ahLst/>
              <a:cxnLst/>
              <a:rect l="l" t="t" r="r" b="b"/>
              <a:pathLst>
                <a:path w="638" h="572" extrusionOk="0">
                  <a:moveTo>
                    <a:pt x="547" y="34"/>
                  </a:moveTo>
                  <a:cubicBezTo>
                    <a:pt x="547" y="46"/>
                    <a:pt x="541" y="58"/>
                    <a:pt x="531" y="66"/>
                  </a:cubicBezTo>
                  <a:cubicBezTo>
                    <a:pt x="517" y="78"/>
                    <a:pt x="496" y="85"/>
                    <a:pt x="474" y="84"/>
                  </a:cubicBezTo>
                  <a:cubicBezTo>
                    <a:pt x="451" y="85"/>
                    <a:pt x="430" y="78"/>
                    <a:pt x="416" y="66"/>
                  </a:cubicBezTo>
                  <a:cubicBezTo>
                    <a:pt x="406" y="58"/>
                    <a:pt x="400" y="46"/>
                    <a:pt x="400" y="34"/>
                  </a:cubicBezTo>
                  <a:cubicBezTo>
                    <a:pt x="400" y="21"/>
                    <a:pt x="406" y="9"/>
                    <a:pt x="417" y="0"/>
                  </a:cubicBezTo>
                  <a:cubicBezTo>
                    <a:pt x="324" y="0"/>
                    <a:pt x="324" y="0"/>
                    <a:pt x="324" y="0"/>
                  </a:cubicBezTo>
                  <a:cubicBezTo>
                    <a:pt x="323" y="136"/>
                    <a:pt x="218" y="247"/>
                    <a:pt x="86" y="258"/>
                  </a:cubicBezTo>
                  <a:cubicBezTo>
                    <a:pt x="86" y="379"/>
                    <a:pt x="86" y="379"/>
                    <a:pt x="86" y="379"/>
                  </a:cubicBezTo>
                  <a:cubicBezTo>
                    <a:pt x="84" y="383"/>
                    <a:pt x="81" y="386"/>
                    <a:pt x="77" y="387"/>
                  </a:cubicBezTo>
                  <a:cubicBezTo>
                    <a:pt x="69" y="387"/>
                    <a:pt x="61" y="387"/>
                    <a:pt x="56" y="379"/>
                  </a:cubicBezTo>
                  <a:cubicBezTo>
                    <a:pt x="53" y="375"/>
                    <a:pt x="51" y="370"/>
                    <a:pt x="48" y="366"/>
                  </a:cubicBezTo>
                  <a:cubicBezTo>
                    <a:pt x="40" y="353"/>
                    <a:pt x="23" y="352"/>
                    <a:pt x="13" y="363"/>
                  </a:cubicBezTo>
                  <a:cubicBezTo>
                    <a:pt x="4" y="375"/>
                    <a:pt x="0" y="392"/>
                    <a:pt x="0" y="408"/>
                  </a:cubicBezTo>
                  <a:cubicBezTo>
                    <a:pt x="0" y="423"/>
                    <a:pt x="4" y="440"/>
                    <a:pt x="13" y="452"/>
                  </a:cubicBezTo>
                  <a:cubicBezTo>
                    <a:pt x="23" y="464"/>
                    <a:pt x="40" y="463"/>
                    <a:pt x="48" y="450"/>
                  </a:cubicBezTo>
                  <a:cubicBezTo>
                    <a:pt x="51" y="445"/>
                    <a:pt x="53" y="440"/>
                    <a:pt x="56" y="436"/>
                  </a:cubicBezTo>
                  <a:cubicBezTo>
                    <a:pt x="61" y="429"/>
                    <a:pt x="69" y="429"/>
                    <a:pt x="77" y="429"/>
                  </a:cubicBezTo>
                  <a:cubicBezTo>
                    <a:pt x="81" y="429"/>
                    <a:pt x="84" y="433"/>
                    <a:pt x="86" y="436"/>
                  </a:cubicBezTo>
                  <a:cubicBezTo>
                    <a:pt x="86" y="572"/>
                    <a:pt x="86" y="572"/>
                    <a:pt x="86" y="572"/>
                  </a:cubicBezTo>
                  <a:cubicBezTo>
                    <a:pt x="392" y="560"/>
                    <a:pt x="637" y="309"/>
                    <a:pt x="638" y="0"/>
                  </a:cubicBezTo>
                  <a:cubicBezTo>
                    <a:pt x="531" y="0"/>
                    <a:pt x="531" y="0"/>
                    <a:pt x="531" y="0"/>
                  </a:cubicBezTo>
                  <a:cubicBezTo>
                    <a:pt x="541" y="9"/>
                    <a:pt x="547" y="21"/>
                    <a:pt x="547" y="3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685" name="Google Shape;4685;p49"/>
          <p:cNvGrpSpPr/>
          <p:nvPr/>
        </p:nvGrpSpPr>
        <p:grpSpPr>
          <a:xfrm>
            <a:off x="5471809" y="1474156"/>
            <a:ext cx="445753" cy="445545"/>
            <a:chOff x="7804870" y="2682313"/>
            <a:chExt cx="720118" cy="719782"/>
          </a:xfrm>
        </p:grpSpPr>
        <p:sp>
          <p:nvSpPr>
            <p:cNvPr id="4686" name="Google Shape;4686;p49"/>
            <p:cNvSpPr/>
            <p:nvPr/>
          </p:nvSpPr>
          <p:spPr>
            <a:xfrm>
              <a:off x="7804870" y="2922841"/>
              <a:ext cx="256443" cy="407568"/>
            </a:xfrm>
            <a:custGeom>
              <a:avLst/>
              <a:gdLst/>
              <a:ahLst/>
              <a:cxnLst/>
              <a:rect l="l" t="t" r="r" b="b"/>
              <a:pathLst>
                <a:path w="376" h="598" extrusionOk="0">
                  <a:moveTo>
                    <a:pt x="242" y="519"/>
                  </a:moveTo>
                  <a:cubicBezTo>
                    <a:pt x="234" y="513"/>
                    <a:pt x="229" y="503"/>
                    <a:pt x="228" y="493"/>
                  </a:cubicBezTo>
                  <a:cubicBezTo>
                    <a:pt x="227" y="477"/>
                    <a:pt x="233" y="460"/>
                    <a:pt x="244" y="445"/>
                  </a:cubicBezTo>
                  <a:cubicBezTo>
                    <a:pt x="255" y="430"/>
                    <a:pt x="269" y="420"/>
                    <a:pt x="284" y="416"/>
                  </a:cubicBezTo>
                  <a:cubicBezTo>
                    <a:pt x="294" y="413"/>
                    <a:pt x="305" y="415"/>
                    <a:pt x="313" y="421"/>
                  </a:cubicBezTo>
                  <a:cubicBezTo>
                    <a:pt x="316" y="424"/>
                    <a:pt x="319" y="427"/>
                    <a:pt x="321" y="430"/>
                  </a:cubicBezTo>
                  <a:cubicBezTo>
                    <a:pt x="326" y="437"/>
                    <a:pt x="335" y="437"/>
                    <a:pt x="340" y="430"/>
                  </a:cubicBezTo>
                  <a:cubicBezTo>
                    <a:pt x="372" y="386"/>
                    <a:pt x="372" y="386"/>
                    <a:pt x="372" y="386"/>
                  </a:cubicBezTo>
                  <a:cubicBezTo>
                    <a:pt x="376" y="381"/>
                    <a:pt x="375" y="374"/>
                    <a:pt x="370" y="371"/>
                  </a:cubicBezTo>
                  <a:cubicBezTo>
                    <a:pt x="313" y="325"/>
                    <a:pt x="276" y="254"/>
                    <a:pt x="276" y="175"/>
                  </a:cubicBezTo>
                  <a:cubicBezTo>
                    <a:pt x="276" y="157"/>
                    <a:pt x="278" y="140"/>
                    <a:pt x="281" y="124"/>
                  </a:cubicBezTo>
                  <a:cubicBezTo>
                    <a:pt x="283" y="118"/>
                    <a:pt x="279" y="112"/>
                    <a:pt x="274" y="111"/>
                  </a:cubicBezTo>
                  <a:cubicBezTo>
                    <a:pt x="177" y="79"/>
                    <a:pt x="177" y="79"/>
                    <a:pt x="177" y="79"/>
                  </a:cubicBezTo>
                  <a:cubicBezTo>
                    <a:pt x="175" y="77"/>
                    <a:pt x="173" y="74"/>
                    <a:pt x="174" y="71"/>
                  </a:cubicBezTo>
                  <a:cubicBezTo>
                    <a:pt x="176" y="64"/>
                    <a:pt x="178" y="58"/>
                    <a:pt x="185" y="56"/>
                  </a:cubicBezTo>
                  <a:cubicBezTo>
                    <a:pt x="189" y="55"/>
                    <a:pt x="193" y="55"/>
                    <a:pt x="197" y="54"/>
                  </a:cubicBezTo>
                  <a:cubicBezTo>
                    <a:pt x="209" y="50"/>
                    <a:pt x="215" y="38"/>
                    <a:pt x="208" y="27"/>
                  </a:cubicBezTo>
                  <a:cubicBezTo>
                    <a:pt x="201" y="16"/>
                    <a:pt x="189" y="9"/>
                    <a:pt x="177" y="5"/>
                  </a:cubicBezTo>
                  <a:cubicBezTo>
                    <a:pt x="165" y="1"/>
                    <a:pt x="151" y="0"/>
                    <a:pt x="139" y="5"/>
                  </a:cubicBezTo>
                  <a:cubicBezTo>
                    <a:pt x="127" y="9"/>
                    <a:pt x="124" y="23"/>
                    <a:pt x="132" y="32"/>
                  </a:cubicBezTo>
                  <a:cubicBezTo>
                    <a:pt x="135" y="36"/>
                    <a:pt x="138" y="38"/>
                    <a:pt x="140" y="42"/>
                  </a:cubicBezTo>
                  <a:cubicBezTo>
                    <a:pt x="145" y="48"/>
                    <a:pt x="143" y="54"/>
                    <a:pt x="141" y="60"/>
                  </a:cubicBezTo>
                  <a:cubicBezTo>
                    <a:pt x="140" y="63"/>
                    <a:pt x="136" y="65"/>
                    <a:pt x="133" y="65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26" y="30"/>
                    <a:pt x="19" y="34"/>
                    <a:pt x="17" y="40"/>
                  </a:cubicBezTo>
                  <a:cubicBezTo>
                    <a:pt x="6" y="83"/>
                    <a:pt x="0" y="128"/>
                    <a:pt x="0" y="175"/>
                  </a:cubicBezTo>
                  <a:cubicBezTo>
                    <a:pt x="0" y="345"/>
                    <a:pt x="81" y="497"/>
                    <a:pt x="207" y="594"/>
                  </a:cubicBezTo>
                  <a:cubicBezTo>
                    <a:pt x="212" y="598"/>
                    <a:pt x="219" y="597"/>
                    <a:pt x="223" y="591"/>
                  </a:cubicBezTo>
                  <a:cubicBezTo>
                    <a:pt x="259" y="542"/>
                    <a:pt x="259" y="542"/>
                    <a:pt x="259" y="542"/>
                  </a:cubicBezTo>
                  <a:cubicBezTo>
                    <a:pt x="264" y="535"/>
                    <a:pt x="260" y="526"/>
                    <a:pt x="253" y="524"/>
                  </a:cubicBezTo>
                  <a:cubicBezTo>
                    <a:pt x="249" y="523"/>
                    <a:pt x="245" y="521"/>
                    <a:pt x="242" y="51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87" name="Google Shape;4687;p49"/>
            <p:cNvSpPr/>
            <p:nvPr/>
          </p:nvSpPr>
          <p:spPr>
            <a:xfrm>
              <a:off x="7823833" y="2682313"/>
              <a:ext cx="377215" cy="304549"/>
            </a:xfrm>
            <a:custGeom>
              <a:avLst/>
              <a:gdLst/>
              <a:ahLst/>
              <a:cxnLst/>
              <a:rect l="l" t="t" r="r" b="b"/>
              <a:pathLst>
                <a:path w="553" h="447" extrusionOk="0">
                  <a:moveTo>
                    <a:pt x="84" y="362"/>
                  </a:moveTo>
                  <a:cubicBezTo>
                    <a:pt x="87" y="352"/>
                    <a:pt x="95" y="344"/>
                    <a:pt x="105" y="340"/>
                  </a:cubicBezTo>
                  <a:cubicBezTo>
                    <a:pt x="119" y="335"/>
                    <a:pt x="137" y="335"/>
                    <a:pt x="154" y="341"/>
                  </a:cubicBezTo>
                  <a:cubicBezTo>
                    <a:pt x="172" y="346"/>
                    <a:pt x="187" y="357"/>
                    <a:pt x="195" y="370"/>
                  </a:cubicBezTo>
                  <a:cubicBezTo>
                    <a:pt x="201" y="379"/>
                    <a:pt x="202" y="390"/>
                    <a:pt x="199" y="399"/>
                  </a:cubicBezTo>
                  <a:cubicBezTo>
                    <a:pt x="198" y="403"/>
                    <a:pt x="196" y="407"/>
                    <a:pt x="193" y="410"/>
                  </a:cubicBezTo>
                  <a:cubicBezTo>
                    <a:pt x="188" y="416"/>
                    <a:pt x="191" y="425"/>
                    <a:pt x="199" y="428"/>
                  </a:cubicBezTo>
                  <a:cubicBezTo>
                    <a:pt x="250" y="445"/>
                    <a:pt x="250" y="445"/>
                    <a:pt x="250" y="445"/>
                  </a:cubicBezTo>
                  <a:cubicBezTo>
                    <a:pt x="256" y="447"/>
                    <a:pt x="263" y="444"/>
                    <a:pt x="265" y="438"/>
                  </a:cubicBezTo>
                  <a:cubicBezTo>
                    <a:pt x="298" y="352"/>
                    <a:pt x="377" y="288"/>
                    <a:pt x="472" y="277"/>
                  </a:cubicBezTo>
                  <a:cubicBezTo>
                    <a:pt x="478" y="277"/>
                    <a:pt x="482" y="272"/>
                    <a:pt x="482" y="266"/>
                  </a:cubicBezTo>
                  <a:cubicBezTo>
                    <a:pt x="482" y="165"/>
                    <a:pt x="482" y="165"/>
                    <a:pt x="482" y="165"/>
                  </a:cubicBezTo>
                  <a:cubicBezTo>
                    <a:pt x="483" y="162"/>
                    <a:pt x="486" y="159"/>
                    <a:pt x="489" y="159"/>
                  </a:cubicBezTo>
                  <a:cubicBezTo>
                    <a:pt x="496" y="158"/>
                    <a:pt x="502" y="159"/>
                    <a:pt x="507" y="165"/>
                  </a:cubicBezTo>
                  <a:cubicBezTo>
                    <a:pt x="509" y="168"/>
                    <a:pt x="511" y="172"/>
                    <a:pt x="513" y="176"/>
                  </a:cubicBezTo>
                  <a:cubicBezTo>
                    <a:pt x="520" y="186"/>
                    <a:pt x="533" y="187"/>
                    <a:pt x="541" y="178"/>
                  </a:cubicBezTo>
                  <a:cubicBezTo>
                    <a:pt x="549" y="168"/>
                    <a:pt x="553" y="154"/>
                    <a:pt x="552" y="141"/>
                  </a:cubicBezTo>
                  <a:cubicBezTo>
                    <a:pt x="553" y="128"/>
                    <a:pt x="549" y="115"/>
                    <a:pt x="541" y="105"/>
                  </a:cubicBezTo>
                  <a:cubicBezTo>
                    <a:pt x="533" y="95"/>
                    <a:pt x="520" y="96"/>
                    <a:pt x="513" y="107"/>
                  </a:cubicBezTo>
                  <a:cubicBezTo>
                    <a:pt x="511" y="111"/>
                    <a:pt x="509" y="114"/>
                    <a:pt x="507" y="118"/>
                  </a:cubicBezTo>
                  <a:cubicBezTo>
                    <a:pt x="502" y="124"/>
                    <a:pt x="496" y="124"/>
                    <a:pt x="489" y="124"/>
                  </a:cubicBezTo>
                  <a:cubicBezTo>
                    <a:pt x="486" y="124"/>
                    <a:pt x="483" y="121"/>
                    <a:pt x="482" y="118"/>
                  </a:cubicBezTo>
                  <a:cubicBezTo>
                    <a:pt x="482" y="12"/>
                    <a:pt x="482" y="12"/>
                    <a:pt x="482" y="12"/>
                  </a:cubicBezTo>
                  <a:cubicBezTo>
                    <a:pt x="482" y="5"/>
                    <a:pt x="477" y="0"/>
                    <a:pt x="470" y="0"/>
                  </a:cubicBezTo>
                  <a:cubicBezTo>
                    <a:pt x="253" y="12"/>
                    <a:pt x="71" y="155"/>
                    <a:pt x="2" y="352"/>
                  </a:cubicBezTo>
                  <a:cubicBezTo>
                    <a:pt x="0" y="358"/>
                    <a:pt x="3" y="364"/>
                    <a:pt x="9" y="366"/>
                  </a:cubicBezTo>
                  <a:cubicBezTo>
                    <a:pt x="68" y="385"/>
                    <a:pt x="68" y="385"/>
                    <a:pt x="68" y="385"/>
                  </a:cubicBezTo>
                  <a:cubicBezTo>
                    <a:pt x="75" y="388"/>
                    <a:pt x="83" y="382"/>
                    <a:pt x="82" y="374"/>
                  </a:cubicBezTo>
                  <a:cubicBezTo>
                    <a:pt x="82" y="370"/>
                    <a:pt x="83" y="366"/>
                    <a:pt x="84" y="36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88" name="Google Shape;4688;p49"/>
            <p:cNvSpPr/>
            <p:nvPr/>
          </p:nvSpPr>
          <p:spPr>
            <a:xfrm>
              <a:off x="8277575" y="2932985"/>
              <a:ext cx="247414" cy="390661"/>
            </a:xfrm>
            <a:custGeom>
              <a:avLst/>
              <a:gdLst/>
              <a:ahLst/>
              <a:cxnLst/>
              <a:rect l="l" t="t" r="r" b="b"/>
              <a:pathLst>
                <a:path w="363" h="573" extrusionOk="0">
                  <a:moveTo>
                    <a:pt x="268" y="20"/>
                  </a:moveTo>
                  <a:cubicBezTo>
                    <a:pt x="261" y="23"/>
                    <a:pt x="258" y="32"/>
                    <a:pt x="263" y="38"/>
                  </a:cubicBezTo>
                  <a:cubicBezTo>
                    <a:pt x="266" y="42"/>
                    <a:pt x="268" y="45"/>
                    <a:pt x="269" y="49"/>
                  </a:cubicBezTo>
                  <a:cubicBezTo>
                    <a:pt x="272" y="59"/>
                    <a:pt x="270" y="70"/>
                    <a:pt x="265" y="79"/>
                  </a:cubicBezTo>
                  <a:cubicBezTo>
                    <a:pt x="256" y="92"/>
                    <a:pt x="242" y="102"/>
                    <a:pt x="224" y="107"/>
                  </a:cubicBezTo>
                  <a:cubicBezTo>
                    <a:pt x="207" y="113"/>
                    <a:pt x="189" y="114"/>
                    <a:pt x="174" y="108"/>
                  </a:cubicBezTo>
                  <a:cubicBezTo>
                    <a:pt x="165" y="104"/>
                    <a:pt x="157" y="96"/>
                    <a:pt x="154" y="86"/>
                  </a:cubicBezTo>
                  <a:cubicBezTo>
                    <a:pt x="153" y="83"/>
                    <a:pt x="152" y="79"/>
                    <a:pt x="152" y="75"/>
                  </a:cubicBezTo>
                  <a:cubicBezTo>
                    <a:pt x="152" y="67"/>
                    <a:pt x="145" y="60"/>
                    <a:pt x="137" y="63"/>
                  </a:cubicBezTo>
                  <a:cubicBezTo>
                    <a:pt x="85" y="80"/>
                    <a:pt x="85" y="80"/>
                    <a:pt x="85" y="80"/>
                  </a:cubicBezTo>
                  <a:cubicBezTo>
                    <a:pt x="80" y="82"/>
                    <a:pt x="76" y="88"/>
                    <a:pt x="78" y="94"/>
                  </a:cubicBezTo>
                  <a:cubicBezTo>
                    <a:pt x="84" y="115"/>
                    <a:pt x="87" y="137"/>
                    <a:pt x="87" y="160"/>
                  </a:cubicBezTo>
                  <a:cubicBezTo>
                    <a:pt x="87" y="233"/>
                    <a:pt x="55" y="299"/>
                    <a:pt x="5" y="345"/>
                  </a:cubicBezTo>
                  <a:cubicBezTo>
                    <a:pt x="0" y="349"/>
                    <a:pt x="0" y="356"/>
                    <a:pt x="3" y="361"/>
                  </a:cubicBezTo>
                  <a:cubicBezTo>
                    <a:pt x="63" y="443"/>
                    <a:pt x="63" y="443"/>
                    <a:pt x="63" y="443"/>
                  </a:cubicBezTo>
                  <a:cubicBezTo>
                    <a:pt x="63" y="446"/>
                    <a:pt x="63" y="449"/>
                    <a:pt x="61" y="452"/>
                  </a:cubicBezTo>
                  <a:cubicBezTo>
                    <a:pt x="55" y="456"/>
                    <a:pt x="50" y="459"/>
                    <a:pt x="43" y="457"/>
                  </a:cubicBezTo>
                  <a:cubicBezTo>
                    <a:pt x="39" y="456"/>
                    <a:pt x="35" y="453"/>
                    <a:pt x="32" y="452"/>
                  </a:cubicBezTo>
                  <a:cubicBezTo>
                    <a:pt x="20" y="447"/>
                    <a:pt x="8" y="454"/>
                    <a:pt x="7" y="467"/>
                  </a:cubicBezTo>
                  <a:cubicBezTo>
                    <a:pt x="6" y="479"/>
                    <a:pt x="12" y="493"/>
                    <a:pt x="20" y="503"/>
                  </a:cubicBezTo>
                  <a:cubicBezTo>
                    <a:pt x="27" y="513"/>
                    <a:pt x="38" y="523"/>
                    <a:pt x="50" y="526"/>
                  </a:cubicBezTo>
                  <a:cubicBezTo>
                    <a:pt x="62" y="529"/>
                    <a:pt x="73" y="520"/>
                    <a:pt x="72" y="507"/>
                  </a:cubicBezTo>
                  <a:cubicBezTo>
                    <a:pt x="72" y="503"/>
                    <a:pt x="71" y="499"/>
                    <a:pt x="70" y="495"/>
                  </a:cubicBezTo>
                  <a:cubicBezTo>
                    <a:pt x="70" y="487"/>
                    <a:pt x="75" y="484"/>
                    <a:pt x="81" y="480"/>
                  </a:cubicBezTo>
                  <a:cubicBezTo>
                    <a:pt x="84" y="478"/>
                    <a:pt x="88" y="479"/>
                    <a:pt x="90" y="481"/>
                  </a:cubicBezTo>
                  <a:cubicBezTo>
                    <a:pt x="153" y="566"/>
                    <a:pt x="153" y="566"/>
                    <a:pt x="153" y="566"/>
                  </a:cubicBezTo>
                  <a:cubicBezTo>
                    <a:pt x="156" y="572"/>
                    <a:pt x="164" y="573"/>
                    <a:pt x="169" y="569"/>
                  </a:cubicBezTo>
                  <a:cubicBezTo>
                    <a:pt x="287" y="472"/>
                    <a:pt x="363" y="324"/>
                    <a:pt x="363" y="160"/>
                  </a:cubicBezTo>
                  <a:cubicBezTo>
                    <a:pt x="363" y="107"/>
                    <a:pt x="355" y="57"/>
                    <a:pt x="341" y="9"/>
                  </a:cubicBezTo>
                  <a:cubicBezTo>
                    <a:pt x="339" y="3"/>
                    <a:pt x="333" y="0"/>
                    <a:pt x="327" y="1"/>
                  </a:cubicBezTo>
                  <a:lnTo>
                    <a:pt x="268" y="2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89" name="Google Shape;4689;p49"/>
            <p:cNvSpPr/>
            <p:nvPr/>
          </p:nvSpPr>
          <p:spPr>
            <a:xfrm>
              <a:off x="8166284" y="2682313"/>
              <a:ext cx="336357" cy="315595"/>
            </a:xfrm>
            <a:custGeom>
              <a:avLst/>
              <a:gdLst/>
              <a:ahLst/>
              <a:cxnLst/>
              <a:rect l="l" t="t" r="r" b="b"/>
              <a:pathLst>
                <a:path w="493" h="463" extrusionOk="0">
                  <a:moveTo>
                    <a:pt x="27" y="81"/>
                  </a:moveTo>
                  <a:cubicBezTo>
                    <a:pt x="37" y="81"/>
                    <a:pt x="47" y="86"/>
                    <a:pt x="54" y="94"/>
                  </a:cubicBezTo>
                  <a:cubicBezTo>
                    <a:pt x="64" y="106"/>
                    <a:pt x="69" y="123"/>
                    <a:pt x="69" y="141"/>
                  </a:cubicBezTo>
                  <a:cubicBezTo>
                    <a:pt x="69" y="160"/>
                    <a:pt x="64" y="177"/>
                    <a:pt x="54" y="189"/>
                  </a:cubicBezTo>
                  <a:cubicBezTo>
                    <a:pt x="47" y="197"/>
                    <a:pt x="37" y="202"/>
                    <a:pt x="27" y="202"/>
                  </a:cubicBezTo>
                  <a:cubicBezTo>
                    <a:pt x="23" y="202"/>
                    <a:pt x="19" y="201"/>
                    <a:pt x="15" y="200"/>
                  </a:cubicBezTo>
                  <a:cubicBezTo>
                    <a:pt x="8" y="197"/>
                    <a:pt x="0" y="202"/>
                    <a:pt x="0" y="210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71"/>
                    <a:pt x="5" y="276"/>
                    <a:pt x="11" y="276"/>
                  </a:cubicBezTo>
                  <a:cubicBezTo>
                    <a:pt x="107" y="281"/>
                    <a:pt x="189" y="340"/>
                    <a:pt x="227" y="423"/>
                  </a:cubicBezTo>
                  <a:cubicBezTo>
                    <a:pt x="230" y="429"/>
                    <a:pt x="236" y="432"/>
                    <a:pt x="241" y="430"/>
                  </a:cubicBezTo>
                  <a:cubicBezTo>
                    <a:pt x="338" y="398"/>
                    <a:pt x="338" y="398"/>
                    <a:pt x="338" y="398"/>
                  </a:cubicBezTo>
                  <a:cubicBezTo>
                    <a:pt x="341" y="399"/>
                    <a:pt x="344" y="400"/>
                    <a:pt x="346" y="403"/>
                  </a:cubicBezTo>
                  <a:cubicBezTo>
                    <a:pt x="348" y="410"/>
                    <a:pt x="350" y="416"/>
                    <a:pt x="345" y="422"/>
                  </a:cubicBezTo>
                  <a:cubicBezTo>
                    <a:pt x="343" y="425"/>
                    <a:pt x="339" y="428"/>
                    <a:pt x="337" y="431"/>
                  </a:cubicBezTo>
                  <a:cubicBezTo>
                    <a:pt x="329" y="441"/>
                    <a:pt x="332" y="454"/>
                    <a:pt x="344" y="459"/>
                  </a:cubicBezTo>
                  <a:cubicBezTo>
                    <a:pt x="355" y="463"/>
                    <a:pt x="369" y="462"/>
                    <a:pt x="382" y="458"/>
                  </a:cubicBezTo>
                  <a:cubicBezTo>
                    <a:pt x="394" y="454"/>
                    <a:pt x="406" y="447"/>
                    <a:pt x="413" y="436"/>
                  </a:cubicBezTo>
                  <a:cubicBezTo>
                    <a:pt x="420" y="426"/>
                    <a:pt x="414" y="413"/>
                    <a:pt x="402" y="410"/>
                  </a:cubicBezTo>
                  <a:cubicBezTo>
                    <a:pt x="398" y="409"/>
                    <a:pt x="394" y="408"/>
                    <a:pt x="390" y="407"/>
                  </a:cubicBezTo>
                  <a:cubicBezTo>
                    <a:pt x="383" y="405"/>
                    <a:pt x="380" y="399"/>
                    <a:pt x="379" y="393"/>
                  </a:cubicBezTo>
                  <a:cubicBezTo>
                    <a:pt x="378" y="389"/>
                    <a:pt x="380" y="386"/>
                    <a:pt x="382" y="384"/>
                  </a:cubicBezTo>
                  <a:cubicBezTo>
                    <a:pt x="483" y="351"/>
                    <a:pt x="483" y="351"/>
                    <a:pt x="483" y="351"/>
                  </a:cubicBezTo>
                  <a:cubicBezTo>
                    <a:pt x="489" y="349"/>
                    <a:pt x="493" y="342"/>
                    <a:pt x="490" y="336"/>
                  </a:cubicBezTo>
                  <a:cubicBezTo>
                    <a:pt x="415" y="143"/>
                    <a:pt x="230" y="5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80"/>
                    <a:pt x="8" y="86"/>
                    <a:pt x="15" y="83"/>
                  </a:cubicBezTo>
                  <a:cubicBezTo>
                    <a:pt x="19" y="82"/>
                    <a:pt x="23" y="81"/>
                    <a:pt x="27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90" name="Google Shape;4690;p49"/>
            <p:cNvSpPr/>
            <p:nvPr/>
          </p:nvSpPr>
          <p:spPr>
            <a:xfrm>
              <a:off x="7965147" y="3183207"/>
              <a:ext cx="408594" cy="218887"/>
            </a:xfrm>
            <a:custGeom>
              <a:avLst/>
              <a:gdLst/>
              <a:ahLst/>
              <a:cxnLst/>
              <a:rect l="l" t="t" r="r" b="b"/>
              <a:pathLst>
                <a:path w="599" h="321" extrusionOk="0">
                  <a:moveTo>
                    <a:pt x="532" y="171"/>
                  </a:moveTo>
                  <a:cubicBezTo>
                    <a:pt x="524" y="177"/>
                    <a:pt x="513" y="179"/>
                    <a:pt x="503" y="176"/>
                  </a:cubicBezTo>
                  <a:cubicBezTo>
                    <a:pt x="488" y="172"/>
                    <a:pt x="474" y="162"/>
                    <a:pt x="463" y="147"/>
                  </a:cubicBezTo>
                  <a:cubicBezTo>
                    <a:pt x="452" y="132"/>
                    <a:pt x="446" y="115"/>
                    <a:pt x="447" y="99"/>
                  </a:cubicBezTo>
                  <a:cubicBezTo>
                    <a:pt x="448" y="89"/>
                    <a:pt x="453" y="79"/>
                    <a:pt x="461" y="73"/>
                  </a:cubicBezTo>
                  <a:cubicBezTo>
                    <a:pt x="464" y="71"/>
                    <a:pt x="468" y="69"/>
                    <a:pt x="472" y="68"/>
                  </a:cubicBezTo>
                  <a:cubicBezTo>
                    <a:pt x="479" y="66"/>
                    <a:pt x="483" y="57"/>
                    <a:pt x="478" y="50"/>
                  </a:cubicBezTo>
                  <a:cubicBezTo>
                    <a:pt x="446" y="6"/>
                    <a:pt x="446" y="6"/>
                    <a:pt x="446" y="6"/>
                  </a:cubicBezTo>
                  <a:cubicBezTo>
                    <a:pt x="442" y="1"/>
                    <a:pt x="436" y="0"/>
                    <a:pt x="431" y="3"/>
                  </a:cubicBezTo>
                  <a:cubicBezTo>
                    <a:pt x="391" y="29"/>
                    <a:pt x="344" y="44"/>
                    <a:pt x="293" y="44"/>
                  </a:cubicBezTo>
                  <a:cubicBezTo>
                    <a:pt x="248" y="44"/>
                    <a:pt x="205" y="32"/>
                    <a:pt x="168" y="11"/>
                  </a:cubicBezTo>
                  <a:cubicBezTo>
                    <a:pt x="163" y="8"/>
                    <a:pt x="157" y="10"/>
                    <a:pt x="154" y="15"/>
                  </a:cubicBezTo>
                  <a:cubicBezTo>
                    <a:pt x="94" y="97"/>
                    <a:pt x="94" y="97"/>
                    <a:pt x="94" y="97"/>
                  </a:cubicBezTo>
                  <a:cubicBezTo>
                    <a:pt x="91" y="98"/>
                    <a:pt x="88" y="99"/>
                    <a:pt x="85" y="97"/>
                  </a:cubicBezTo>
                  <a:cubicBezTo>
                    <a:pt x="79" y="93"/>
                    <a:pt x="74" y="90"/>
                    <a:pt x="74" y="82"/>
                  </a:cubicBezTo>
                  <a:cubicBezTo>
                    <a:pt x="74" y="78"/>
                    <a:pt x="75" y="74"/>
                    <a:pt x="76" y="70"/>
                  </a:cubicBezTo>
                  <a:cubicBezTo>
                    <a:pt x="77" y="57"/>
                    <a:pt x="66" y="48"/>
                    <a:pt x="54" y="51"/>
                  </a:cubicBezTo>
                  <a:cubicBezTo>
                    <a:pt x="42" y="54"/>
                    <a:pt x="31" y="64"/>
                    <a:pt x="24" y="74"/>
                  </a:cubicBezTo>
                  <a:cubicBezTo>
                    <a:pt x="16" y="85"/>
                    <a:pt x="10" y="98"/>
                    <a:pt x="11" y="110"/>
                  </a:cubicBezTo>
                  <a:cubicBezTo>
                    <a:pt x="12" y="123"/>
                    <a:pt x="24" y="130"/>
                    <a:pt x="35" y="125"/>
                  </a:cubicBezTo>
                  <a:cubicBezTo>
                    <a:pt x="39" y="124"/>
                    <a:pt x="43" y="121"/>
                    <a:pt x="47" y="120"/>
                  </a:cubicBezTo>
                  <a:cubicBezTo>
                    <a:pt x="54" y="118"/>
                    <a:pt x="59" y="121"/>
                    <a:pt x="64" y="125"/>
                  </a:cubicBezTo>
                  <a:cubicBezTo>
                    <a:pt x="67" y="128"/>
                    <a:pt x="67" y="131"/>
                    <a:pt x="67" y="135"/>
                  </a:cubicBezTo>
                  <a:cubicBezTo>
                    <a:pt x="4" y="220"/>
                    <a:pt x="4" y="220"/>
                    <a:pt x="4" y="220"/>
                  </a:cubicBezTo>
                  <a:cubicBezTo>
                    <a:pt x="0" y="226"/>
                    <a:pt x="2" y="233"/>
                    <a:pt x="7" y="237"/>
                  </a:cubicBezTo>
                  <a:cubicBezTo>
                    <a:pt x="90" y="290"/>
                    <a:pt x="188" y="321"/>
                    <a:pt x="293" y="321"/>
                  </a:cubicBezTo>
                  <a:cubicBezTo>
                    <a:pt x="404" y="321"/>
                    <a:pt x="507" y="286"/>
                    <a:pt x="593" y="227"/>
                  </a:cubicBezTo>
                  <a:cubicBezTo>
                    <a:pt x="598" y="224"/>
                    <a:pt x="599" y="216"/>
                    <a:pt x="595" y="211"/>
                  </a:cubicBezTo>
                  <a:cubicBezTo>
                    <a:pt x="559" y="162"/>
                    <a:pt x="559" y="162"/>
                    <a:pt x="559" y="162"/>
                  </a:cubicBezTo>
                  <a:cubicBezTo>
                    <a:pt x="555" y="155"/>
                    <a:pt x="545" y="156"/>
                    <a:pt x="541" y="162"/>
                  </a:cubicBezTo>
                  <a:cubicBezTo>
                    <a:pt x="538" y="166"/>
                    <a:pt x="535" y="169"/>
                    <a:pt x="532" y="17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691" name="Google Shape;4691;p49"/>
          <p:cNvGrpSpPr/>
          <p:nvPr/>
        </p:nvGrpSpPr>
        <p:grpSpPr>
          <a:xfrm>
            <a:off x="6113257" y="1473925"/>
            <a:ext cx="446293" cy="446006"/>
            <a:chOff x="8841135" y="2681940"/>
            <a:chExt cx="720990" cy="720527"/>
          </a:xfrm>
        </p:grpSpPr>
        <p:sp>
          <p:nvSpPr>
            <p:cNvPr id="4692" name="Google Shape;4692;p49"/>
            <p:cNvSpPr/>
            <p:nvPr/>
          </p:nvSpPr>
          <p:spPr>
            <a:xfrm>
              <a:off x="8841135" y="2874744"/>
              <a:ext cx="210627" cy="348807"/>
            </a:xfrm>
            <a:custGeom>
              <a:avLst/>
              <a:gdLst/>
              <a:ahLst/>
              <a:cxnLst/>
              <a:rect l="l" t="t" r="r" b="b"/>
              <a:pathLst>
                <a:path w="312" h="516" extrusionOk="0">
                  <a:moveTo>
                    <a:pt x="131" y="453"/>
                  </a:moveTo>
                  <a:cubicBezTo>
                    <a:pt x="126" y="444"/>
                    <a:pt x="125" y="433"/>
                    <a:pt x="128" y="423"/>
                  </a:cubicBezTo>
                  <a:cubicBezTo>
                    <a:pt x="134" y="408"/>
                    <a:pt x="146" y="395"/>
                    <a:pt x="162" y="385"/>
                  </a:cubicBezTo>
                  <a:cubicBezTo>
                    <a:pt x="178" y="375"/>
                    <a:pt x="195" y="371"/>
                    <a:pt x="211" y="374"/>
                  </a:cubicBezTo>
                  <a:cubicBezTo>
                    <a:pt x="222" y="375"/>
                    <a:pt x="231" y="382"/>
                    <a:pt x="236" y="390"/>
                  </a:cubicBezTo>
                  <a:cubicBezTo>
                    <a:pt x="238" y="394"/>
                    <a:pt x="240" y="399"/>
                    <a:pt x="240" y="403"/>
                  </a:cubicBezTo>
                  <a:cubicBezTo>
                    <a:pt x="241" y="410"/>
                    <a:pt x="249" y="415"/>
                    <a:pt x="256" y="411"/>
                  </a:cubicBezTo>
                  <a:cubicBezTo>
                    <a:pt x="306" y="381"/>
                    <a:pt x="306" y="381"/>
                    <a:pt x="306" y="381"/>
                  </a:cubicBezTo>
                  <a:cubicBezTo>
                    <a:pt x="311" y="378"/>
                    <a:pt x="312" y="372"/>
                    <a:pt x="310" y="367"/>
                  </a:cubicBezTo>
                  <a:cubicBezTo>
                    <a:pt x="291" y="333"/>
                    <a:pt x="280" y="293"/>
                    <a:pt x="280" y="251"/>
                  </a:cubicBezTo>
                  <a:cubicBezTo>
                    <a:pt x="279" y="214"/>
                    <a:pt x="287" y="179"/>
                    <a:pt x="300" y="148"/>
                  </a:cubicBezTo>
                  <a:cubicBezTo>
                    <a:pt x="302" y="143"/>
                    <a:pt x="301" y="137"/>
                    <a:pt x="296" y="135"/>
                  </a:cubicBezTo>
                  <a:cubicBezTo>
                    <a:pt x="208" y="85"/>
                    <a:pt x="208" y="85"/>
                    <a:pt x="208" y="85"/>
                  </a:cubicBezTo>
                  <a:cubicBezTo>
                    <a:pt x="206" y="84"/>
                    <a:pt x="204" y="82"/>
                    <a:pt x="204" y="80"/>
                  </a:cubicBezTo>
                  <a:cubicBezTo>
                    <a:pt x="203" y="78"/>
                    <a:pt x="203" y="76"/>
                    <a:pt x="204" y="75"/>
                  </a:cubicBezTo>
                  <a:cubicBezTo>
                    <a:pt x="207" y="69"/>
                    <a:pt x="210" y="63"/>
                    <a:pt x="218" y="62"/>
                  </a:cubicBezTo>
                  <a:cubicBezTo>
                    <a:pt x="222" y="62"/>
                    <a:pt x="226" y="62"/>
                    <a:pt x="230" y="62"/>
                  </a:cubicBezTo>
                  <a:cubicBezTo>
                    <a:pt x="243" y="62"/>
                    <a:pt x="251" y="50"/>
                    <a:pt x="246" y="38"/>
                  </a:cubicBezTo>
                  <a:cubicBezTo>
                    <a:pt x="242" y="26"/>
                    <a:pt x="231" y="17"/>
                    <a:pt x="220" y="11"/>
                  </a:cubicBezTo>
                  <a:cubicBezTo>
                    <a:pt x="209" y="4"/>
                    <a:pt x="195" y="0"/>
                    <a:pt x="182" y="2"/>
                  </a:cubicBezTo>
                  <a:cubicBezTo>
                    <a:pt x="170" y="4"/>
                    <a:pt x="164" y="17"/>
                    <a:pt x="170" y="28"/>
                  </a:cubicBezTo>
                  <a:cubicBezTo>
                    <a:pt x="172" y="32"/>
                    <a:pt x="175" y="35"/>
                    <a:pt x="177" y="39"/>
                  </a:cubicBezTo>
                  <a:cubicBezTo>
                    <a:pt x="180" y="46"/>
                    <a:pt x="177" y="52"/>
                    <a:pt x="173" y="57"/>
                  </a:cubicBezTo>
                  <a:cubicBezTo>
                    <a:pt x="172" y="59"/>
                    <a:pt x="171" y="60"/>
                    <a:pt x="169" y="60"/>
                  </a:cubicBezTo>
                  <a:cubicBezTo>
                    <a:pt x="167" y="61"/>
                    <a:pt x="164" y="61"/>
                    <a:pt x="162" y="59"/>
                  </a:cubicBezTo>
                  <a:cubicBezTo>
                    <a:pt x="70" y="8"/>
                    <a:pt x="70" y="8"/>
                    <a:pt x="70" y="8"/>
                  </a:cubicBezTo>
                  <a:cubicBezTo>
                    <a:pt x="65" y="5"/>
                    <a:pt x="58" y="7"/>
                    <a:pt x="56" y="12"/>
                  </a:cubicBezTo>
                  <a:cubicBezTo>
                    <a:pt x="20" y="85"/>
                    <a:pt x="0" y="167"/>
                    <a:pt x="1" y="254"/>
                  </a:cubicBezTo>
                  <a:cubicBezTo>
                    <a:pt x="2" y="347"/>
                    <a:pt x="26" y="434"/>
                    <a:pt x="69" y="509"/>
                  </a:cubicBezTo>
                  <a:cubicBezTo>
                    <a:pt x="72" y="514"/>
                    <a:pt x="78" y="516"/>
                    <a:pt x="83" y="513"/>
                  </a:cubicBezTo>
                  <a:cubicBezTo>
                    <a:pt x="139" y="480"/>
                    <a:pt x="139" y="480"/>
                    <a:pt x="139" y="480"/>
                  </a:cubicBezTo>
                  <a:cubicBezTo>
                    <a:pt x="146" y="476"/>
                    <a:pt x="146" y="467"/>
                    <a:pt x="140" y="463"/>
                  </a:cubicBezTo>
                  <a:cubicBezTo>
                    <a:pt x="136" y="460"/>
                    <a:pt x="133" y="457"/>
                    <a:pt x="131" y="45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93" name="Google Shape;4693;p49"/>
            <p:cNvSpPr/>
            <p:nvPr/>
          </p:nvSpPr>
          <p:spPr>
            <a:xfrm>
              <a:off x="8899694" y="3138374"/>
              <a:ext cx="304599" cy="264093"/>
            </a:xfrm>
            <a:custGeom>
              <a:avLst/>
              <a:gdLst/>
              <a:ahLst/>
              <a:cxnLst/>
              <a:rect l="l" t="t" r="r" b="b"/>
              <a:pathLst>
                <a:path w="451" h="391" extrusionOk="0">
                  <a:moveTo>
                    <a:pt x="423" y="309"/>
                  </a:moveTo>
                  <a:cubicBezTo>
                    <a:pt x="413" y="309"/>
                    <a:pt x="403" y="305"/>
                    <a:pt x="396" y="297"/>
                  </a:cubicBezTo>
                  <a:cubicBezTo>
                    <a:pt x="385" y="285"/>
                    <a:pt x="380" y="268"/>
                    <a:pt x="380" y="249"/>
                  </a:cubicBezTo>
                  <a:cubicBezTo>
                    <a:pt x="379" y="230"/>
                    <a:pt x="385" y="213"/>
                    <a:pt x="394" y="201"/>
                  </a:cubicBezTo>
                  <a:cubicBezTo>
                    <a:pt x="401" y="192"/>
                    <a:pt x="411" y="187"/>
                    <a:pt x="421" y="187"/>
                  </a:cubicBezTo>
                  <a:cubicBezTo>
                    <a:pt x="426" y="187"/>
                    <a:pt x="431" y="188"/>
                    <a:pt x="435" y="190"/>
                  </a:cubicBezTo>
                  <a:cubicBezTo>
                    <a:pt x="442" y="193"/>
                    <a:pt x="449" y="188"/>
                    <a:pt x="449" y="180"/>
                  </a:cubicBezTo>
                  <a:cubicBezTo>
                    <a:pt x="448" y="122"/>
                    <a:pt x="448" y="122"/>
                    <a:pt x="448" y="122"/>
                  </a:cubicBezTo>
                  <a:cubicBezTo>
                    <a:pt x="448" y="117"/>
                    <a:pt x="444" y="112"/>
                    <a:pt x="438" y="112"/>
                  </a:cubicBezTo>
                  <a:cubicBezTo>
                    <a:pt x="359" y="109"/>
                    <a:pt x="288" y="70"/>
                    <a:pt x="243" y="10"/>
                  </a:cubicBezTo>
                  <a:cubicBezTo>
                    <a:pt x="240" y="6"/>
                    <a:pt x="234" y="5"/>
                    <a:pt x="230" y="7"/>
                  </a:cubicBezTo>
                  <a:cubicBezTo>
                    <a:pt x="143" y="59"/>
                    <a:pt x="143" y="59"/>
                    <a:pt x="143" y="59"/>
                  </a:cubicBezTo>
                  <a:cubicBezTo>
                    <a:pt x="141" y="60"/>
                    <a:pt x="139" y="61"/>
                    <a:pt x="136" y="60"/>
                  </a:cubicBezTo>
                  <a:cubicBezTo>
                    <a:pt x="134" y="59"/>
                    <a:pt x="133" y="59"/>
                    <a:pt x="132" y="57"/>
                  </a:cubicBezTo>
                  <a:cubicBezTo>
                    <a:pt x="128" y="51"/>
                    <a:pt x="125" y="46"/>
                    <a:pt x="128" y="39"/>
                  </a:cubicBezTo>
                  <a:cubicBezTo>
                    <a:pt x="130" y="35"/>
                    <a:pt x="133" y="32"/>
                    <a:pt x="135" y="28"/>
                  </a:cubicBezTo>
                  <a:cubicBezTo>
                    <a:pt x="140" y="17"/>
                    <a:pt x="134" y="4"/>
                    <a:pt x="122" y="2"/>
                  </a:cubicBezTo>
                  <a:cubicBezTo>
                    <a:pt x="109" y="0"/>
                    <a:pt x="95" y="4"/>
                    <a:pt x="84" y="11"/>
                  </a:cubicBezTo>
                  <a:cubicBezTo>
                    <a:pt x="73" y="18"/>
                    <a:pt x="63" y="27"/>
                    <a:pt x="58" y="39"/>
                  </a:cubicBezTo>
                  <a:cubicBezTo>
                    <a:pt x="54" y="52"/>
                    <a:pt x="62" y="63"/>
                    <a:pt x="75" y="63"/>
                  </a:cubicBezTo>
                  <a:cubicBezTo>
                    <a:pt x="79" y="63"/>
                    <a:pt x="83" y="63"/>
                    <a:pt x="88" y="63"/>
                  </a:cubicBezTo>
                  <a:cubicBezTo>
                    <a:pt x="95" y="64"/>
                    <a:pt x="98" y="69"/>
                    <a:pt x="102" y="75"/>
                  </a:cubicBezTo>
                  <a:cubicBezTo>
                    <a:pt x="103" y="77"/>
                    <a:pt x="103" y="78"/>
                    <a:pt x="102" y="80"/>
                  </a:cubicBezTo>
                  <a:cubicBezTo>
                    <a:pt x="102" y="82"/>
                    <a:pt x="100" y="84"/>
                    <a:pt x="98" y="86"/>
                  </a:cubicBezTo>
                  <a:cubicBezTo>
                    <a:pt x="7" y="140"/>
                    <a:pt x="7" y="140"/>
                    <a:pt x="7" y="140"/>
                  </a:cubicBezTo>
                  <a:cubicBezTo>
                    <a:pt x="2" y="143"/>
                    <a:pt x="0" y="149"/>
                    <a:pt x="4" y="154"/>
                  </a:cubicBezTo>
                  <a:cubicBezTo>
                    <a:pt x="98" y="296"/>
                    <a:pt x="259" y="389"/>
                    <a:pt x="441" y="391"/>
                  </a:cubicBezTo>
                  <a:cubicBezTo>
                    <a:pt x="447" y="391"/>
                    <a:pt x="451" y="387"/>
                    <a:pt x="451" y="381"/>
                  </a:cubicBezTo>
                  <a:cubicBezTo>
                    <a:pt x="450" y="316"/>
                    <a:pt x="450" y="316"/>
                    <a:pt x="450" y="316"/>
                  </a:cubicBezTo>
                  <a:cubicBezTo>
                    <a:pt x="450" y="308"/>
                    <a:pt x="443" y="304"/>
                    <a:pt x="436" y="307"/>
                  </a:cubicBezTo>
                  <a:cubicBezTo>
                    <a:pt x="432" y="308"/>
                    <a:pt x="427" y="309"/>
                    <a:pt x="423" y="30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94" name="Google Shape;4694;p49"/>
            <p:cNvSpPr/>
            <p:nvPr/>
          </p:nvSpPr>
          <p:spPr>
            <a:xfrm>
              <a:off x="8889742" y="2681940"/>
              <a:ext cx="344871" cy="273814"/>
            </a:xfrm>
            <a:custGeom>
              <a:avLst/>
              <a:gdLst/>
              <a:ahLst/>
              <a:cxnLst/>
              <a:rect l="l" t="t" r="r" b="b"/>
              <a:pathLst>
                <a:path w="511" h="405" extrusionOk="0">
                  <a:moveTo>
                    <a:pt x="83" y="286"/>
                  </a:moveTo>
                  <a:cubicBezTo>
                    <a:pt x="88" y="277"/>
                    <a:pt x="97" y="271"/>
                    <a:pt x="108" y="269"/>
                  </a:cubicBezTo>
                  <a:cubicBezTo>
                    <a:pt x="123" y="266"/>
                    <a:pt x="141" y="270"/>
                    <a:pt x="157" y="279"/>
                  </a:cubicBezTo>
                  <a:cubicBezTo>
                    <a:pt x="174" y="288"/>
                    <a:pt x="186" y="301"/>
                    <a:pt x="191" y="316"/>
                  </a:cubicBezTo>
                  <a:cubicBezTo>
                    <a:pt x="195" y="326"/>
                    <a:pt x="195" y="337"/>
                    <a:pt x="189" y="346"/>
                  </a:cubicBezTo>
                  <a:cubicBezTo>
                    <a:pt x="187" y="350"/>
                    <a:pt x="184" y="354"/>
                    <a:pt x="181" y="356"/>
                  </a:cubicBezTo>
                  <a:cubicBezTo>
                    <a:pt x="175" y="361"/>
                    <a:pt x="175" y="370"/>
                    <a:pt x="182" y="373"/>
                  </a:cubicBezTo>
                  <a:cubicBezTo>
                    <a:pt x="233" y="402"/>
                    <a:pt x="233" y="402"/>
                    <a:pt x="233" y="402"/>
                  </a:cubicBezTo>
                  <a:cubicBezTo>
                    <a:pt x="237" y="405"/>
                    <a:pt x="243" y="403"/>
                    <a:pt x="246" y="398"/>
                  </a:cubicBezTo>
                  <a:cubicBezTo>
                    <a:pt x="286" y="335"/>
                    <a:pt x="353" y="290"/>
                    <a:pt x="432" y="280"/>
                  </a:cubicBezTo>
                  <a:cubicBezTo>
                    <a:pt x="437" y="280"/>
                    <a:pt x="441" y="275"/>
                    <a:pt x="441" y="270"/>
                  </a:cubicBezTo>
                  <a:cubicBezTo>
                    <a:pt x="440" y="170"/>
                    <a:pt x="440" y="170"/>
                    <a:pt x="440" y="170"/>
                  </a:cubicBezTo>
                  <a:cubicBezTo>
                    <a:pt x="440" y="167"/>
                    <a:pt x="441" y="164"/>
                    <a:pt x="442" y="163"/>
                  </a:cubicBezTo>
                  <a:cubicBezTo>
                    <a:pt x="444" y="161"/>
                    <a:pt x="445" y="161"/>
                    <a:pt x="447" y="160"/>
                  </a:cubicBezTo>
                  <a:cubicBezTo>
                    <a:pt x="454" y="160"/>
                    <a:pt x="460" y="160"/>
                    <a:pt x="465" y="166"/>
                  </a:cubicBezTo>
                  <a:cubicBezTo>
                    <a:pt x="467" y="170"/>
                    <a:pt x="469" y="174"/>
                    <a:pt x="471" y="177"/>
                  </a:cubicBezTo>
                  <a:cubicBezTo>
                    <a:pt x="478" y="188"/>
                    <a:pt x="492" y="189"/>
                    <a:pt x="500" y="179"/>
                  </a:cubicBezTo>
                  <a:cubicBezTo>
                    <a:pt x="508" y="169"/>
                    <a:pt x="511" y="155"/>
                    <a:pt x="510" y="142"/>
                  </a:cubicBezTo>
                  <a:cubicBezTo>
                    <a:pt x="511" y="129"/>
                    <a:pt x="507" y="115"/>
                    <a:pt x="499" y="106"/>
                  </a:cubicBezTo>
                  <a:cubicBezTo>
                    <a:pt x="491" y="96"/>
                    <a:pt x="477" y="97"/>
                    <a:pt x="470" y="108"/>
                  </a:cubicBezTo>
                  <a:cubicBezTo>
                    <a:pt x="468" y="112"/>
                    <a:pt x="466" y="116"/>
                    <a:pt x="464" y="119"/>
                  </a:cubicBezTo>
                  <a:cubicBezTo>
                    <a:pt x="460" y="125"/>
                    <a:pt x="453" y="125"/>
                    <a:pt x="447" y="125"/>
                  </a:cubicBezTo>
                  <a:cubicBezTo>
                    <a:pt x="445" y="125"/>
                    <a:pt x="443" y="124"/>
                    <a:pt x="442" y="123"/>
                  </a:cubicBezTo>
                  <a:cubicBezTo>
                    <a:pt x="440" y="121"/>
                    <a:pt x="439" y="119"/>
                    <a:pt x="439" y="116"/>
                  </a:cubicBezTo>
                  <a:cubicBezTo>
                    <a:pt x="438" y="11"/>
                    <a:pt x="438" y="11"/>
                    <a:pt x="438" y="11"/>
                  </a:cubicBezTo>
                  <a:cubicBezTo>
                    <a:pt x="438" y="5"/>
                    <a:pt x="433" y="0"/>
                    <a:pt x="427" y="1"/>
                  </a:cubicBezTo>
                  <a:cubicBezTo>
                    <a:pt x="246" y="12"/>
                    <a:pt x="91" y="114"/>
                    <a:pt x="3" y="261"/>
                  </a:cubicBezTo>
                  <a:cubicBezTo>
                    <a:pt x="0" y="266"/>
                    <a:pt x="2" y="272"/>
                    <a:pt x="7" y="275"/>
                  </a:cubicBezTo>
                  <a:cubicBezTo>
                    <a:pt x="64" y="307"/>
                    <a:pt x="64" y="307"/>
                    <a:pt x="64" y="307"/>
                  </a:cubicBezTo>
                  <a:cubicBezTo>
                    <a:pt x="70" y="311"/>
                    <a:pt x="78" y="306"/>
                    <a:pt x="79" y="299"/>
                  </a:cubicBezTo>
                  <a:cubicBezTo>
                    <a:pt x="79" y="295"/>
                    <a:pt x="81" y="290"/>
                    <a:pt x="83" y="28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95" name="Google Shape;4695;p49"/>
            <p:cNvSpPr/>
            <p:nvPr/>
          </p:nvSpPr>
          <p:spPr>
            <a:xfrm>
              <a:off x="9198969" y="2681940"/>
              <a:ext cx="304599" cy="264325"/>
            </a:xfrm>
            <a:custGeom>
              <a:avLst/>
              <a:gdLst/>
              <a:ahLst/>
              <a:cxnLst/>
              <a:rect l="l" t="t" r="r" b="b"/>
              <a:pathLst>
                <a:path w="451" h="391" extrusionOk="0">
                  <a:moveTo>
                    <a:pt x="28" y="81"/>
                  </a:moveTo>
                  <a:cubicBezTo>
                    <a:pt x="38" y="81"/>
                    <a:pt x="48" y="86"/>
                    <a:pt x="55" y="94"/>
                  </a:cubicBezTo>
                  <a:cubicBezTo>
                    <a:pt x="66" y="106"/>
                    <a:pt x="71" y="123"/>
                    <a:pt x="71" y="142"/>
                  </a:cubicBezTo>
                  <a:cubicBezTo>
                    <a:pt x="72" y="161"/>
                    <a:pt x="66" y="178"/>
                    <a:pt x="57" y="190"/>
                  </a:cubicBezTo>
                  <a:cubicBezTo>
                    <a:pt x="50" y="198"/>
                    <a:pt x="40" y="203"/>
                    <a:pt x="30" y="203"/>
                  </a:cubicBezTo>
                  <a:cubicBezTo>
                    <a:pt x="25" y="204"/>
                    <a:pt x="20" y="203"/>
                    <a:pt x="16" y="201"/>
                  </a:cubicBezTo>
                  <a:cubicBezTo>
                    <a:pt x="9" y="198"/>
                    <a:pt x="2" y="203"/>
                    <a:pt x="2" y="210"/>
                  </a:cubicBezTo>
                  <a:cubicBezTo>
                    <a:pt x="3" y="269"/>
                    <a:pt x="3" y="269"/>
                    <a:pt x="3" y="269"/>
                  </a:cubicBezTo>
                  <a:cubicBezTo>
                    <a:pt x="3" y="274"/>
                    <a:pt x="7" y="279"/>
                    <a:pt x="13" y="279"/>
                  </a:cubicBezTo>
                  <a:cubicBezTo>
                    <a:pt x="92" y="281"/>
                    <a:pt x="163" y="321"/>
                    <a:pt x="208" y="381"/>
                  </a:cubicBezTo>
                  <a:cubicBezTo>
                    <a:pt x="211" y="385"/>
                    <a:pt x="217" y="386"/>
                    <a:pt x="221" y="383"/>
                  </a:cubicBezTo>
                  <a:cubicBezTo>
                    <a:pt x="308" y="332"/>
                    <a:pt x="308" y="332"/>
                    <a:pt x="308" y="332"/>
                  </a:cubicBezTo>
                  <a:cubicBezTo>
                    <a:pt x="310" y="331"/>
                    <a:pt x="312" y="330"/>
                    <a:pt x="315" y="331"/>
                  </a:cubicBezTo>
                  <a:cubicBezTo>
                    <a:pt x="316" y="331"/>
                    <a:pt x="318" y="332"/>
                    <a:pt x="319" y="334"/>
                  </a:cubicBezTo>
                  <a:cubicBezTo>
                    <a:pt x="323" y="339"/>
                    <a:pt x="326" y="345"/>
                    <a:pt x="323" y="352"/>
                  </a:cubicBezTo>
                  <a:cubicBezTo>
                    <a:pt x="321" y="356"/>
                    <a:pt x="318" y="359"/>
                    <a:pt x="316" y="363"/>
                  </a:cubicBezTo>
                  <a:cubicBezTo>
                    <a:pt x="311" y="374"/>
                    <a:pt x="317" y="387"/>
                    <a:pt x="329" y="389"/>
                  </a:cubicBezTo>
                  <a:cubicBezTo>
                    <a:pt x="342" y="391"/>
                    <a:pt x="356" y="386"/>
                    <a:pt x="367" y="379"/>
                  </a:cubicBezTo>
                  <a:cubicBezTo>
                    <a:pt x="378" y="373"/>
                    <a:pt x="388" y="363"/>
                    <a:pt x="393" y="351"/>
                  </a:cubicBezTo>
                  <a:cubicBezTo>
                    <a:pt x="397" y="339"/>
                    <a:pt x="389" y="328"/>
                    <a:pt x="376" y="328"/>
                  </a:cubicBezTo>
                  <a:cubicBezTo>
                    <a:pt x="372" y="327"/>
                    <a:pt x="368" y="328"/>
                    <a:pt x="363" y="328"/>
                  </a:cubicBezTo>
                  <a:cubicBezTo>
                    <a:pt x="356" y="327"/>
                    <a:pt x="353" y="322"/>
                    <a:pt x="349" y="316"/>
                  </a:cubicBezTo>
                  <a:cubicBezTo>
                    <a:pt x="348" y="314"/>
                    <a:pt x="348" y="312"/>
                    <a:pt x="349" y="311"/>
                  </a:cubicBezTo>
                  <a:cubicBezTo>
                    <a:pt x="349" y="308"/>
                    <a:pt x="351" y="306"/>
                    <a:pt x="353" y="305"/>
                  </a:cubicBezTo>
                  <a:cubicBezTo>
                    <a:pt x="444" y="251"/>
                    <a:pt x="444" y="251"/>
                    <a:pt x="444" y="251"/>
                  </a:cubicBezTo>
                  <a:cubicBezTo>
                    <a:pt x="449" y="248"/>
                    <a:pt x="451" y="241"/>
                    <a:pt x="447" y="237"/>
                  </a:cubicBezTo>
                  <a:cubicBezTo>
                    <a:pt x="353" y="95"/>
                    <a:pt x="192" y="2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1" y="75"/>
                    <a:pt x="1" y="75"/>
                    <a:pt x="1" y="75"/>
                  </a:cubicBezTo>
                  <a:cubicBezTo>
                    <a:pt x="1" y="83"/>
                    <a:pt x="8" y="87"/>
                    <a:pt x="15" y="84"/>
                  </a:cubicBezTo>
                  <a:cubicBezTo>
                    <a:pt x="19" y="82"/>
                    <a:pt x="24" y="81"/>
                    <a:pt x="28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96" name="Google Shape;4696;p49"/>
            <p:cNvSpPr/>
            <p:nvPr/>
          </p:nvSpPr>
          <p:spPr>
            <a:xfrm>
              <a:off x="9351499" y="2861088"/>
              <a:ext cx="210627" cy="348807"/>
            </a:xfrm>
            <a:custGeom>
              <a:avLst/>
              <a:gdLst/>
              <a:ahLst/>
              <a:cxnLst/>
              <a:rect l="l" t="t" r="r" b="b"/>
              <a:pathLst>
                <a:path w="312" h="516" extrusionOk="0">
                  <a:moveTo>
                    <a:pt x="181" y="63"/>
                  </a:moveTo>
                  <a:cubicBezTo>
                    <a:pt x="186" y="72"/>
                    <a:pt x="187" y="83"/>
                    <a:pt x="184" y="93"/>
                  </a:cubicBezTo>
                  <a:cubicBezTo>
                    <a:pt x="178" y="108"/>
                    <a:pt x="166" y="121"/>
                    <a:pt x="150" y="130"/>
                  </a:cubicBezTo>
                  <a:cubicBezTo>
                    <a:pt x="134" y="140"/>
                    <a:pt x="117" y="144"/>
                    <a:pt x="101" y="142"/>
                  </a:cubicBezTo>
                  <a:cubicBezTo>
                    <a:pt x="90" y="140"/>
                    <a:pt x="81" y="134"/>
                    <a:pt x="76" y="125"/>
                  </a:cubicBezTo>
                  <a:cubicBezTo>
                    <a:pt x="74" y="121"/>
                    <a:pt x="72" y="117"/>
                    <a:pt x="72" y="113"/>
                  </a:cubicBezTo>
                  <a:cubicBezTo>
                    <a:pt x="71" y="105"/>
                    <a:pt x="63" y="101"/>
                    <a:pt x="56" y="105"/>
                  </a:cubicBezTo>
                  <a:cubicBezTo>
                    <a:pt x="6" y="135"/>
                    <a:pt x="6" y="135"/>
                    <a:pt x="6" y="135"/>
                  </a:cubicBezTo>
                  <a:cubicBezTo>
                    <a:pt x="1" y="137"/>
                    <a:pt x="0" y="143"/>
                    <a:pt x="2" y="148"/>
                  </a:cubicBezTo>
                  <a:cubicBezTo>
                    <a:pt x="21" y="183"/>
                    <a:pt x="32" y="223"/>
                    <a:pt x="32" y="265"/>
                  </a:cubicBezTo>
                  <a:cubicBezTo>
                    <a:pt x="33" y="302"/>
                    <a:pt x="25" y="337"/>
                    <a:pt x="12" y="368"/>
                  </a:cubicBezTo>
                  <a:cubicBezTo>
                    <a:pt x="10" y="373"/>
                    <a:pt x="11" y="379"/>
                    <a:pt x="16" y="381"/>
                  </a:cubicBezTo>
                  <a:cubicBezTo>
                    <a:pt x="104" y="430"/>
                    <a:pt x="104" y="430"/>
                    <a:pt x="104" y="430"/>
                  </a:cubicBezTo>
                  <a:cubicBezTo>
                    <a:pt x="106" y="432"/>
                    <a:pt x="108" y="434"/>
                    <a:pt x="108" y="436"/>
                  </a:cubicBezTo>
                  <a:cubicBezTo>
                    <a:pt x="109" y="438"/>
                    <a:pt x="109" y="439"/>
                    <a:pt x="108" y="441"/>
                  </a:cubicBezTo>
                  <a:cubicBezTo>
                    <a:pt x="105" y="447"/>
                    <a:pt x="102" y="453"/>
                    <a:pt x="94" y="453"/>
                  </a:cubicBezTo>
                  <a:cubicBezTo>
                    <a:pt x="90" y="454"/>
                    <a:pt x="86" y="453"/>
                    <a:pt x="82" y="453"/>
                  </a:cubicBezTo>
                  <a:cubicBezTo>
                    <a:pt x="69" y="454"/>
                    <a:pt x="61" y="466"/>
                    <a:pt x="65" y="478"/>
                  </a:cubicBezTo>
                  <a:cubicBezTo>
                    <a:pt x="70" y="489"/>
                    <a:pt x="81" y="499"/>
                    <a:pt x="92" y="505"/>
                  </a:cubicBezTo>
                  <a:cubicBezTo>
                    <a:pt x="103" y="512"/>
                    <a:pt x="117" y="516"/>
                    <a:pt x="130" y="514"/>
                  </a:cubicBezTo>
                  <a:cubicBezTo>
                    <a:pt x="142" y="511"/>
                    <a:pt x="148" y="499"/>
                    <a:pt x="142" y="487"/>
                  </a:cubicBezTo>
                  <a:cubicBezTo>
                    <a:pt x="140" y="484"/>
                    <a:pt x="137" y="480"/>
                    <a:pt x="135" y="477"/>
                  </a:cubicBezTo>
                  <a:cubicBezTo>
                    <a:pt x="132" y="470"/>
                    <a:pt x="135" y="464"/>
                    <a:pt x="139" y="458"/>
                  </a:cubicBezTo>
                  <a:cubicBezTo>
                    <a:pt x="140" y="457"/>
                    <a:pt x="141" y="456"/>
                    <a:pt x="143" y="455"/>
                  </a:cubicBezTo>
                  <a:cubicBezTo>
                    <a:pt x="145" y="455"/>
                    <a:pt x="148" y="455"/>
                    <a:pt x="150" y="456"/>
                  </a:cubicBezTo>
                  <a:cubicBezTo>
                    <a:pt x="242" y="508"/>
                    <a:pt x="242" y="508"/>
                    <a:pt x="242" y="508"/>
                  </a:cubicBezTo>
                  <a:cubicBezTo>
                    <a:pt x="247" y="511"/>
                    <a:pt x="254" y="509"/>
                    <a:pt x="256" y="504"/>
                  </a:cubicBezTo>
                  <a:cubicBezTo>
                    <a:pt x="292" y="431"/>
                    <a:pt x="312" y="349"/>
                    <a:pt x="311" y="262"/>
                  </a:cubicBezTo>
                  <a:cubicBezTo>
                    <a:pt x="310" y="169"/>
                    <a:pt x="286" y="82"/>
                    <a:pt x="243" y="6"/>
                  </a:cubicBezTo>
                  <a:cubicBezTo>
                    <a:pt x="240" y="1"/>
                    <a:pt x="234" y="0"/>
                    <a:pt x="229" y="3"/>
                  </a:cubicBezTo>
                  <a:cubicBezTo>
                    <a:pt x="173" y="36"/>
                    <a:pt x="173" y="36"/>
                    <a:pt x="173" y="36"/>
                  </a:cubicBezTo>
                  <a:cubicBezTo>
                    <a:pt x="166" y="40"/>
                    <a:pt x="166" y="49"/>
                    <a:pt x="172" y="53"/>
                  </a:cubicBezTo>
                  <a:cubicBezTo>
                    <a:pt x="176" y="56"/>
                    <a:pt x="179" y="59"/>
                    <a:pt x="181" y="6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97" name="Google Shape;4697;p49"/>
            <p:cNvSpPr/>
            <p:nvPr/>
          </p:nvSpPr>
          <p:spPr>
            <a:xfrm>
              <a:off x="9168648" y="3128885"/>
              <a:ext cx="344871" cy="273120"/>
            </a:xfrm>
            <a:custGeom>
              <a:avLst/>
              <a:gdLst/>
              <a:ahLst/>
              <a:cxnLst/>
              <a:rect l="l" t="t" r="r" b="b"/>
              <a:pathLst>
                <a:path w="511" h="404" extrusionOk="0">
                  <a:moveTo>
                    <a:pt x="428" y="119"/>
                  </a:moveTo>
                  <a:cubicBezTo>
                    <a:pt x="423" y="128"/>
                    <a:pt x="414" y="134"/>
                    <a:pt x="403" y="136"/>
                  </a:cubicBezTo>
                  <a:cubicBezTo>
                    <a:pt x="388" y="139"/>
                    <a:pt x="370" y="135"/>
                    <a:pt x="354" y="125"/>
                  </a:cubicBezTo>
                  <a:cubicBezTo>
                    <a:pt x="337" y="116"/>
                    <a:pt x="325" y="103"/>
                    <a:pt x="320" y="89"/>
                  </a:cubicBezTo>
                  <a:cubicBezTo>
                    <a:pt x="316" y="79"/>
                    <a:pt x="316" y="68"/>
                    <a:pt x="322" y="59"/>
                  </a:cubicBezTo>
                  <a:cubicBezTo>
                    <a:pt x="324" y="55"/>
                    <a:pt x="327" y="51"/>
                    <a:pt x="330" y="48"/>
                  </a:cubicBezTo>
                  <a:cubicBezTo>
                    <a:pt x="336" y="44"/>
                    <a:pt x="336" y="35"/>
                    <a:pt x="329" y="31"/>
                  </a:cubicBezTo>
                  <a:cubicBezTo>
                    <a:pt x="278" y="3"/>
                    <a:pt x="278" y="3"/>
                    <a:pt x="278" y="3"/>
                  </a:cubicBezTo>
                  <a:cubicBezTo>
                    <a:pt x="274" y="0"/>
                    <a:pt x="268" y="2"/>
                    <a:pt x="265" y="6"/>
                  </a:cubicBezTo>
                  <a:cubicBezTo>
                    <a:pt x="225" y="70"/>
                    <a:pt x="157" y="115"/>
                    <a:pt x="79" y="124"/>
                  </a:cubicBezTo>
                  <a:cubicBezTo>
                    <a:pt x="74" y="125"/>
                    <a:pt x="70" y="129"/>
                    <a:pt x="70" y="135"/>
                  </a:cubicBezTo>
                  <a:cubicBezTo>
                    <a:pt x="71" y="235"/>
                    <a:pt x="71" y="235"/>
                    <a:pt x="71" y="235"/>
                  </a:cubicBezTo>
                  <a:cubicBezTo>
                    <a:pt x="71" y="238"/>
                    <a:pt x="70" y="240"/>
                    <a:pt x="69" y="242"/>
                  </a:cubicBezTo>
                  <a:cubicBezTo>
                    <a:pt x="67" y="243"/>
                    <a:pt x="66" y="244"/>
                    <a:pt x="64" y="244"/>
                  </a:cubicBezTo>
                  <a:cubicBezTo>
                    <a:pt x="57" y="245"/>
                    <a:pt x="51" y="245"/>
                    <a:pt x="46" y="238"/>
                  </a:cubicBezTo>
                  <a:cubicBezTo>
                    <a:pt x="44" y="235"/>
                    <a:pt x="42" y="231"/>
                    <a:pt x="40" y="228"/>
                  </a:cubicBezTo>
                  <a:cubicBezTo>
                    <a:pt x="33" y="217"/>
                    <a:pt x="19" y="216"/>
                    <a:pt x="11" y="226"/>
                  </a:cubicBezTo>
                  <a:cubicBezTo>
                    <a:pt x="3" y="236"/>
                    <a:pt x="0" y="250"/>
                    <a:pt x="1" y="263"/>
                  </a:cubicBezTo>
                  <a:cubicBezTo>
                    <a:pt x="0" y="276"/>
                    <a:pt x="4" y="290"/>
                    <a:pt x="12" y="299"/>
                  </a:cubicBezTo>
                  <a:cubicBezTo>
                    <a:pt x="20" y="309"/>
                    <a:pt x="34" y="308"/>
                    <a:pt x="41" y="297"/>
                  </a:cubicBezTo>
                  <a:cubicBezTo>
                    <a:pt x="43" y="293"/>
                    <a:pt x="45" y="289"/>
                    <a:pt x="47" y="286"/>
                  </a:cubicBezTo>
                  <a:cubicBezTo>
                    <a:pt x="51" y="279"/>
                    <a:pt x="58" y="279"/>
                    <a:pt x="64" y="279"/>
                  </a:cubicBezTo>
                  <a:cubicBezTo>
                    <a:pt x="66" y="279"/>
                    <a:pt x="68" y="280"/>
                    <a:pt x="69" y="281"/>
                  </a:cubicBezTo>
                  <a:cubicBezTo>
                    <a:pt x="71" y="283"/>
                    <a:pt x="72" y="286"/>
                    <a:pt x="72" y="288"/>
                  </a:cubicBezTo>
                  <a:cubicBezTo>
                    <a:pt x="73" y="394"/>
                    <a:pt x="73" y="394"/>
                    <a:pt x="73" y="394"/>
                  </a:cubicBezTo>
                  <a:cubicBezTo>
                    <a:pt x="73" y="400"/>
                    <a:pt x="78" y="404"/>
                    <a:pt x="84" y="404"/>
                  </a:cubicBezTo>
                  <a:cubicBezTo>
                    <a:pt x="265" y="392"/>
                    <a:pt x="420" y="291"/>
                    <a:pt x="508" y="144"/>
                  </a:cubicBezTo>
                  <a:cubicBezTo>
                    <a:pt x="511" y="139"/>
                    <a:pt x="509" y="133"/>
                    <a:pt x="504" y="130"/>
                  </a:cubicBezTo>
                  <a:cubicBezTo>
                    <a:pt x="447" y="98"/>
                    <a:pt x="447" y="98"/>
                    <a:pt x="447" y="98"/>
                  </a:cubicBezTo>
                  <a:cubicBezTo>
                    <a:pt x="441" y="94"/>
                    <a:pt x="433" y="98"/>
                    <a:pt x="432" y="106"/>
                  </a:cubicBezTo>
                  <a:cubicBezTo>
                    <a:pt x="432" y="110"/>
                    <a:pt x="430" y="115"/>
                    <a:pt x="428" y="11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698" name="Google Shape;4698;p49"/>
          <p:cNvGrpSpPr/>
          <p:nvPr/>
        </p:nvGrpSpPr>
        <p:grpSpPr>
          <a:xfrm>
            <a:off x="3547255" y="1473857"/>
            <a:ext cx="445260" cy="445260"/>
            <a:chOff x="4103687" y="1439862"/>
            <a:chExt cx="3986212" cy="3986211"/>
          </a:xfrm>
        </p:grpSpPr>
        <p:sp>
          <p:nvSpPr>
            <p:cNvPr id="4699" name="Google Shape;4699;p49"/>
            <p:cNvSpPr/>
            <p:nvPr/>
          </p:nvSpPr>
          <p:spPr>
            <a:xfrm>
              <a:off x="4103687" y="1439862"/>
              <a:ext cx="2254250" cy="3986211"/>
            </a:xfrm>
            <a:custGeom>
              <a:avLst/>
              <a:gdLst/>
              <a:ahLst/>
              <a:cxnLst/>
              <a:rect l="l" t="t" r="r" b="b"/>
              <a:pathLst>
                <a:path w="502" h="887" extrusionOk="0">
                  <a:moveTo>
                    <a:pt x="435" y="815"/>
                  </a:moveTo>
                  <a:cubicBezTo>
                    <a:pt x="428" y="824"/>
                    <a:pt x="419" y="828"/>
                    <a:pt x="408" y="828"/>
                  </a:cubicBezTo>
                  <a:cubicBezTo>
                    <a:pt x="399" y="828"/>
                    <a:pt x="389" y="824"/>
                    <a:pt x="383" y="816"/>
                  </a:cubicBezTo>
                  <a:cubicBezTo>
                    <a:pt x="373" y="805"/>
                    <a:pt x="368" y="788"/>
                    <a:pt x="368" y="770"/>
                  </a:cubicBezTo>
                  <a:cubicBezTo>
                    <a:pt x="368" y="752"/>
                    <a:pt x="373" y="736"/>
                    <a:pt x="383" y="725"/>
                  </a:cubicBezTo>
                  <a:cubicBezTo>
                    <a:pt x="389" y="717"/>
                    <a:pt x="399" y="712"/>
                    <a:pt x="408" y="712"/>
                  </a:cubicBezTo>
                  <a:cubicBezTo>
                    <a:pt x="419" y="712"/>
                    <a:pt x="428" y="717"/>
                    <a:pt x="435" y="725"/>
                  </a:cubicBezTo>
                  <a:cubicBezTo>
                    <a:pt x="435" y="662"/>
                    <a:pt x="435" y="662"/>
                    <a:pt x="435" y="662"/>
                  </a:cubicBezTo>
                  <a:cubicBezTo>
                    <a:pt x="435" y="658"/>
                    <a:pt x="431" y="654"/>
                    <a:pt x="427" y="654"/>
                  </a:cubicBezTo>
                  <a:cubicBezTo>
                    <a:pt x="318" y="645"/>
                    <a:pt x="233" y="554"/>
                    <a:pt x="233" y="444"/>
                  </a:cubicBezTo>
                  <a:cubicBezTo>
                    <a:pt x="233" y="333"/>
                    <a:pt x="318" y="242"/>
                    <a:pt x="427" y="233"/>
                  </a:cubicBezTo>
                  <a:cubicBezTo>
                    <a:pt x="431" y="233"/>
                    <a:pt x="434" y="230"/>
                    <a:pt x="434" y="225"/>
                  </a:cubicBezTo>
                  <a:cubicBezTo>
                    <a:pt x="434" y="143"/>
                    <a:pt x="434" y="143"/>
                    <a:pt x="434" y="143"/>
                  </a:cubicBezTo>
                  <a:cubicBezTo>
                    <a:pt x="435" y="141"/>
                    <a:pt x="438" y="138"/>
                    <a:pt x="441" y="138"/>
                  </a:cubicBezTo>
                  <a:cubicBezTo>
                    <a:pt x="448" y="137"/>
                    <a:pt x="454" y="137"/>
                    <a:pt x="458" y="143"/>
                  </a:cubicBezTo>
                  <a:cubicBezTo>
                    <a:pt x="460" y="147"/>
                    <a:pt x="462" y="151"/>
                    <a:pt x="464" y="155"/>
                  </a:cubicBezTo>
                  <a:cubicBezTo>
                    <a:pt x="471" y="165"/>
                    <a:pt x="483" y="165"/>
                    <a:pt x="491" y="156"/>
                  </a:cubicBezTo>
                  <a:cubicBezTo>
                    <a:pt x="499" y="146"/>
                    <a:pt x="502" y="133"/>
                    <a:pt x="502" y="121"/>
                  </a:cubicBezTo>
                  <a:cubicBezTo>
                    <a:pt x="502" y="109"/>
                    <a:pt x="499" y="95"/>
                    <a:pt x="491" y="86"/>
                  </a:cubicBezTo>
                  <a:cubicBezTo>
                    <a:pt x="483" y="76"/>
                    <a:pt x="471" y="76"/>
                    <a:pt x="464" y="87"/>
                  </a:cubicBezTo>
                  <a:cubicBezTo>
                    <a:pt x="462" y="91"/>
                    <a:pt x="460" y="95"/>
                    <a:pt x="458" y="98"/>
                  </a:cubicBezTo>
                  <a:cubicBezTo>
                    <a:pt x="454" y="104"/>
                    <a:pt x="448" y="104"/>
                    <a:pt x="441" y="104"/>
                  </a:cubicBezTo>
                  <a:cubicBezTo>
                    <a:pt x="438" y="104"/>
                    <a:pt x="435" y="101"/>
                    <a:pt x="434" y="98"/>
                  </a:cubicBezTo>
                  <a:cubicBezTo>
                    <a:pt x="434" y="8"/>
                    <a:pt x="434" y="8"/>
                    <a:pt x="434" y="8"/>
                  </a:cubicBezTo>
                  <a:cubicBezTo>
                    <a:pt x="434" y="4"/>
                    <a:pt x="430" y="0"/>
                    <a:pt x="426" y="0"/>
                  </a:cubicBezTo>
                  <a:cubicBezTo>
                    <a:pt x="189" y="10"/>
                    <a:pt x="0" y="205"/>
                    <a:pt x="0" y="444"/>
                  </a:cubicBezTo>
                  <a:cubicBezTo>
                    <a:pt x="0" y="683"/>
                    <a:pt x="189" y="878"/>
                    <a:pt x="426" y="887"/>
                  </a:cubicBezTo>
                  <a:cubicBezTo>
                    <a:pt x="431" y="887"/>
                    <a:pt x="435" y="884"/>
                    <a:pt x="435" y="879"/>
                  </a:cubicBezTo>
                  <a:lnTo>
                    <a:pt x="435" y="81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00" name="Google Shape;4700;p49"/>
            <p:cNvSpPr/>
            <p:nvPr/>
          </p:nvSpPr>
          <p:spPr>
            <a:xfrm>
              <a:off x="5837237" y="1439862"/>
              <a:ext cx="2252662" cy="3986211"/>
            </a:xfrm>
            <a:custGeom>
              <a:avLst/>
              <a:gdLst/>
              <a:ahLst/>
              <a:cxnLst/>
              <a:rect l="l" t="t" r="r" b="b"/>
              <a:pathLst>
                <a:path w="502" h="887" extrusionOk="0">
                  <a:moveTo>
                    <a:pt x="67" y="8"/>
                  </a:moveTo>
                  <a:cubicBezTo>
                    <a:pt x="67" y="76"/>
                    <a:pt x="67" y="76"/>
                    <a:pt x="67" y="76"/>
                  </a:cubicBezTo>
                  <a:cubicBezTo>
                    <a:pt x="73" y="68"/>
                    <a:pt x="83" y="63"/>
                    <a:pt x="93" y="63"/>
                  </a:cubicBezTo>
                  <a:cubicBezTo>
                    <a:pt x="103" y="63"/>
                    <a:pt x="112" y="67"/>
                    <a:pt x="119" y="75"/>
                  </a:cubicBezTo>
                  <a:cubicBezTo>
                    <a:pt x="128" y="87"/>
                    <a:pt x="134" y="103"/>
                    <a:pt x="133" y="121"/>
                  </a:cubicBezTo>
                  <a:cubicBezTo>
                    <a:pt x="134" y="139"/>
                    <a:pt x="128" y="155"/>
                    <a:pt x="119" y="166"/>
                  </a:cubicBezTo>
                  <a:cubicBezTo>
                    <a:pt x="112" y="174"/>
                    <a:pt x="103" y="179"/>
                    <a:pt x="93" y="179"/>
                  </a:cubicBezTo>
                  <a:cubicBezTo>
                    <a:pt x="83" y="179"/>
                    <a:pt x="73" y="174"/>
                    <a:pt x="67" y="166"/>
                  </a:cubicBezTo>
                  <a:cubicBezTo>
                    <a:pt x="67" y="225"/>
                    <a:pt x="67" y="225"/>
                    <a:pt x="67" y="225"/>
                  </a:cubicBezTo>
                  <a:cubicBezTo>
                    <a:pt x="67" y="230"/>
                    <a:pt x="70" y="233"/>
                    <a:pt x="75" y="233"/>
                  </a:cubicBezTo>
                  <a:cubicBezTo>
                    <a:pt x="183" y="242"/>
                    <a:pt x="269" y="333"/>
                    <a:pt x="269" y="444"/>
                  </a:cubicBezTo>
                  <a:cubicBezTo>
                    <a:pt x="269" y="554"/>
                    <a:pt x="183" y="645"/>
                    <a:pt x="75" y="654"/>
                  </a:cubicBezTo>
                  <a:cubicBezTo>
                    <a:pt x="71" y="654"/>
                    <a:pt x="67" y="658"/>
                    <a:pt x="67" y="662"/>
                  </a:cubicBezTo>
                  <a:cubicBezTo>
                    <a:pt x="67" y="748"/>
                    <a:pt x="67" y="748"/>
                    <a:pt x="67" y="748"/>
                  </a:cubicBezTo>
                  <a:cubicBezTo>
                    <a:pt x="66" y="751"/>
                    <a:pt x="64" y="754"/>
                    <a:pt x="60" y="754"/>
                  </a:cubicBezTo>
                  <a:cubicBezTo>
                    <a:pt x="54" y="754"/>
                    <a:pt x="48" y="754"/>
                    <a:pt x="44" y="748"/>
                  </a:cubicBezTo>
                  <a:cubicBezTo>
                    <a:pt x="41" y="744"/>
                    <a:pt x="40" y="740"/>
                    <a:pt x="37" y="736"/>
                  </a:cubicBezTo>
                  <a:cubicBezTo>
                    <a:pt x="30" y="726"/>
                    <a:pt x="18" y="726"/>
                    <a:pt x="10" y="736"/>
                  </a:cubicBezTo>
                  <a:cubicBezTo>
                    <a:pt x="3" y="745"/>
                    <a:pt x="0" y="758"/>
                    <a:pt x="0" y="770"/>
                  </a:cubicBezTo>
                  <a:cubicBezTo>
                    <a:pt x="0" y="783"/>
                    <a:pt x="3" y="796"/>
                    <a:pt x="10" y="805"/>
                  </a:cubicBezTo>
                  <a:cubicBezTo>
                    <a:pt x="18" y="815"/>
                    <a:pt x="30" y="815"/>
                    <a:pt x="37" y="804"/>
                  </a:cubicBezTo>
                  <a:cubicBezTo>
                    <a:pt x="40" y="801"/>
                    <a:pt x="41" y="796"/>
                    <a:pt x="44" y="793"/>
                  </a:cubicBezTo>
                  <a:cubicBezTo>
                    <a:pt x="48" y="787"/>
                    <a:pt x="54" y="787"/>
                    <a:pt x="60" y="787"/>
                  </a:cubicBezTo>
                  <a:cubicBezTo>
                    <a:pt x="64" y="787"/>
                    <a:pt x="66" y="790"/>
                    <a:pt x="67" y="793"/>
                  </a:cubicBezTo>
                  <a:cubicBezTo>
                    <a:pt x="67" y="879"/>
                    <a:pt x="67" y="879"/>
                    <a:pt x="67" y="879"/>
                  </a:cubicBezTo>
                  <a:cubicBezTo>
                    <a:pt x="67" y="884"/>
                    <a:pt x="71" y="887"/>
                    <a:pt x="76" y="887"/>
                  </a:cubicBezTo>
                  <a:cubicBezTo>
                    <a:pt x="313" y="878"/>
                    <a:pt x="502" y="683"/>
                    <a:pt x="502" y="444"/>
                  </a:cubicBezTo>
                  <a:cubicBezTo>
                    <a:pt x="502" y="204"/>
                    <a:pt x="312" y="9"/>
                    <a:pt x="75" y="0"/>
                  </a:cubicBezTo>
                  <a:cubicBezTo>
                    <a:pt x="71" y="0"/>
                    <a:pt x="67" y="4"/>
                    <a:pt x="67" y="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701" name="Google Shape;4701;p49"/>
          <p:cNvGrpSpPr/>
          <p:nvPr/>
        </p:nvGrpSpPr>
        <p:grpSpPr>
          <a:xfrm>
            <a:off x="6755245" y="1474161"/>
            <a:ext cx="445803" cy="445535"/>
            <a:chOff x="9878272" y="2682320"/>
            <a:chExt cx="720199" cy="719767"/>
          </a:xfrm>
        </p:grpSpPr>
        <p:sp>
          <p:nvSpPr>
            <p:cNvPr id="4702" name="Google Shape;4702;p49"/>
            <p:cNvSpPr/>
            <p:nvPr/>
          </p:nvSpPr>
          <p:spPr>
            <a:xfrm>
              <a:off x="10056560" y="2963533"/>
              <a:ext cx="541911" cy="438554"/>
            </a:xfrm>
            <a:custGeom>
              <a:avLst/>
              <a:gdLst/>
              <a:ahLst/>
              <a:cxnLst/>
              <a:rect l="l" t="t" r="r" b="b"/>
              <a:pathLst>
                <a:path w="861" h="697" extrusionOk="0">
                  <a:moveTo>
                    <a:pt x="849" y="6"/>
                  </a:moveTo>
                  <a:cubicBezTo>
                    <a:pt x="847" y="0"/>
                    <a:pt x="839" y="0"/>
                    <a:pt x="837" y="5"/>
                  </a:cubicBezTo>
                  <a:cubicBezTo>
                    <a:pt x="830" y="26"/>
                    <a:pt x="820" y="51"/>
                    <a:pt x="806" y="78"/>
                  </a:cubicBezTo>
                  <a:cubicBezTo>
                    <a:pt x="770" y="150"/>
                    <a:pt x="700" y="250"/>
                    <a:pt x="575" y="321"/>
                  </a:cubicBezTo>
                  <a:cubicBezTo>
                    <a:pt x="513" y="356"/>
                    <a:pt x="448" y="374"/>
                    <a:pt x="380" y="374"/>
                  </a:cubicBezTo>
                  <a:cubicBezTo>
                    <a:pt x="262" y="374"/>
                    <a:pt x="180" y="321"/>
                    <a:pt x="176" y="319"/>
                  </a:cubicBezTo>
                  <a:cubicBezTo>
                    <a:pt x="176" y="319"/>
                    <a:pt x="176" y="319"/>
                    <a:pt x="176" y="319"/>
                  </a:cubicBezTo>
                  <a:cubicBezTo>
                    <a:pt x="108" y="279"/>
                    <a:pt x="65" y="205"/>
                    <a:pt x="65" y="125"/>
                  </a:cubicBezTo>
                  <a:cubicBezTo>
                    <a:pt x="65" y="112"/>
                    <a:pt x="66" y="99"/>
                    <a:pt x="69" y="86"/>
                  </a:cubicBezTo>
                  <a:cubicBezTo>
                    <a:pt x="70" y="79"/>
                    <a:pt x="61" y="76"/>
                    <a:pt x="57" y="81"/>
                  </a:cubicBezTo>
                  <a:cubicBezTo>
                    <a:pt x="21" y="139"/>
                    <a:pt x="3" y="203"/>
                    <a:pt x="2" y="275"/>
                  </a:cubicBezTo>
                  <a:cubicBezTo>
                    <a:pt x="0" y="517"/>
                    <a:pt x="156" y="664"/>
                    <a:pt x="182" y="686"/>
                  </a:cubicBezTo>
                  <a:cubicBezTo>
                    <a:pt x="182" y="687"/>
                    <a:pt x="183" y="687"/>
                    <a:pt x="185" y="688"/>
                  </a:cubicBezTo>
                  <a:cubicBezTo>
                    <a:pt x="219" y="694"/>
                    <a:pt x="254" y="697"/>
                    <a:pt x="289" y="697"/>
                  </a:cubicBezTo>
                  <a:cubicBezTo>
                    <a:pt x="604" y="697"/>
                    <a:pt x="861" y="441"/>
                    <a:pt x="861" y="125"/>
                  </a:cubicBezTo>
                  <a:cubicBezTo>
                    <a:pt x="861" y="85"/>
                    <a:pt x="857" y="45"/>
                    <a:pt x="849" y="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03" name="Google Shape;4703;p49"/>
            <p:cNvSpPr/>
            <p:nvPr/>
          </p:nvSpPr>
          <p:spPr>
            <a:xfrm>
              <a:off x="9878272" y="2791266"/>
              <a:ext cx="459066" cy="594405"/>
            </a:xfrm>
            <a:custGeom>
              <a:avLst/>
              <a:gdLst/>
              <a:ahLst/>
              <a:cxnLst/>
              <a:rect l="l" t="t" r="r" b="b"/>
              <a:pathLst>
                <a:path w="729" h="945" extrusionOk="0">
                  <a:moveTo>
                    <a:pt x="717" y="228"/>
                  </a:moveTo>
                  <a:cubicBezTo>
                    <a:pt x="722" y="233"/>
                    <a:pt x="729" y="227"/>
                    <a:pt x="726" y="221"/>
                  </a:cubicBezTo>
                  <a:cubicBezTo>
                    <a:pt x="694" y="161"/>
                    <a:pt x="647" y="112"/>
                    <a:pt x="586" y="76"/>
                  </a:cubicBezTo>
                  <a:cubicBezTo>
                    <a:pt x="500" y="26"/>
                    <a:pt x="406" y="0"/>
                    <a:pt x="307" y="0"/>
                  </a:cubicBezTo>
                  <a:cubicBezTo>
                    <a:pt x="221" y="0"/>
                    <a:pt x="157" y="20"/>
                    <a:pt x="140" y="26"/>
                  </a:cubicBezTo>
                  <a:cubicBezTo>
                    <a:pt x="139" y="26"/>
                    <a:pt x="138" y="27"/>
                    <a:pt x="137" y="27"/>
                  </a:cubicBezTo>
                  <a:cubicBezTo>
                    <a:pt x="49" y="131"/>
                    <a:pt x="0" y="263"/>
                    <a:pt x="0" y="399"/>
                  </a:cubicBezTo>
                  <a:cubicBezTo>
                    <a:pt x="0" y="649"/>
                    <a:pt x="163" y="868"/>
                    <a:pt x="396" y="943"/>
                  </a:cubicBezTo>
                  <a:cubicBezTo>
                    <a:pt x="401" y="945"/>
                    <a:pt x="406" y="938"/>
                    <a:pt x="402" y="934"/>
                  </a:cubicBezTo>
                  <a:cubicBezTo>
                    <a:pt x="387" y="917"/>
                    <a:pt x="371" y="896"/>
                    <a:pt x="354" y="870"/>
                  </a:cubicBezTo>
                  <a:cubicBezTo>
                    <a:pt x="310" y="803"/>
                    <a:pt x="258" y="693"/>
                    <a:pt x="259" y="549"/>
                  </a:cubicBezTo>
                  <a:cubicBezTo>
                    <a:pt x="260" y="423"/>
                    <a:pt x="315" y="337"/>
                    <a:pt x="360" y="286"/>
                  </a:cubicBezTo>
                  <a:cubicBezTo>
                    <a:pt x="410" y="231"/>
                    <a:pt x="459" y="206"/>
                    <a:pt x="461" y="205"/>
                  </a:cubicBezTo>
                  <a:cubicBezTo>
                    <a:pt x="461" y="205"/>
                    <a:pt x="461" y="205"/>
                    <a:pt x="461" y="205"/>
                  </a:cubicBezTo>
                  <a:cubicBezTo>
                    <a:pt x="495" y="185"/>
                    <a:pt x="533" y="175"/>
                    <a:pt x="572" y="175"/>
                  </a:cubicBezTo>
                  <a:cubicBezTo>
                    <a:pt x="627" y="175"/>
                    <a:pt x="678" y="195"/>
                    <a:pt x="717" y="2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04" name="Google Shape;4704;p49"/>
            <p:cNvSpPr/>
            <p:nvPr/>
          </p:nvSpPr>
          <p:spPr>
            <a:xfrm>
              <a:off x="9994853" y="2682320"/>
              <a:ext cx="583546" cy="500170"/>
            </a:xfrm>
            <a:custGeom>
              <a:avLst/>
              <a:gdLst/>
              <a:ahLst/>
              <a:cxnLst/>
              <a:rect l="l" t="t" r="r" b="b"/>
              <a:pathLst>
                <a:path w="927" h="795" extrusionOk="0">
                  <a:moveTo>
                    <a:pt x="660" y="746"/>
                  </a:moveTo>
                  <a:cubicBezTo>
                    <a:pt x="871" y="626"/>
                    <a:pt x="920" y="418"/>
                    <a:pt x="927" y="385"/>
                  </a:cubicBezTo>
                  <a:cubicBezTo>
                    <a:pt x="927" y="384"/>
                    <a:pt x="927" y="383"/>
                    <a:pt x="926" y="381"/>
                  </a:cubicBezTo>
                  <a:cubicBezTo>
                    <a:pt x="846" y="153"/>
                    <a:pt x="630" y="0"/>
                    <a:pt x="387" y="0"/>
                  </a:cubicBezTo>
                  <a:cubicBezTo>
                    <a:pt x="245" y="0"/>
                    <a:pt x="109" y="53"/>
                    <a:pt x="4" y="147"/>
                  </a:cubicBezTo>
                  <a:cubicBezTo>
                    <a:pt x="0" y="151"/>
                    <a:pt x="4" y="159"/>
                    <a:pt x="10" y="158"/>
                  </a:cubicBezTo>
                  <a:cubicBezTo>
                    <a:pt x="39" y="152"/>
                    <a:pt x="78" y="147"/>
                    <a:pt x="122" y="147"/>
                  </a:cubicBezTo>
                  <a:cubicBezTo>
                    <a:pt x="226" y="147"/>
                    <a:pt x="324" y="174"/>
                    <a:pt x="414" y="227"/>
                  </a:cubicBezTo>
                  <a:cubicBezTo>
                    <a:pt x="522" y="290"/>
                    <a:pt x="570" y="381"/>
                    <a:pt x="591" y="446"/>
                  </a:cubicBezTo>
                  <a:cubicBezTo>
                    <a:pt x="613" y="514"/>
                    <a:pt x="611" y="567"/>
                    <a:pt x="611" y="573"/>
                  </a:cubicBezTo>
                  <a:cubicBezTo>
                    <a:pt x="611" y="669"/>
                    <a:pt x="549" y="752"/>
                    <a:pt x="463" y="783"/>
                  </a:cubicBezTo>
                  <a:cubicBezTo>
                    <a:pt x="457" y="785"/>
                    <a:pt x="458" y="795"/>
                    <a:pt x="465" y="795"/>
                  </a:cubicBezTo>
                  <a:cubicBezTo>
                    <a:pt x="469" y="795"/>
                    <a:pt x="474" y="795"/>
                    <a:pt x="478" y="795"/>
                  </a:cubicBezTo>
                  <a:cubicBezTo>
                    <a:pt x="541" y="795"/>
                    <a:pt x="602" y="778"/>
                    <a:pt x="660" y="74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705" name="Google Shape;4705;p49"/>
          <p:cNvGrpSpPr/>
          <p:nvPr/>
        </p:nvGrpSpPr>
        <p:grpSpPr>
          <a:xfrm>
            <a:off x="7396743" y="1474078"/>
            <a:ext cx="445700" cy="445701"/>
            <a:chOff x="10914618" y="2682187"/>
            <a:chExt cx="720033" cy="720033"/>
          </a:xfrm>
        </p:grpSpPr>
        <p:sp>
          <p:nvSpPr>
            <p:cNvPr id="4706" name="Google Shape;4706;p49"/>
            <p:cNvSpPr/>
            <p:nvPr/>
          </p:nvSpPr>
          <p:spPr>
            <a:xfrm>
              <a:off x="11401733" y="2955582"/>
              <a:ext cx="229448" cy="412406"/>
            </a:xfrm>
            <a:custGeom>
              <a:avLst/>
              <a:gdLst/>
              <a:ahLst/>
              <a:cxnLst/>
              <a:rect l="l" t="t" r="r" b="b"/>
              <a:pathLst>
                <a:path w="335" h="602" extrusionOk="0">
                  <a:moveTo>
                    <a:pt x="335" y="19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4" y="37"/>
                    <a:pt x="38" y="81"/>
                    <a:pt x="38" y="126"/>
                  </a:cubicBezTo>
                  <a:cubicBezTo>
                    <a:pt x="38" y="602"/>
                    <a:pt x="38" y="602"/>
                    <a:pt x="38" y="602"/>
                  </a:cubicBezTo>
                  <a:cubicBezTo>
                    <a:pt x="200" y="525"/>
                    <a:pt x="312" y="371"/>
                    <a:pt x="335" y="19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07" name="Google Shape;4707;p49"/>
            <p:cNvSpPr/>
            <p:nvPr/>
          </p:nvSpPr>
          <p:spPr>
            <a:xfrm>
              <a:off x="10914618" y="3012482"/>
              <a:ext cx="370771" cy="315723"/>
            </a:xfrm>
            <a:custGeom>
              <a:avLst/>
              <a:gdLst/>
              <a:ahLst/>
              <a:cxnLst/>
              <a:rect l="l" t="t" r="r" b="b"/>
              <a:pathLst>
                <a:path w="542" h="461" extrusionOk="0">
                  <a:moveTo>
                    <a:pt x="207" y="461"/>
                  </a:moveTo>
                  <a:cubicBezTo>
                    <a:pt x="542" y="267"/>
                    <a:pt x="542" y="267"/>
                    <a:pt x="542" y="267"/>
                  </a:cubicBezTo>
                  <a:cubicBezTo>
                    <a:pt x="537" y="268"/>
                    <a:pt x="531" y="268"/>
                    <a:pt x="526" y="268"/>
                  </a:cubicBezTo>
                  <a:cubicBezTo>
                    <a:pt x="486" y="268"/>
                    <a:pt x="446" y="257"/>
                    <a:pt x="411" y="236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15"/>
                    <a:pt x="0" y="29"/>
                    <a:pt x="0" y="43"/>
                  </a:cubicBezTo>
                  <a:cubicBezTo>
                    <a:pt x="0" y="209"/>
                    <a:pt x="76" y="361"/>
                    <a:pt x="207" y="46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08" name="Google Shape;4708;p49"/>
            <p:cNvSpPr/>
            <p:nvPr/>
          </p:nvSpPr>
          <p:spPr>
            <a:xfrm>
              <a:off x="11136202" y="2682187"/>
              <a:ext cx="343016" cy="292593"/>
            </a:xfrm>
            <a:custGeom>
              <a:avLst/>
              <a:gdLst/>
              <a:ahLst/>
              <a:cxnLst/>
              <a:rect l="l" t="t" r="r" b="b"/>
              <a:pathLst>
                <a:path w="501" h="427" extrusionOk="0">
                  <a:moveTo>
                    <a:pt x="93" y="329"/>
                  </a:moveTo>
                  <a:cubicBezTo>
                    <a:pt x="501" y="93"/>
                    <a:pt x="501" y="93"/>
                    <a:pt x="501" y="93"/>
                  </a:cubicBezTo>
                  <a:cubicBezTo>
                    <a:pt x="413" y="32"/>
                    <a:pt x="310" y="0"/>
                    <a:pt x="202" y="0"/>
                  </a:cubicBezTo>
                  <a:cubicBezTo>
                    <a:pt x="132" y="0"/>
                    <a:pt x="64" y="13"/>
                    <a:pt x="0" y="40"/>
                  </a:cubicBezTo>
                  <a:cubicBezTo>
                    <a:pt x="0" y="427"/>
                    <a:pt x="0" y="427"/>
                    <a:pt x="0" y="427"/>
                  </a:cubicBezTo>
                  <a:cubicBezTo>
                    <a:pt x="20" y="387"/>
                    <a:pt x="52" y="352"/>
                    <a:pt x="93" y="32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09" name="Google Shape;4709;p49"/>
            <p:cNvSpPr/>
            <p:nvPr/>
          </p:nvSpPr>
          <p:spPr>
            <a:xfrm>
              <a:off x="10917856" y="2716419"/>
              <a:ext cx="230142" cy="411712"/>
            </a:xfrm>
            <a:custGeom>
              <a:avLst/>
              <a:gdLst/>
              <a:ahLst/>
              <a:cxnLst/>
              <a:rect l="l" t="t" r="r" b="b"/>
              <a:pathLst>
                <a:path w="336" h="601" extrusionOk="0">
                  <a:moveTo>
                    <a:pt x="0" y="408"/>
                  </a:moveTo>
                  <a:cubicBezTo>
                    <a:pt x="336" y="601"/>
                    <a:pt x="336" y="601"/>
                    <a:pt x="336" y="601"/>
                  </a:cubicBezTo>
                  <a:cubicBezTo>
                    <a:pt x="311" y="565"/>
                    <a:pt x="297" y="521"/>
                    <a:pt x="297" y="475"/>
                  </a:cubicBezTo>
                  <a:cubicBezTo>
                    <a:pt x="297" y="0"/>
                    <a:pt x="297" y="0"/>
                    <a:pt x="297" y="0"/>
                  </a:cubicBezTo>
                  <a:cubicBezTo>
                    <a:pt x="135" y="76"/>
                    <a:pt x="23" y="231"/>
                    <a:pt x="0" y="4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10" name="Google Shape;4710;p49"/>
            <p:cNvSpPr/>
            <p:nvPr/>
          </p:nvSpPr>
          <p:spPr>
            <a:xfrm>
              <a:off x="11069819" y="3108934"/>
              <a:ext cx="343016" cy="293287"/>
            </a:xfrm>
            <a:custGeom>
              <a:avLst/>
              <a:gdLst/>
              <a:ahLst/>
              <a:cxnLst/>
              <a:rect l="l" t="t" r="r" b="b"/>
              <a:pathLst>
                <a:path w="501" h="428" extrusionOk="0">
                  <a:moveTo>
                    <a:pt x="408" y="98"/>
                  </a:moveTo>
                  <a:cubicBezTo>
                    <a:pt x="0" y="334"/>
                    <a:pt x="0" y="334"/>
                    <a:pt x="0" y="334"/>
                  </a:cubicBezTo>
                  <a:cubicBezTo>
                    <a:pt x="88" y="396"/>
                    <a:pt x="191" y="428"/>
                    <a:pt x="299" y="428"/>
                  </a:cubicBezTo>
                  <a:cubicBezTo>
                    <a:pt x="369" y="428"/>
                    <a:pt x="437" y="414"/>
                    <a:pt x="501" y="388"/>
                  </a:cubicBezTo>
                  <a:cubicBezTo>
                    <a:pt x="501" y="0"/>
                    <a:pt x="501" y="0"/>
                    <a:pt x="501" y="0"/>
                  </a:cubicBezTo>
                  <a:cubicBezTo>
                    <a:pt x="481" y="41"/>
                    <a:pt x="449" y="76"/>
                    <a:pt x="408" y="9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11" name="Google Shape;4711;p49"/>
            <p:cNvSpPr/>
            <p:nvPr/>
          </p:nvSpPr>
          <p:spPr>
            <a:xfrm>
              <a:off x="11263647" y="2756203"/>
              <a:ext cx="371003" cy="315723"/>
            </a:xfrm>
            <a:custGeom>
              <a:avLst/>
              <a:gdLst/>
              <a:ahLst/>
              <a:cxnLst/>
              <a:rect l="l" t="t" r="r" b="b"/>
              <a:pathLst>
                <a:path w="542" h="461" extrusionOk="0">
                  <a:moveTo>
                    <a:pt x="131" y="225"/>
                  </a:moveTo>
                  <a:cubicBezTo>
                    <a:pt x="540" y="461"/>
                    <a:pt x="540" y="461"/>
                    <a:pt x="540" y="461"/>
                  </a:cubicBezTo>
                  <a:cubicBezTo>
                    <a:pt x="541" y="446"/>
                    <a:pt x="542" y="432"/>
                    <a:pt x="542" y="417"/>
                  </a:cubicBezTo>
                  <a:cubicBezTo>
                    <a:pt x="542" y="252"/>
                    <a:pt x="466" y="100"/>
                    <a:pt x="335" y="0"/>
                  </a:cubicBezTo>
                  <a:cubicBezTo>
                    <a:pt x="0" y="194"/>
                    <a:pt x="0" y="194"/>
                    <a:pt x="0" y="194"/>
                  </a:cubicBezTo>
                  <a:cubicBezTo>
                    <a:pt x="5" y="193"/>
                    <a:pt x="11" y="193"/>
                    <a:pt x="16" y="193"/>
                  </a:cubicBezTo>
                  <a:cubicBezTo>
                    <a:pt x="57" y="193"/>
                    <a:pt x="96" y="204"/>
                    <a:pt x="131" y="22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712" name="Google Shape;4712;p49"/>
          <p:cNvGrpSpPr/>
          <p:nvPr/>
        </p:nvGrpSpPr>
        <p:grpSpPr>
          <a:xfrm>
            <a:off x="1620264" y="766857"/>
            <a:ext cx="361521" cy="445816"/>
            <a:chOff x="1582665" y="1011072"/>
            <a:chExt cx="584040" cy="720220"/>
          </a:xfrm>
        </p:grpSpPr>
        <p:sp>
          <p:nvSpPr>
            <p:cNvPr id="4713" name="Google Shape;4713;p49"/>
            <p:cNvSpPr/>
            <p:nvPr/>
          </p:nvSpPr>
          <p:spPr>
            <a:xfrm>
              <a:off x="1638485" y="1571653"/>
              <a:ext cx="449564" cy="159640"/>
            </a:xfrm>
            <a:custGeom>
              <a:avLst/>
              <a:gdLst/>
              <a:ahLst/>
              <a:cxnLst/>
              <a:rect l="l" t="t" r="r" b="b"/>
              <a:pathLst>
                <a:path w="767" h="273" extrusionOk="0">
                  <a:moveTo>
                    <a:pt x="8" y="71"/>
                  </a:moveTo>
                  <a:cubicBezTo>
                    <a:pt x="26" y="131"/>
                    <a:pt x="228" y="66"/>
                    <a:pt x="244" y="81"/>
                  </a:cubicBezTo>
                  <a:cubicBezTo>
                    <a:pt x="269" y="104"/>
                    <a:pt x="240" y="171"/>
                    <a:pt x="254" y="194"/>
                  </a:cubicBezTo>
                  <a:cubicBezTo>
                    <a:pt x="274" y="228"/>
                    <a:pt x="588" y="273"/>
                    <a:pt x="743" y="165"/>
                  </a:cubicBezTo>
                  <a:cubicBezTo>
                    <a:pt x="767" y="149"/>
                    <a:pt x="749" y="103"/>
                    <a:pt x="751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0" y="17"/>
                    <a:pt x="0" y="43"/>
                    <a:pt x="8" y="7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14" name="Google Shape;4714;p49"/>
            <p:cNvSpPr/>
            <p:nvPr/>
          </p:nvSpPr>
          <p:spPr>
            <a:xfrm>
              <a:off x="1590507" y="1435245"/>
              <a:ext cx="515072" cy="136407"/>
            </a:xfrm>
            <a:custGeom>
              <a:avLst/>
              <a:gdLst/>
              <a:ahLst/>
              <a:cxnLst/>
              <a:rect l="l" t="t" r="r" b="b"/>
              <a:pathLst>
                <a:path w="879" h="233" extrusionOk="0">
                  <a:moveTo>
                    <a:pt x="75" y="52"/>
                  </a:moveTo>
                  <a:cubicBezTo>
                    <a:pt x="81" y="64"/>
                    <a:pt x="64" y="89"/>
                    <a:pt x="66" y="104"/>
                  </a:cubicBezTo>
                  <a:cubicBezTo>
                    <a:pt x="68" y="117"/>
                    <a:pt x="105" y="132"/>
                    <a:pt x="105" y="132"/>
                  </a:cubicBezTo>
                  <a:cubicBezTo>
                    <a:pt x="105" y="132"/>
                    <a:pt x="78" y="157"/>
                    <a:pt x="77" y="169"/>
                  </a:cubicBezTo>
                  <a:cubicBezTo>
                    <a:pt x="76" y="182"/>
                    <a:pt x="101" y="204"/>
                    <a:pt x="101" y="218"/>
                  </a:cubicBezTo>
                  <a:cubicBezTo>
                    <a:pt x="102" y="221"/>
                    <a:pt x="100" y="227"/>
                    <a:pt x="98" y="233"/>
                  </a:cubicBezTo>
                  <a:cubicBezTo>
                    <a:pt x="833" y="233"/>
                    <a:pt x="833" y="233"/>
                    <a:pt x="833" y="233"/>
                  </a:cubicBezTo>
                  <a:cubicBezTo>
                    <a:pt x="834" y="202"/>
                    <a:pt x="837" y="167"/>
                    <a:pt x="843" y="126"/>
                  </a:cubicBezTo>
                  <a:cubicBezTo>
                    <a:pt x="850" y="80"/>
                    <a:pt x="863" y="39"/>
                    <a:pt x="87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2" y="20"/>
                    <a:pt x="65" y="34"/>
                    <a:pt x="75" y="5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15" name="Google Shape;4715;p49"/>
            <p:cNvSpPr/>
            <p:nvPr/>
          </p:nvSpPr>
          <p:spPr>
            <a:xfrm>
              <a:off x="1582665" y="1299068"/>
              <a:ext cx="576890" cy="136177"/>
            </a:xfrm>
            <a:custGeom>
              <a:avLst/>
              <a:gdLst/>
              <a:ahLst/>
              <a:cxnLst/>
              <a:rect l="l" t="t" r="r" b="b"/>
              <a:pathLst>
                <a:path w="984" h="233" extrusionOk="0">
                  <a:moveTo>
                    <a:pt x="984" y="0"/>
                  </a:moveTo>
                  <a:cubicBezTo>
                    <a:pt x="119" y="0"/>
                    <a:pt x="119" y="0"/>
                    <a:pt x="119" y="0"/>
                  </a:cubicBezTo>
                  <a:cubicBezTo>
                    <a:pt x="121" y="7"/>
                    <a:pt x="122" y="14"/>
                    <a:pt x="121" y="20"/>
                  </a:cubicBezTo>
                  <a:cubicBezTo>
                    <a:pt x="115" y="71"/>
                    <a:pt x="3" y="151"/>
                    <a:pt x="1" y="207"/>
                  </a:cubicBezTo>
                  <a:cubicBezTo>
                    <a:pt x="0" y="217"/>
                    <a:pt x="5" y="225"/>
                    <a:pt x="13" y="233"/>
                  </a:cubicBezTo>
                  <a:cubicBezTo>
                    <a:pt x="892" y="233"/>
                    <a:pt x="892" y="233"/>
                    <a:pt x="892" y="233"/>
                  </a:cubicBezTo>
                  <a:cubicBezTo>
                    <a:pt x="910" y="190"/>
                    <a:pt x="932" y="150"/>
                    <a:pt x="954" y="106"/>
                  </a:cubicBezTo>
                  <a:cubicBezTo>
                    <a:pt x="965" y="83"/>
                    <a:pt x="977" y="45"/>
                    <a:pt x="9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16" name="Google Shape;4716;p49"/>
            <p:cNvSpPr/>
            <p:nvPr/>
          </p:nvSpPr>
          <p:spPr>
            <a:xfrm>
              <a:off x="1665934" y="1011072"/>
              <a:ext cx="484393" cy="151589"/>
            </a:xfrm>
            <a:custGeom>
              <a:avLst/>
              <a:gdLst/>
              <a:ahLst/>
              <a:cxnLst/>
              <a:rect l="l" t="t" r="r" b="b"/>
              <a:pathLst>
                <a:path w="826" h="259" extrusionOk="0">
                  <a:moveTo>
                    <a:pt x="691" y="105"/>
                  </a:moveTo>
                  <a:cubicBezTo>
                    <a:pt x="485" y="0"/>
                    <a:pt x="280" y="20"/>
                    <a:pt x="171" y="77"/>
                  </a:cubicBezTo>
                  <a:cubicBezTo>
                    <a:pt x="84" y="123"/>
                    <a:pt x="31" y="190"/>
                    <a:pt x="0" y="259"/>
                  </a:cubicBezTo>
                  <a:cubicBezTo>
                    <a:pt x="826" y="259"/>
                    <a:pt x="826" y="259"/>
                    <a:pt x="826" y="259"/>
                  </a:cubicBezTo>
                  <a:cubicBezTo>
                    <a:pt x="803" y="196"/>
                    <a:pt x="762" y="140"/>
                    <a:pt x="691" y="1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17" name="Google Shape;4717;p49"/>
            <p:cNvSpPr/>
            <p:nvPr/>
          </p:nvSpPr>
          <p:spPr>
            <a:xfrm>
              <a:off x="1639639" y="1162661"/>
              <a:ext cx="527066" cy="136407"/>
            </a:xfrm>
            <a:custGeom>
              <a:avLst/>
              <a:gdLst/>
              <a:ahLst/>
              <a:cxnLst/>
              <a:rect l="l" t="t" r="r" b="b"/>
              <a:pathLst>
                <a:path w="899" h="233" extrusionOk="0">
                  <a:moveTo>
                    <a:pt x="871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20" y="53"/>
                    <a:pt x="9" y="106"/>
                    <a:pt x="4" y="150"/>
                  </a:cubicBezTo>
                  <a:cubicBezTo>
                    <a:pt x="0" y="184"/>
                    <a:pt x="15" y="210"/>
                    <a:pt x="22" y="233"/>
                  </a:cubicBezTo>
                  <a:cubicBezTo>
                    <a:pt x="887" y="233"/>
                    <a:pt x="887" y="233"/>
                    <a:pt x="887" y="233"/>
                  </a:cubicBezTo>
                  <a:cubicBezTo>
                    <a:pt x="898" y="163"/>
                    <a:pt x="899" y="77"/>
                    <a:pt x="8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718" name="Google Shape;4718;p49"/>
          <p:cNvGrpSpPr/>
          <p:nvPr/>
        </p:nvGrpSpPr>
        <p:grpSpPr>
          <a:xfrm>
            <a:off x="2221648" y="766878"/>
            <a:ext cx="379481" cy="445796"/>
            <a:chOff x="2554206" y="1011105"/>
            <a:chExt cx="613055" cy="720187"/>
          </a:xfrm>
        </p:grpSpPr>
        <p:sp>
          <p:nvSpPr>
            <p:cNvPr id="4719" name="Google Shape;4719;p49"/>
            <p:cNvSpPr/>
            <p:nvPr/>
          </p:nvSpPr>
          <p:spPr>
            <a:xfrm flipH="1">
              <a:off x="2721847" y="1011105"/>
              <a:ext cx="445414" cy="388012"/>
            </a:xfrm>
            <a:custGeom>
              <a:avLst/>
              <a:gdLst/>
              <a:ahLst/>
              <a:cxnLst/>
              <a:rect l="l" t="t" r="r" b="b"/>
              <a:pathLst>
                <a:path w="885" h="771" extrusionOk="0">
                  <a:moveTo>
                    <a:pt x="708" y="363"/>
                  </a:moveTo>
                  <a:cubicBezTo>
                    <a:pt x="699" y="358"/>
                    <a:pt x="687" y="357"/>
                    <a:pt x="677" y="361"/>
                  </a:cubicBezTo>
                  <a:cubicBezTo>
                    <a:pt x="662" y="366"/>
                    <a:pt x="649" y="378"/>
                    <a:pt x="640" y="395"/>
                  </a:cubicBezTo>
                  <a:cubicBezTo>
                    <a:pt x="630" y="411"/>
                    <a:pt x="626" y="429"/>
                    <a:pt x="629" y="444"/>
                  </a:cubicBezTo>
                  <a:cubicBezTo>
                    <a:pt x="631" y="455"/>
                    <a:pt x="637" y="464"/>
                    <a:pt x="646" y="470"/>
                  </a:cubicBezTo>
                  <a:cubicBezTo>
                    <a:pt x="655" y="475"/>
                    <a:pt x="667" y="476"/>
                    <a:pt x="677" y="471"/>
                  </a:cubicBezTo>
                  <a:cubicBezTo>
                    <a:pt x="551" y="690"/>
                    <a:pt x="551" y="690"/>
                    <a:pt x="551" y="690"/>
                  </a:cubicBezTo>
                  <a:cubicBezTo>
                    <a:pt x="548" y="696"/>
                    <a:pt x="542" y="699"/>
                    <a:pt x="536" y="699"/>
                  </a:cubicBezTo>
                  <a:cubicBezTo>
                    <a:pt x="365" y="699"/>
                    <a:pt x="365" y="699"/>
                    <a:pt x="365" y="699"/>
                  </a:cubicBezTo>
                  <a:cubicBezTo>
                    <a:pt x="362" y="700"/>
                    <a:pt x="359" y="703"/>
                    <a:pt x="359" y="706"/>
                  </a:cubicBezTo>
                  <a:cubicBezTo>
                    <a:pt x="358" y="713"/>
                    <a:pt x="358" y="720"/>
                    <a:pt x="365" y="724"/>
                  </a:cubicBezTo>
                  <a:cubicBezTo>
                    <a:pt x="368" y="726"/>
                    <a:pt x="372" y="728"/>
                    <a:pt x="376" y="730"/>
                  </a:cubicBezTo>
                  <a:cubicBezTo>
                    <a:pt x="387" y="737"/>
                    <a:pt x="388" y="751"/>
                    <a:pt x="378" y="759"/>
                  </a:cubicBezTo>
                  <a:cubicBezTo>
                    <a:pt x="368" y="767"/>
                    <a:pt x="354" y="771"/>
                    <a:pt x="341" y="770"/>
                  </a:cubicBezTo>
                  <a:cubicBezTo>
                    <a:pt x="328" y="771"/>
                    <a:pt x="314" y="768"/>
                    <a:pt x="304" y="759"/>
                  </a:cubicBezTo>
                  <a:cubicBezTo>
                    <a:pt x="294" y="751"/>
                    <a:pt x="295" y="737"/>
                    <a:pt x="306" y="730"/>
                  </a:cubicBezTo>
                  <a:cubicBezTo>
                    <a:pt x="310" y="728"/>
                    <a:pt x="314" y="726"/>
                    <a:pt x="317" y="724"/>
                  </a:cubicBezTo>
                  <a:cubicBezTo>
                    <a:pt x="323" y="720"/>
                    <a:pt x="323" y="713"/>
                    <a:pt x="323" y="706"/>
                  </a:cubicBezTo>
                  <a:cubicBezTo>
                    <a:pt x="323" y="703"/>
                    <a:pt x="320" y="700"/>
                    <a:pt x="317" y="699"/>
                  </a:cubicBezTo>
                  <a:cubicBezTo>
                    <a:pt x="115" y="699"/>
                    <a:pt x="115" y="699"/>
                    <a:pt x="115" y="699"/>
                  </a:cubicBezTo>
                  <a:cubicBezTo>
                    <a:pt x="112" y="699"/>
                    <a:pt x="109" y="697"/>
                    <a:pt x="108" y="694"/>
                  </a:cubicBezTo>
                  <a:cubicBezTo>
                    <a:pt x="108" y="694"/>
                    <a:pt x="108" y="694"/>
                    <a:pt x="108" y="694"/>
                  </a:cubicBezTo>
                  <a:cubicBezTo>
                    <a:pt x="58" y="592"/>
                    <a:pt x="0" y="246"/>
                    <a:pt x="247" y="121"/>
                  </a:cubicBezTo>
                  <a:cubicBezTo>
                    <a:pt x="487" y="0"/>
                    <a:pt x="726" y="23"/>
                    <a:pt x="852" y="89"/>
                  </a:cubicBezTo>
                  <a:cubicBezTo>
                    <a:pt x="862" y="94"/>
                    <a:pt x="871" y="99"/>
                    <a:pt x="879" y="104"/>
                  </a:cubicBezTo>
                  <a:cubicBezTo>
                    <a:pt x="883" y="107"/>
                    <a:pt x="885" y="112"/>
                    <a:pt x="882" y="116"/>
                  </a:cubicBezTo>
                  <a:cubicBezTo>
                    <a:pt x="725" y="389"/>
                    <a:pt x="725" y="389"/>
                    <a:pt x="725" y="389"/>
                  </a:cubicBezTo>
                  <a:cubicBezTo>
                    <a:pt x="723" y="378"/>
                    <a:pt x="717" y="368"/>
                    <a:pt x="708" y="36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20" name="Google Shape;4720;p49"/>
            <p:cNvSpPr/>
            <p:nvPr/>
          </p:nvSpPr>
          <p:spPr>
            <a:xfrm flipH="1">
              <a:off x="2554206" y="1072424"/>
              <a:ext cx="329184" cy="568718"/>
            </a:xfrm>
            <a:custGeom>
              <a:avLst/>
              <a:gdLst/>
              <a:ahLst/>
              <a:cxnLst/>
              <a:rect l="l" t="t" r="r" b="b"/>
              <a:pathLst>
                <a:path w="654" h="1130" extrusionOk="0">
                  <a:moveTo>
                    <a:pt x="208" y="896"/>
                  </a:moveTo>
                  <a:cubicBezTo>
                    <a:pt x="217" y="891"/>
                    <a:pt x="224" y="882"/>
                    <a:pt x="225" y="871"/>
                  </a:cubicBezTo>
                  <a:cubicBezTo>
                    <a:pt x="228" y="856"/>
                    <a:pt x="224" y="838"/>
                    <a:pt x="214" y="822"/>
                  </a:cubicBezTo>
                  <a:cubicBezTo>
                    <a:pt x="205" y="805"/>
                    <a:pt x="192" y="793"/>
                    <a:pt x="177" y="787"/>
                  </a:cubicBezTo>
                  <a:cubicBezTo>
                    <a:pt x="167" y="784"/>
                    <a:pt x="156" y="784"/>
                    <a:pt x="147" y="790"/>
                  </a:cubicBezTo>
                  <a:cubicBezTo>
                    <a:pt x="137" y="795"/>
                    <a:pt x="131" y="805"/>
                    <a:pt x="130" y="816"/>
                  </a:cubicBezTo>
                  <a:cubicBezTo>
                    <a:pt x="3" y="597"/>
                    <a:pt x="3" y="597"/>
                    <a:pt x="3" y="597"/>
                  </a:cubicBezTo>
                  <a:cubicBezTo>
                    <a:pt x="0" y="591"/>
                    <a:pt x="0" y="585"/>
                    <a:pt x="3" y="579"/>
                  </a:cubicBezTo>
                  <a:cubicBezTo>
                    <a:pt x="142" y="339"/>
                    <a:pt x="142" y="339"/>
                    <a:pt x="142" y="339"/>
                  </a:cubicBezTo>
                  <a:cubicBezTo>
                    <a:pt x="142" y="336"/>
                    <a:pt x="142" y="332"/>
                    <a:pt x="139" y="330"/>
                  </a:cubicBezTo>
                  <a:cubicBezTo>
                    <a:pt x="133" y="326"/>
                    <a:pt x="127" y="323"/>
                    <a:pt x="121" y="326"/>
                  </a:cubicBezTo>
                  <a:cubicBezTo>
                    <a:pt x="117" y="328"/>
                    <a:pt x="113" y="331"/>
                    <a:pt x="110" y="333"/>
                  </a:cubicBezTo>
                  <a:cubicBezTo>
                    <a:pt x="98" y="339"/>
                    <a:pt x="85" y="333"/>
                    <a:pt x="83" y="320"/>
                  </a:cubicBezTo>
                  <a:cubicBezTo>
                    <a:pt x="81" y="307"/>
                    <a:pt x="85" y="294"/>
                    <a:pt x="92" y="282"/>
                  </a:cubicBezTo>
                  <a:cubicBezTo>
                    <a:pt x="99" y="271"/>
                    <a:pt x="108" y="260"/>
                    <a:pt x="120" y="256"/>
                  </a:cubicBezTo>
                  <a:cubicBezTo>
                    <a:pt x="132" y="251"/>
                    <a:pt x="144" y="259"/>
                    <a:pt x="144" y="272"/>
                  </a:cubicBezTo>
                  <a:cubicBezTo>
                    <a:pt x="145" y="276"/>
                    <a:pt x="144" y="281"/>
                    <a:pt x="144" y="285"/>
                  </a:cubicBezTo>
                  <a:cubicBezTo>
                    <a:pt x="145" y="293"/>
                    <a:pt x="150" y="296"/>
                    <a:pt x="157" y="299"/>
                  </a:cubicBezTo>
                  <a:cubicBezTo>
                    <a:pt x="160" y="301"/>
                    <a:pt x="163" y="299"/>
                    <a:pt x="166" y="297"/>
                  </a:cubicBezTo>
                  <a:cubicBezTo>
                    <a:pt x="334" y="6"/>
                    <a:pt x="334" y="6"/>
                    <a:pt x="334" y="6"/>
                  </a:cubicBezTo>
                  <a:cubicBezTo>
                    <a:pt x="337" y="2"/>
                    <a:pt x="343" y="0"/>
                    <a:pt x="347" y="3"/>
                  </a:cubicBezTo>
                  <a:cubicBezTo>
                    <a:pt x="480" y="102"/>
                    <a:pt x="524" y="251"/>
                    <a:pt x="535" y="353"/>
                  </a:cubicBezTo>
                  <a:cubicBezTo>
                    <a:pt x="542" y="405"/>
                    <a:pt x="507" y="442"/>
                    <a:pt x="511" y="473"/>
                  </a:cubicBezTo>
                  <a:cubicBezTo>
                    <a:pt x="518" y="532"/>
                    <a:pt x="648" y="625"/>
                    <a:pt x="651" y="690"/>
                  </a:cubicBezTo>
                  <a:cubicBezTo>
                    <a:pt x="654" y="734"/>
                    <a:pt x="565" y="752"/>
                    <a:pt x="550" y="781"/>
                  </a:cubicBezTo>
                  <a:cubicBezTo>
                    <a:pt x="543" y="794"/>
                    <a:pt x="562" y="823"/>
                    <a:pt x="560" y="841"/>
                  </a:cubicBezTo>
                  <a:cubicBezTo>
                    <a:pt x="559" y="857"/>
                    <a:pt x="515" y="874"/>
                    <a:pt x="515" y="874"/>
                  </a:cubicBezTo>
                  <a:cubicBezTo>
                    <a:pt x="515" y="874"/>
                    <a:pt x="546" y="903"/>
                    <a:pt x="548" y="916"/>
                  </a:cubicBezTo>
                  <a:cubicBezTo>
                    <a:pt x="549" y="932"/>
                    <a:pt x="520" y="957"/>
                    <a:pt x="519" y="973"/>
                  </a:cubicBezTo>
                  <a:cubicBezTo>
                    <a:pt x="519" y="989"/>
                    <a:pt x="545" y="1030"/>
                    <a:pt x="532" y="1073"/>
                  </a:cubicBezTo>
                  <a:cubicBezTo>
                    <a:pt x="515" y="1130"/>
                    <a:pt x="356" y="1091"/>
                    <a:pt x="288" y="1083"/>
                  </a:cubicBezTo>
                  <a:cubicBezTo>
                    <a:pt x="286" y="1083"/>
                    <a:pt x="283" y="1082"/>
                    <a:pt x="282" y="1079"/>
                  </a:cubicBezTo>
                  <a:cubicBezTo>
                    <a:pt x="177" y="898"/>
                    <a:pt x="177" y="898"/>
                    <a:pt x="177" y="898"/>
                  </a:cubicBezTo>
                  <a:cubicBezTo>
                    <a:pt x="188" y="902"/>
                    <a:pt x="199" y="902"/>
                    <a:pt x="208" y="89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21" name="Google Shape;4721;p49"/>
            <p:cNvSpPr/>
            <p:nvPr/>
          </p:nvSpPr>
          <p:spPr>
            <a:xfrm flipH="1">
              <a:off x="2750903" y="1372925"/>
              <a:ext cx="354381" cy="358367"/>
            </a:xfrm>
            <a:custGeom>
              <a:avLst/>
              <a:gdLst/>
              <a:ahLst/>
              <a:cxnLst/>
              <a:rect l="l" t="t" r="r" b="b"/>
              <a:pathLst>
                <a:path w="704" h="712" extrusionOk="0">
                  <a:moveTo>
                    <a:pt x="11" y="0"/>
                  </a:moveTo>
                  <a:cubicBezTo>
                    <a:pt x="170" y="0"/>
                    <a:pt x="170" y="0"/>
                    <a:pt x="170" y="0"/>
                  </a:cubicBezTo>
                  <a:cubicBezTo>
                    <a:pt x="162" y="7"/>
                    <a:pt x="157" y="17"/>
                    <a:pt x="157" y="28"/>
                  </a:cubicBezTo>
                  <a:cubicBezTo>
                    <a:pt x="157" y="38"/>
                    <a:pt x="162" y="48"/>
                    <a:pt x="170" y="55"/>
                  </a:cubicBezTo>
                  <a:cubicBezTo>
                    <a:pt x="182" y="65"/>
                    <a:pt x="199" y="70"/>
                    <a:pt x="218" y="70"/>
                  </a:cubicBezTo>
                  <a:cubicBezTo>
                    <a:pt x="237" y="70"/>
                    <a:pt x="254" y="65"/>
                    <a:pt x="267" y="55"/>
                  </a:cubicBezTo>
                  <a:cubicBezTo>
                    <a:pt x="275" y="48"/>
                    <a:pt x="280" y="38"/>
                    <a:pt x="280" y="28"/>
                  </a:cubicBezTo>
                  <a:cubicBezTo>
                    <a:pt x="280" y="17"/>
                    <a:pt x="275" y="7"/>
                    <a:pt x="266" y="0"/>
                  </a:cubicBezTo>
                  <a:cubicBezTo>
                    <a:pt x="411" y="0"/>
                    <a:pt x="411" y="0"/>
                    <a:pt x="411" y="0"/>
                  </a:cubicBezTo>
                  <a:cubicBezTo>
                    <a:pt x="417" y="0"/>
                    <a:pt x="423" y="3"/>
                    <a:pt x="426" y="9"/>
                  </a:cubicBezTo>
                  <a:cubicBezTo>
                    <a:pt x="565" y="249"/>
                    <a:pt x="565" y="249"/>
                    <a:pt x="565" y="249"/>
                  </a:cubicBezTo>
                  <a:cubicBezTo>
                    <a:pt x="568" y="251"/>
                    <a:pt x="571" y="253"/>
                    <a:pt x="575" y="251"/>
                  </a:cubicBezTo>
                  <a:cubicBezTo>
                    <a:pt x="581" y="248"/>
                    <a:pt x="586" y="244"/>
                    <a:pt x="587" y="237"/>
                  </a:cubicBezTo>
                  <a:cubicBezTo>
                    <a:pt x="587" y="233"/>
                    <a:pt x="587" y="228"/>
                    <a:pt x="587" y="224"/>
                  </a:cubicBezTo>
                  <a:cubicBezTo>
                    <a:pt x="587" y="211"/>
                    <a:pt x="599" y="203"/>
                    <a:pt x="611" y="208"/>
                  </a:cubicBezTo>
                  <a:cubicBezTo>
                    <a:pt x="623" y="212"/>
                    <a:pt x="633" y="223"/>
                    <a:pt x="639" y="234"/>
                  </a:cubicBezTo>
                  <a:cubicBezTo>
                    <a:pt x="646" y="245"/>
                    <a:pt x="650" y="259"/>
                    <a:pt x="648" y="272"/>
                  </a:cubicBezTo>
                  <a:cubicBezTo>
                    <a:pt x="646" y="285"/>
                    <a:pt x="633" y="290"/>
                    <a:pt x="622" y="284"/>
                  </a:cubicBezTo>
                  <a:cubicBezTo>
                    <a:pt x="618" y="282"/>
                    <a:pt x="614" y="280"/>
                    <a:pt x="611" y="278"/>
                  </a:cubicBezTo>
                  <a:cubicBezTo>
                    <a:pt x="604" y="275"/>
                    <a:pt x="598" y="278"/>
                    <a:pt x="592" y="282"/>
                  </a:cubicBezTo>
                  <a:cubicBezTo>
                    <a:pt x="589" y="283"/>
                    <a:pt x="589" y="287"/>
                    <a:pt x="589" y="291"/>
                  </a:cubicBezTo>
                  <a:cubicBezTo>
                    <a:pt x="700" y="482"/>
                    <a:pt x="700" y="482"/>
                    <a:pt x="700" y="482"/>
                  </a:cubicBezTo>
                  <a:cubicBezTo>
                    <a:pt x="700" y="482"/>
                    <a:pt x="701" y="484"/>
                    <a:pt x="700" y="485"/>
                  </a:cubicBezTo>
                  <a:cubicBezTo>
                    <a:pt x="700" y="487"/>
                    <a:pt x="699" y="488"/>
                    <a:pt x="699" y="488"/>
                  </a:cubicBezTo>
                  <a:cubicBezTo>
                    <a:pt x="699" y="488"/>
                    <a:pt x="699" y="488"/>
                    <a:pt x="699" y="488"/>
                  </a:cubicBezTo>
                  <a:cubicBezTo>
                    <a:pt x="671" y="516"/>
                    <a:pt x="704" y="593"/>
                    <a:pt x="688" y="619"/>
                  </a:cubicBezTo>
                  <a:cubicBezTo>
                    <a:pt x="664" y="659"/>
                    <a:pt x="299" y="712"/>
                    <a:pt x="119" y="586"/>
                  </a:cubicBezTo>
                  <a:cubicBezTo>
                    <a:pt x="83" y="561"/>
                    <a:pt x="129" y="479"/>
                    <a:pt x="98" y="269"/>
                  </a:cubicBezTo>
                  <a:cubicBezTo>
                    <a:pt x="84" y="172"/>
                    <a:pt x="45" y="96"/>
                    <a:pt x="3" y="12"/>
                  </a:cubicBezTo>
                  <a:cubicBezTo>
                    <a:pt x="0" y="7"/>
                    <a:pt x="4" y="0"/>
                    <a:pt x="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722" name="Google Shape;4722;p49"/>
          <p:cNvGrpSpPr/>
          <p:nvPr/>
        </p:nvGrpSpPr>
        <p:grpSpPr>
          <a:xfrm>
            <a:off x="6769823" y="721218"/>
            <a:ext cx="460705" cy="491455"/>
            <a:chOff x="9901824" y="937343"/>
            <a:chExt cx="744273" cy="793950"/>
          </a:xfrm>
        </p:grpSpPr>
        <p:grpSp>
          <p:nvGrpSpPr>
            <p:cNvPr id="4723" name="Google Shape;4723;p49"/>
            <p:cNvGrpSpPr/>
            <p:nvPr/>
          </p:nvGrpSpPr>
          <p:grpSpPr>
            <a:xfrm>
              <a:off x="9901824" y="937343"/>
              <a:ext cx="744273" cy="793950"/>
              <a:chOff x="9901824" y="937343"/>
              <a:chExt cx="744273" cy="793950"/>
            </a:xfrm>
          </p:grpSpPr>
          <p:sp>
            <p:nvSpPr>
              <p:cNvPr id="4724" name="Google Shape;4724;p49"/>
              <p:cNvSpPr/>
              <p:nvPr/>
            </p:nvSpPr>
            <p:spPr>
              <a:xfrm>
                <a:off x="10463799" y="1043794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25" name="Google Shape;4725;p49"/>
              <p:cNvSpPr/>
              <p:nvPr/>
            </p:nvSpPr>
            <p:spPr>
              <a:xfrm>
                <a:off x="10546077" y="1303491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26" name="Google Shape;4726;p49"/>
              <p:cNvSpPr/>
              <p:nvPr/>
            </p:nvSpPr>
            <p:spPr>
              <a:xfrm>
                <a:off x="10463799" y="1499539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27" name="Google Shape;4727;p49"/>
              <p:cNvSpPr/>
              <p:nvPr/>
            </p:nvSpPr>
            <p:spPr>
              <a:xfrm>
                <a:off x="10008275" y="1500204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28" name="Google Shape;4728;p49"/>
              <p:cNvSpPr/>
              <p:nvPr/>
            </p:nvSpPr>
            <p:spPr>
              <a:xfrm>
                <a:off x="9901824" y="1303934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29" name="Google Shape;4729;p49"/>
              <p:cNvSpPr/>
              <p:nvPr/>
            </p:nvSpPr>
            <p:spPr>
              <a:xfrm>
                <a:off x="10008275" y="1044237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30" name="Google Shape;4730;p49"/>
              <p:cNvSpPr/>
              <p:nvPr/>
            </p:nvSpPr>
            <p:spPr>
              <a:xfrm>
                <a:off x="10267751" y="937343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31" name="Google Shape;4731;p49"/>
              <p:cNvSpPr/>
              <p:nvPr/>
            </p:nvSpPr>
            <p:spPr>
              <a:xfrm>
                <a:off x="10183698" y="1629498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32" name="Google Shape;4732;p49"/>
              <p:cNvSpPr/>
              <p:nvPr/>
            </p:nvSpPr>
            <p:spPr>
              <a:xfrm>
                <a:off x="10188356" y="1667865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33" name="Google Shape;4733;p49"/>
              <p:cNvSpPr/>
              <p:nvPr/>
            </p:nvSpPr>
            <p:spPr>
              <a:xfrm>
                <a:off x="10212751" y="1705567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734" name="Google Shape;4734;p49"/>
            <p:cNvSpPr/>
            <p:nvPr/>
          </p:nvSpPr>
          <p:spPr>
            <a:xfrm>
              <a:off x="10047751" y="1220548"/>
              <a:ext cx="217117" cy="205362"/>
            </a:xfrm>
            <a:custGeom>
              <a:avLst/>
              <a:gdLst/>
              <a:ahLst/>
              <a:cxnLst/>
              <a:rect l="l" t="t" r="r" b="b"/>
              <a:pathLst>
                <a:path w="380" h="359" extrusionOk="0">
                  <a:moveTo>
                    <a:pt x="63" y="268"/>
                  </a:moveTo>
                  <a:cubicBezTo>
                    <a:pt x="78" y="297"/>
                    <a:pt x="94" y="324"/>
                    <a:pt x="108" y="350"/>
                  </a:cubicBezTo>
                  <a:cubicBezTo>
                    <a:pt x="113" y="359"/>
                    <a:pt x="113" y="359"/>
                    <a:pt x="113" y="359"/>
                  </a:cubicBezTo>
                  <a:cubicBezTo>
                    <a:pt x="380" y="206"/>
                    <a:pt x="380" y="206"/>
                    <a:pt x="380" y="206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2" y="2"/>
                    <a:pt x="22" y="4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0" y="88"/>
                    <a:pt x="14" y="174"/>
                    <a:pt x="63" y="26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35" name="Google Shape;4735;p49"/>
            <p:cNvSpPr/>
            <p:nvPr/>
          </p:nvSpPr>
          <p:spPr>
            <a:xfrm>
              <a:off x="10063053" y="1080830"/>
              <a:ext cx="205806" cy="250604"/>
            </a:xfrm>
            <a:custGeom>
              <a:avLst/>
              <a:gdLst/>
              <a:ahLst/>
              <a:cxnLst/>
              <a:rect l="l" t="t" r="r" b="b"/>
              <a:pathLst>
                <a:path w="360" h="438" extrusionOk="0">
                  <a:moveTo>
                    <a:pt x="0" y="230"/>
                  </a:moveTo>
                  <a:cubicBezTo>
                    <a:pt x="360" y="438"/>
                    <a:pt x="360" y="438"/>
                    <a:pt x="360" y="438"/>
                  </a:cubicBezTo>
                  <a:cubicBezTo>
                    <a:pt x="360" y="0"/>
                    <a:pt x="360" y="0"/>
                    <a:pt x="360" y="0"/>
                  </a:cubicBezTo>
                  <a:cubicBezTo>
                    <a:pt x="174" y="3"/>
                    <a:pt x="40" y="117"/>
                    <a:pt x="0" y="2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36" name="Google Shape;4736;p49"/>
            <p:cNvSpPr/>
            <p:nvPr/>
          </p:nvSpPr>
          <p:spPr>
            <a:xfrm>
              <a:off x="10276400" y="1080830"/>
              <a:ext cx="208024" cy="250604"/>
            </a:xfrm>
            <a:custGeom>
              <a:avLst/>
              <a:gdLst/>
              <a:ahLst/>
              <a:cxnLst/>
              <a:rect l="l" t="t" r="r" b="b"/>
              <a:pathLst>
                <a:path w="364" h="438" extrusionOk="0">
                  <a:moveTo>
                    <a:pt x="0" y="0"/>
                  </a:moveTo>
                  <a:cubicBezTo>
                    <a:pt x="0" y="438"/>
                    <a:pt x="0" y="438"/>
                    <a:pt x="0" y="438"/>
                  </a:cubicBezTo>
                  <a:cubicBezTo>
                    <a:pt x="364" y="228"/>
                    <a:pt x="364" y="228"/>
                    <a:pt x="364" y="228"/>
                  </a:cubicBezTo>
                  <a:cubicBezTo>
                    <a:pt x="323" y="115"/>
                    <a:pt x="186" y="1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37" name="Google Shape;4737;p49"/>
            <p:cNvSpPr/>
            <p:nvPr/>
          </p:nvSpPr>
          <p:spPr>
            <a:xfrm>
              <a:off x="10280392" y="1218773"/>
              <a:ext cx="219334" cy="208689"/>
            </a:xfrm>
            <a:custGeom>
              <a:avLst/>
              <a:gdLst/>
              <a:ahLst/>
              <a:cxnLst/>
              <a:rect l="l" t="t" r="r" b="b"/>
              <a:pathLst>
                <a:path w="384" h="365" extrusionOk="0">
                  <a:moveTo>
                    <a:pt x="322" y="271"/>
                  </a:moveTo>
                  <a:cubicBezTo>
                    <a:pt x="371" y="177"/>
                    <a:pt x="384" y="91"/>
                    <a:pt x="364" y="9"/>
                  </a:cubicBezTo>
                  <a:cubicBezTo>
                    <a:pt x="364" y="9"/>
                    <a:pt x="364" y="9"/>
                    <a:pt x="364" y="9"/>
                  </a:cubicBezTo>
                  <a:cubicBezTo>
                    <a:pt x="363" y="6"/>
                    <a:pt x="362" y="3"/>
                    <a:pt x="361" y="0"/>
                  </a:cubicBezTo>
                  <a:cubicBezTo>
                    <a:pt x="0" y="209"/>
                    <a:pt x="0" y="209"/>
                    <a:pt x="0" y="209"/>
                  </a:cubicBezTo>
                  <a:cubicBezTo>
                    <a:pt x="270" y="365"/>
                    <a:pt x="270" y="365"/>
                    <a:pt x="270" y="365"/>
                  </a:cubicBezTo>
                  <a:cubicBezTo>
                    <a:pt x="277" y="353"/>
                    <a:pt x="277" y="353"/>
                    <a:pt x="277" y="353"/>
                  </a:cubicBezTo>
                  <a:cubicBezTo>
                    <a:pt x="291" y="327"/>
                    <a:pt x="307" y="300"/>
                    <a:pt x="322" y="27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38" name="Google Shape;4738;p49"/>
            <p:cNvSpPr/>
            <p:nvPr/>
          </p:nvSpPr>
          <p:spPr>
            <a:xfrm>
              <a:off x="10116279" y="1345184"/>
              <a:ext cx="152580" cy="267681"/>
            </a:xfrm>
            <a:custGeom>
              <a:avLst/>
              <a:gdLst/>
              <a:ahLst/>
              <a:cxnLst/>
              <a:rect l="l" t="t" r="r" b="b"/>
              <a:pathLst>
                <a:path w="267" h="468" extrusionOk="0">
                  <a:moveTo>
                    <a:pt x="267" y="468"/>
                  </a:moveTo>
                  <a:cubicBezTo>
                    <a:pt x="267" y="0"/>
                    <a:pt x="267" y="0"/>
                    <a:pt x="267" y="0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21" y="190"/>
                    <a:pt x="42" y="229"/>
                    <a:pt x="61" y="272"/>
                  </a:cubicBezTo>
                  <a:cubicBezTo>
                    <a:pt x="75" y="304"/>
                    <a:pt x="83" y="346"/>
                    <a:pt x="90" y="383"/>
                  </a:cubicBezTo>
                  <a:cubicBezTo>
                    <a:pt x="92" y="398"/>
                    <a:pt x="95" y="411"/>
                    <a:pt x="98" y="424"/>
                  </a:cubicBezTo>
                  <a:cubicBezTo>
                    <a:pt x="105" y="457"/>
                    <a:pt x="116" y="466"/>
                    <a:pt x="151" y="467"/>
                  </a:cubicBezTo>
                  <a:cubicBezTo>
                    <a:pt x="157" y="468"/>
                    <a:pt x="157" y="468"/>
                    <a:pt x="157" y="468"/>
                  </a:cubicBezTo>
                  <a:cubicBezTo>
                    <a:pt x="185" y="468"/>
                    <a:pt x="185" y="468"/>
                    <a:pt x="185" y="468"/>
                  </a:cubicBezTo>
                  <a:cubicBezTo>
                    <a:pt x="237" y="468"/>
                    <a:pt x="237" y="468"/>
                    <a:pt x="237" y="468"/>
                  </a:cubicBezTo>
                  <a:cubicBezTo>
                    <a:pt x="247" y="468"/>
                    <a:pt x="257" y="468"/>
                    <a:pt x="267" y="4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39" name="Google Shape;4739;p49"/>
            <p:cNvSpPr/>
            <p:nvPr/>
          </p:nvSpPr>
          <p:spPr>
            <a:xfrm>
              <a:off x="10276400" y="1345184"/>
              <a:ext cx="154798" cy="267681"/>
            </a:xfrm>
            <a:custGeom>
              <a:avLst/>
              <a:gdLst/>
              <a:ahLst/>
              <a:cxnLst/>
              <a:rect l="l" t="t" r="r" b="b"/>
              <a:pathLst>
                <a:path w="271" h="468" extrusionOk="0">
                  <a:moveTo>
                    <a:pt x="174" y="424"/>
                  </a:moveTo>
                  <a:cubicBezTo>
                    <a:pt x="177" y="411"/>
                    <a:pt x="180" y="398"/>
                    <a:pt x="182" y="383"/>
                  </a:cubicBezTo>
                  <a:cubicBezTo>
                    <a:pt x="189" y="346"/>
                    <a:pt x="197" y="304"/>
                    <a:pt x="211" y="272"/>
                  </a:cubicBezTo>
                  <a:cubicBezTo>
                    <a:pt x="230" y="229"/>
                    <a:pt x="251" y="191"/>
                    <a:pt x="271" y="15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67"/>
                    <a:pt x="0" y="467"/>
                    <a:pt x="0" y="467"/>
                  </a:cubicBezTo>
                  <a:cubicBezTo>
                    <a:pt x="5" y="467"/>
                    <a:pt x="5" y="467"/>
                    <a:pt x="5" y="467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15" y="468"/>
                    <a:pt x="25" y="468"/>
                    <a:pt x="36" y="468"/>
                  </a:cubicBezTo>
                  <a:cubicBezTo>
                    <a:pt x="42" y="467"/>
                    <a:pt x="42" y="467"/>
                    <a:pt x="42" y="467"/>
                  </a:cubicBezTo>
                  <a:cubicBezTo>
                    <a:pt x="94" y="468"/>
                    <a:pt x="94" y="468"/>
                    <a:pt x="94" y="468"/>
                  </a:cubicBezTo>
                  <a:cubicBezTo>
                    <a:pt x="101" y="468"/>
                    <a:pt x="108" y="468"/>
                    <a:pt x="115" y="467"/>
                  </a:cubicBezTo>
                  <a:cubicBezTo>
                    <a:pt x="157" y="467"/>
                    <a:pt x="167" y="456"/>
                    <a:pt x="174" y="42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740" name="Google Shape;4740;p49"/>
          <p:cNvGrpSpPr/>
          <p:nvPr/>
        </p:nvGrpSpPr>
        <p:grpSpPr>
          <a:xfrm>
            <a:off x="2840992" y="767044"/>
            <a:ext cx="369868" cy="445629"/>
            <a:chOff x="3554761" y="1011374"/>
            <a:chExt cx="597525" cy="719918"/>
          </a:xfrm>
        </p:grpSpPr>
        <p:sp>
          <p:nvSpPr>
            <p:cNvPr id="4741" name="Google Shape;4741;p49"/>
            <p:cNvSpPr/>
            <p:nvPr/>
          </p:nvSpPr>
          <p:spPr>
            <a:xfrm>
              <a:off x="3615879" y="1376596"/>
              <a:ext cx="441685" cy="354696"/>
            </a:xfrm>
            <a:custGeom>
              <a:avLst/>
              <a:gdLst/>
              <a:ahLst/>
              <a:cxnLst/>
              <a:rect l="l" t="t" r="r" b="b"/>
              <a:pathLst>
                <a:path w="797" h="638" extrusionOk="0">
                  <a:moveTo>
                    <a:pt x="674" y="281"/>
                  </a:moveTo>
                  <a:cubicBezTo>
                    <a:pt x="667" y="288"/>
                    <a:pt x="658" y="291"/>
                    <a:pt x="648" y="290"/>
                  </a:cubicBezTo>
                  <a:cubicBezTo>
                    <a:pt x="634" y="289"/>
                    <a:pt x="620" y="281"/>
                    <a:pt x="608" y="269"/>
                  </a:cubicBezTo>
                  <a:cubicBezTo>
                    <a:pt x="595" y="257"/>
                    <a:pt x="588" y="243"/>
                    <a:pt x="586" y="228"/>
                  </a:cubicBezTo>
                  <a:cubicBezTo>
                    <a:pt x="585" y="219"/>
                    <a:pt x="589" y="209"/>
                    <a:pt x="595" y="202"/>
                  </a:cubicBezTo>
                  <a:cubicBezTo>
                    <a:pt x="602" y="195"/>
                    <a:pt x="612" y="192"/>
                    <a:pt x="622" y="193"/>
                  </a:cubicBezTo>
                  <a:cubicBezTo>
                    <a:pt x="433" y="4"/>
                    <a:pt x="433" y="4"/>
                    <a:pt x="433" y="4"/>
                  </a:cubicBezTo>
                  <a:cubicBezTo>
                    <a:pt x="429" y="0"/>
                    <a:pt x="423" y="0"/>
                    <a:pt x="419" y="4"/>
                  </a:cubicBezTo>
                  <a:cubicBezTo>
                    <a:pt x="216" y="207"/>
                    <a:pt x="216" y="207"/>
                    <a:pt x="216" y="207"/>
                  </a:cubicBezTo>
                  <a:cubicBezTo>
                    <a:pt x="214" y="209"/>
                    <a:pt x="212" y="210"/>
                    <a:pt x="209" y="210"/>
                  </a:cubicBezTo>
                  <a:cubicBezTo>
                    <a:pt x="208" y="210"/>
                    <a:pt x="206" y="210"/>
                    <a:pt x="205" y="209"/>
                  </a:cubicBezTo>
                  <a:cubicBezTo>
                    <a:pt x="201" y="204"/>
                    <a:pt x="197" y="200"/>
                    <a:pt x="198" y="193"/>
                  </a:cubicBezTo>
                  <a:cubicBezTo>
                    <a:pt x="199" y="190"/>
                    <a:pt x="200" y="186"/>
                    <a:pt x="201" y="182"/>
                  </a:cubicBezTo>
                  <a:cubicBezTo>
                    <a:pt x="204" y="171"/>
                    <a:pt x="195" y="161"/>
                    <a:pt x="184" y="162"/>
                  </a:cubicBezTo>
                  <a:cubicBezTo>
                    <a:pt x="172" y="163"/>
                    <a:pt x="161" y="170"/>
                    <a:pt x="153" y="179"/>
                  </a:cubicBezTo>
                  <a:cubicBezTo>
                    <a:pt x="144" y="187"/>
                    <a:pt x="137" y="198"/>
                    <a:pt x="136" y="210"/>
                  </a:cubicBezTo>
                  <a:cubicBezTo>
                    <a:pt x="135" y="221"/>
                    <a:pt x="145" y="230"/>
                    <a:pt x="156" y="227"/>
                  </a:cubicBezTo>
                  <a:cubicBezTo>
                    <a:pt x="160" y="226"/>
                    <a:pt x="164" y="225"/>
                    <a:pt x="167" y="224"/>
                  </a:cubicBezTo>
                  <a:cubicBezTo>
                    <a:pt x="174" y="223"/>
                    <a:pt x="178" y="227"/>
                    <a:pt x="183" y="231"/>
                  </a:cubicBezTo>
                  <a:cubicBezTo>
                    <a:pt x="184" y="232"/>
                    <a:pt x="184" y="234"/>
                    <a:pt x="184" y="235"/>
                  </a:cubicBezTo>
                  <a:cubicBezTo>
                    <a:pt x="184" y="237"/>
                    <a:pt x="183" y="240"/>
                    <a:pt x="181" y="242"/>
                  </a:cubicBezTo>
                  <a:cubicBezTo>
                    <a:pt x="4" y="419"/>
                    <a:pt x="4" y="419"/>
                    <a:pt x="4" y="419"/>
                  </a:cubicBezTo>
                  <a:cubicBezTo>
                    <a:pt x="0" y="423"/>
                    <a:pt x="1" y="427"/>
                    <a:pt x="2" y="430"/>
                  </a:cubicBezTo>
                  <a:cubicBezTo>
                    <a:pt x="32" y="483"/>
                    <a:pt x="232" y="420"/>
                    <a:pt x="247" y="435"/>
                  </a:cubicBezTo>
                  <a:cubicBezTo>
                    <a:pt x="274" y="459"/>
                    <a:pt x="244" y="530"/>
                    <a:pt x="258" y="554"/>
                  </a:cubicBezTo>
                  <a:cubicBezTo>
                    <a:pt x="279" y="589"/>
                    <a:pt x="609" y="638"/>
                    <a:pt x="773" y="524"/>
                  </a:cubicBezTo>
                  <a:cubicBezTo>
                    <a:pt x="797" y="507"/>
                    <a:pt x="779" y="460"/>
                    <a:pt x="781" y="357"/>
                  </a:cubicBezTo>
                  <a:cubicBezTo>
                    <a:pt x="781" y="354"/>
                    <a:pt x="780" y="352"/>
                    <a:pt x="779" y="350"/>
                  </a:cubicBezTo>
                  <a:cubicBezTo>
                    <a:pt x="683" y="255"/>
                    <a:pt x="683" y="255"/>
                    <a:pt x="683" y="255"/>
                  </a:cubicBezTo>
                  <a:cubicBezTo>
                    <a:pt x="684" y="265"/>
                    <a:pt x="681" y="274"/>
                    <a:pt x="674" y="28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42" name="Google Shape;4742;p49"/>
            <p:cNvSpPr/>
            <p:nvPr/>
          </p:nvSpPr>
          <p:spPr>
            <a:xfrm>
              <a:off x="3554761" y="1164199"/>
              <a:ext cx="288366" cy="430478"/>
            </a:xfrm>
            <a:custGeom>
              <a:avLst/>
              <a:gdLst/>
              <a:ahLst/>
              <a:cxnLst/>
              <a:rect l="l" t="t" r="r" b="b"/>
              <a:pathLst>
                <a:path w="520" h="774" extrusionOk="0">
                  <a:moveTo>
                    <a:pt x="2" y="460"/>
                  </a:moveTo>
                  <a:cubicBezTo>
                    <a:pt x="0" y="499"/>
                    <a:pt x="80" y="515"/>
                    <a:pt x="94" y="542"/>
                  </a:cubicBezTo>
                  <a:cubicBezTo>
                    <a:pt x="100" y="554"/>
                    <a:pt x="83" y="580"/>
                    <a:pt x="84" y="597"/>
                  </a:cubicBezTo>
                  <a:cubicBezTo>
                    <a:pt x="86" y="610"/>
                    <a:pt x="125" y="626"/>
                    <a:pt x="125" y="626"/>
                  </a:cubicBezTo>
                  <a:cubicBezTo>
                    <a:pt x="125" y="626"/>
                    <a:pt x="97" y="652"/>
                    <a:pt x="96" y="664"/>
                  </a:cubicBezTo>
                  <a:cubicBezTo>
                    <a:pt x="95" y="679"/>
                    <a:pt x="121" y="701"/>
                    <a:pt x="122" y="716"/>
                  </a:cubicBezTo>
                  <a:cubicBezTo>
                    <a:pt x="122" y="723"/>
                    <a:pt x="116" y="737"/>
                    <a:pt x="111" y="754"/>
                  </a:cubicBezTo>
                  <a:cubicBezTo>
                    <a:pt x="108" y="767"/>
                    <a:pt x="114" y="774"/>
                    <a:pt x="127" y="763"/>
                  </a:cubicBezTo>
                  <a:cubicBezTo>
                    <a:pt x="265" y="624"/>
                    <a:pt x="265" y="624"/>
                    <a:pt x="265" y="624"/>
                  </a:cubicBezTo>
                  <a:cubicBezTo>
                    <a:pt x="255" y="626"/>
                    <a:pt x="246" y="622"/>
                    <a:pt x="239" y="615"/>
                  </a:cubicBezTo>
                  <a:cubicBezTo>
                    <a:pt x="232" y="609"/>
                    <a:pt x="229" y="599"/>
                    <a:pt x="230" y="589"/>
                  </a:cubicBezTo>
                  <a:cubicBezTo>
                    <a:pt x="231" y="575"/>
                    <a:pt x="239" y="561"/>
                    <a:pt x="251" y="549"/>
                  </a:cubicBezTo>
                  <a:cubicBezTo>
                    <a:pt x="263" y="536"/>
                    <a:pt x="277" y="529"/>
                    <a:pt x="292" y="528"/>
                  </a:cubicBezTo>
                  <a:cubicBezTo>
                    <a:pt x="301" y="527"/>
                    <a:pt x="311" y="530"/>
                    <a:pt x="318" y="537"/>
                  </a:cubicBezTo>
                  <a:cubicBezTo>
                    <a:pt x="324" y="544"/>
                    <a:pt x="328" y="553"/>
                    <a:pt x="326" y="563"/>
                  </a:cubicBezTo>
                  <a:cubicBezTo>
                    <a:pt x="516" y="374"/>
                    <a:pt x="516" y="374"/>
                    <a:pt x="516" y="374"/>
                  </a:cubicBezTo>
                  <a:cubicBezTo>
                    <a:pt x="520" y="370"/>
                    <a:pt x="520" y="364"/>
                    <a:pt x="516" y="361"/>
                  </a:cubicBezTo>
                  <a:cubicBezTo>
                    <a:pt x="313" y="157"/>
                    <a:pt x="313" y="157"/>
                    <a:pt x="313" y="157"/>
                  </a:cubicBezTo>
                  <a:cubicBezTo>
                    <a:pt x="311" y="155"/>
                    <a:pt x="310" y="153"/>
                    <a:pt x="310" y="150"/>
                  </a:cubicBezTo>
                  <a:cubicBezTo>
                    <a:pt x="310" y="149"/>
                    <a:pt x="310" y="148"/>
                    <a:pt x="311" y="147"/>
                  </a:cubicBezTo>
                  <a:cubicBezTo>
                    <a:pt x="316" y="142"/>
                    <a:pt x="320" y="138"/>
                    <a:pt x="327" y="139"/>
                  </a:cubicBezTo>
                  <a:cubicBezTo>
                    <a:pt x="330" y="140"/>
                    <a:pt x="334" y="141"/>
                    <a:pt x="338" y="142"/>
                  </a:cubicBezTo>
                  <a:cubicBezTo>
                    <a:pt x="349" y="145"/>
                    <a:pt x="359" y="137"/>
                    <a:pt x="358" y="125"/>
                  </a:cubicBezTo>
                  <a:cubicBezTo>
                    <a:pt x="357" y="114"/>
                    <a:pt x="350" y="102"/>
                    <a:pt x="341" y="94"/>
                  </a:cubicBezTo>
                  <a:cubicBezTo>
                    <a:pt x="333" y="86"/>
                    <a:pt x="322" y="79"/>
                    <a:pt x="310" y="78"/>
                  </a:cubicBezTo>
                  <a:cubicBezTo>
                    <a:pt x="299" y="77"/>
                    <a:pt x="290" y="86"/>
                    <a:pt x="293" y="98"/>
                  </a:cubicBezTo>
                  <a:cubicBezTo>
                    <a:pt x="294" y="101"/>
                    <a:pt x="295" y="105"/>
                    <a:pt x="296" y="109"/>
                  </a:cubicBezTo>
                  <a:cubicBezTo>
                    <a:pt x="297" y="116"/>
                    <a:pt x="293" y="120"/>
                    <a:pt x="289" y="124"/>
                  </a:cubicBezTo>
                  <a:cubicBezTo>
                    <a:pt x="288" y="125"/>
                    <a:pt x="286" y="125"/>
                    <a:pt x="285" y="126"/>
                  </a:cubicBezTo>
                  <a:cubicBezTo>
                    <a:pt x="282" y="126"/>
                    <a:pt x="280" y="125"/>
                    <a:pt x="278" y="123"/>
                  </a:cubicBezTo>
                  <a:cubicBezTo>
                    <a:pt x="161" y="5"/>
                    <a:pt x="161" y="5"/>
                    <a:pt x="161" y="5"/>
                  </a:cubicBezTo>
                  <a:cubicBezTo>
                    <a:pt x="156" y="0"/>
                    <a:pt x="148" y="2"/>
                    <a:pt x="145" y="8"/>
                  </a:cubicBezTo>
                  <a:cubicBezTo>
                    <a:pt x="123" y="60"/>
                    <a:pt x="112" y="112"/>
                    <a:pt x="107" y="154"/>
                  </a:cubicBezTo>
                  <a:cubicBezTo>
                    <a:pt x="101" y="202"/>
                    <a:pt x="132" y="236"/>
                    <a:pt x="129" y="263"/>
                  </a:cubicBezTo>
                  <a:cubicBezTo>
                    <a:pt x="123" y="317"/>
                    <a:pt x="5" y="401"/>
                    <a:pt x="2" y="46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43" name="Google Shape;4743;p49"/>
            <p:cNvSpPr/>
            <p:nvPr/>
          </p:nvSpPr>
          <p:spPr>
            <a:xfrm>
              <a:off x="3860350" y="1126940"/>
              <a:ext cx="291937" cy="427110"/>
            </a:xfrm>
            <a:custGeom>
              <a:avLst/>
              <a:gdLst/>
              <a:ahLst/>
              <a:cxnLst/>
              <a:rect l="l" t="t" r="r" b="b"/>
              <a:pathLst>
                <a:path w="527" h="768" extrusionOk="0">
                  <a:moveTo>
                    <a:pt x="281" y="185"/>
                  </a:moveTo>
                  <a:cubicBezTo>
                    <a:pt x="288" y="191"/>
                    <a:pt x="291" y="201"/>
                    <a:pt x="290" y="211"/>
                  </a:cubicBezTo>
                  <a:cubicBezTo>
                    <a:pt x="289" y="225"/>
                    <a:pt x="281" y="239"/>
                    <a:pt x="269" y="251"/>
                  </a:cubicBezTo>
                  <a:cubicBezTo>
                    <a:pt x="257" y="264"/>
                    <a:pt x="242" y="271"/>
                    <a:pt x="228" y="273"/>
                  </a:cubicBezTo>
                  <a:cubicBezTo>
                    <a:pt x="218" y="274"/>
                    <a:pt x="209" y="270"/>
                    <a:pt x="202" y="264"/>
                  </a:cubicBezTo>
                  <a:cubicBezTo>
                    <a:pt x="195" y="257"/>
                    <a:pt x="192" y="247"/>
                    <a:pt x="193" y="237"/>
                  </a:cubicBezTo>
                  <a:cubicBezTo>
                    <a:pt x="4" y="426"/>
                    <a:pt x="4" y="426"/>
                    <a:pt x="4" y="426"/>
                  </a:cubicBezTo>
                  <a:cubicBezTo>
                    <a:pt x="0" y="430"/>
                    <a:pt x="0" y="436"/>
                    <a:pt x="4" y="440"/>
                  </a:cubicBezTo>
                  <a:cubicBezTo>
                    <a:pt x="207" y="643"/>
                    <a:pt x="207" y="643"/>
                    <a:pt x="207" y="643"/>
                  </a:cubicBezTo>
                  <a:cubicBezTo>
                    <a:pt x="209" y="645"/>
                    <a:pt x="210" y="647"/>
                    <a:pt x="210" y="650"/>
                  </a:cubicBezTo>
                  <a:cubicBezTo>
                    <a:pt x="210" y="651"/>
                    <a:pt x="209" y="653"/>
                    <a:pt x="208" y="654"/>
                  </a:cubicBezTo>
                  <a:cubicBezTo>
                    <a:pt x="204" y="658"/>
                    <a:pt x="200" y="662"/>
                    <a:pt x="193" y="661"/>
                  </a:cubicBezTo>
                  <a:cubicBezTo>
                    <a:pt x="189" y="660"/>
                    <a:pt x="186" y="659"/>
                    <a:pt x="182" y="658"/>
                  </a:cubicBezTo>
                  <a:cubicBezTo>
                    <a:pt x="171" y="655"/>
                    <a:pt x="161" y="664"/>
                    <a:pt x="162" y="675"/>
                  </a:cubicBezTo>
                  <a:cubicBezTo>
                    <a:pt x="163" y="687"/>
                    <a:pt x="170" y="698"/>
                    <a:pt x="179" y="706"/>
                  </a:cubicBezTo>
                  <a:cubicBezTo>
                    <a:pt x="187" y="715"/>
                    <a:pt x="198" y="722"/>
                    <a:pt x="209" y="723"/>
                  </a:cubicBezTo>
                  <a:cubicBezTo>
                    <a:pt x="221" y="724"/>
                    <a:pt x="229" y="714"/>
                    <a:pt x="227" y="703"/>
                  </a:cubicBezTo>
                  <a:cubicBezTo>
                    <a:pt x="226" y="699"/>
                    <a:pt x="224" y="695"/>
                    <a:pt x="224" y="691"/>
                  </a:cubicBezTo>
                  <a:cubicBezTo>
                    <a:pt x="222" y="685"/>
                    <a:pt x="226" y="681"/>
                    <a:pt x="231" y="676"/>
                  </a:cubicBezTo>
                  <a:cubicBezTo>
                    <a:pt x="232" y="675"/>
                    <a:pt x="233" y="675"/>
                    <a:pt x="235" y="675"/>
                  </a:cubicBezTo>
                  <a:cubicBezTo>
                    <a:pt x="237" y="675"/>
                    <a:pt x="240" y="676"/>
                    <a:pt x="241" y="677"/>
                  </a:cubicBezTo>
                  <a:cubicBezTo>
                    <a:pt x="326" y="763"/>
                    <a:pt x="326" y="763"/>
                    <a:pt x="326" y="763"/>
                  </a:cubicBezTo>
                  <a:cubicBezTo>
                    <a:pt x="332" y="768"/>
                    <a:pt x="342" y="765"/>
                    <a:pt x="343" y="757"/>
                  </a:cubicBezTo>
                  <a:cubicBezTo>
                    <a:pt x="344" y="735"/>
                    <a:pt x="347" y="712"/>
                    <a:pt x="350" y="686"/>
                  </a:cubicBezTo>
                  <a:cubicBezTo>
                    <a:pt x="365" y="585"/>
                    <a:pt x="409" y="509"/>
                    <a:pt x="453" y="420"/>
                  </a:cubicBezTo>
                  <a:cubicBezTo>
                    <a:pt x="488" y="349"/>
                    <a:pt x="527" y="147"/>
                    <a:pt x="441" y="6"/>
                  </a:cubicBezTo>
                  <a:cubicBezTo>
                    <a:pt x="438" y="1"/>
                    <a:pt x="430" y="0"/>
                    <a:pt x="426" y="4"/>
                  </a:cubicBezTo>
                  <a:cubicBezTo>
                    <a:pt x="254" y="176"/>
                    <a:pt x="254" y="176"/>
                    <a:pt x="254" y="176"/>
                  </a:cubicBezTo>
                  <a:cubicBezTo>
                    <a:pt x="264" y="175"/>
                    <a:pt x="274" y="178"/>
                    <a:pt x="281" y="18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44" name="Google Shape;4744;p49"/>
            <p:cNvSpPr/>
            <p:nvPr/>
          </p:nvSpPr>
          <p:spPr>
            <a:xfrm>
              <a:off x="3644023" y="1011374"/>
              <a:ext cx="449665" cy="347961"/>
            </a:xfrm>
            <a:custGeom>
              <a:avLst/>
              <a:gdLst/>
              <a:ahLst/>
              <a:cxnLst/>
              <a:rect l="l" t="t" r="r" b="b"/>
              <a:pathLst>
                <a:path w="811" h="626" extrusionOk="0">
                  <a:moveTo>
                    <a:pt x="126" y="345"/>
                  </a:moveTo>
                  <a:cubicBezTo>
                    <a:pt x="132" y="338"/>
                    <a:pt x="142" y="335"/>
                    <a:pt x="151" y="336"/>
                  </a:cubicBezTo>
                  <a:cubicBezTo>
                    <a:pt x="166" y="337"/>
                    <a:pt x="180" y="345"/>
                    <a:pt x="192" y="357"/>
                  </a:cubicBezTo>
                  <a:cubicBezTo>
                    <a:pt x="204" y="369"/>
                    <a:pt x="212" y="384"/>
                    <a:pt x="213" y="398"/>
                  </a:cubicBezTo>
                  <a:cubicBezTo>
                    <a:pt x="214" y="408"/>
                    <a:pt x="211" y="417"/>
                    <a:pt x="204" y="424"/>
                  </a:cubicBezTo>
                  <a:cubicBezTo>
                    <a:pt x="197" y="431"/>
                    <a:pt x="188" y="434"/>
                    <a:pt x="178" y="433"/>
                  </a:cubicBezTo>
                  <a:cubicBezTo>
                    <a:pt x="367" y="622"/>
                    <a:pt x="367" y="622"/>
                    <a:pt x="367" y="622"/>
                  </a:cubicBezTo>
                  <a:cubicBezTo>
                    <a:pt x="371" y="626"/>
                    <a:pt x="377" y="626"/>
                    <a:pt x="380" y="622"/>
                  </a:cubicBezTo>
                  <a:cubicBezTo>
                    <a:pt x="584" y="419"/>
                    <a:pt x="584" y="419"/>
                    <a:pt x="584" y="419"/>
                  </a:cubicBezTo>
                  <a:cubicBezTo>
                    <a:pt x="586" y="417"/>
                    <a:pt x="588" y="416"/>
                    <a:pt x="591" y="416"/>
                  </a:cubicBezTo>
                  <a:cubicBezTo>
                    <a:pt x="592" y="416"/>
                    <a:pt x="593" y="417"/>
                    <a:pt x="594" y="418"/>
                  </a:cubicBezTo>
                  <a:cubicBezTo>
                    <a:pt x="599" y="422"/>
                    <a:pt x="603" y="426"/>
                    <a:pt x="602" y="433"/>
                  </a:cubicBezTo>
                  <a:cubicBezTo>
                    <a:pt x="601" y="437"/>
                    <a:pt x="600" y="440"/>
                    <a:pt x="599" y="444"/>
                  </a:cubicBezTo>
                  <a:cubicBezTo>
                    <a:pt x="596" y="455"/>
                    <a:pt x="604" y="465"/>
                    <a:pt x="616" y="464"/>
                  </a:cubicBezTo>
                  <a:cubicBezTo>
                    <a:pt x="627" y="463"/>
                    <a:pt x="639" y="456"/>
                    <a:pt x="647" y="447"/>
                  </a:cubicBezTo>
                  <a:cubicBezTo>
                    <a:pt x="655" y="439"/>
                    <a:pt x="662" y="428"/>
                    <a:pt x="663" y="417"/>
                  </a:cubicBezTo>
                  <a:cubicBezTo>
                    <a:pt x="664" y="405"/>
                    <a:pt x="655" y="397"/>
                    <a:pt x="643" y="399"/>
                  </a:cubicBezTo>
                  <a:cubicBezTo>
                    <a:pt x="640" y="400"/>
                    <a:pt x="636" y="402"/>
                    <a:pt x="632" y="402"/>
                  </a:cubicBezTo>
                  <a:cubicBezTo>
                    <a:pt x="625" y="404"/>
                    <a:pt x="621" y="400"/>
                    <a:pt x="617" y="395"/>
                  </a:cubicBezTo>
                  <a:cubicBezTo>
                    <a:pt x="616" y="394"/>
                    <a:pt x="616" y="393"/>
                    <a:pt x="615" y="391"/>
                  </a:cubicBezTo>
                  <a:cubicBezTo>
                    <a:pt x="615" y="389"/>
                    <a:pt x="616" y="386"/>
                    <a:pt x="618" y="385"/>
                  </a:cubicBezTo>
                  <a:cubicBezTo>
                    <a:pt x="808" y="195"/>
                    <a:pt x="808" y="195"/>
                    <a:pt x="808" y="195"/>
                  </a:cubicBezTo>
                  <a:cubicBezTo>
                    <a:pt x="811" y="192"/>
                    <a:pt x="811" y="186"/>
                    <a:pt x="808" y="182"/>
                  </a:cubicBezTo>
                  <a:cubicBezTo>
                    <a:pt x="785" y="154"/>
                    <a:pt x="755" y="129"/>
                    <a:pt x="717" y="109"/>
                  </a:cubicBezTo>
                  <a:cubicBezTo>
                    <a:pt x="500" y="0"/>
                    <a:pt x="284" y="20"/>
                    <a:pt x="170" y="80"/>
                  </a:cubicBezTo>
                  <a:cubicBezTo>
                    <a:pt x="88" y="123"/>
                    <a:pt x="36" y="184"/>
                    <a:pt x="2" y="247"/>
                  </a:cubicBezTo>
                  <a:cubicBezTo>
                    <a:pt x="0" y="251"/>
                    <a:pt x="0" y="255"/>
                    <a:pt x="3" y="258"/>
                  </a:cubicBezTo>
                  <a:cubicBezTo>
                    <a:pt x="117" y="372"/>
                    <a:pt x="117" y="372"/>
                    <a:pt x="117" y="372"/>
                  </a:cubicBezTo>
                  <a:cubicBezTo>
                    <a:pt x="115" y="362"/>
                    <a:pt x="119" y="352"/>
                    <a:pt x="126" y="3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745" name="Google Shape;4745;p49"/>
          <p:cNvGrpSpPr/>
          <p:nvPr/>
        </p:nvGrpSpPr>
        <p:grpSpPr>
          <a:xfrm>
            <a:off x="3450722" y="766832"/>
            <a:ext cx="370755" cy="445841"/>
            <a:chOff x="4539787" y="1011032"/>
            <a:chExt cx="598958" cy="720261"/>
          </a:xfrm>
        </p:grpSpPr>
        <p:sp>
          <p:nvSpPr>
            <p:cNvPr id="4746" name="Google Shape;4746;p49"/>
            <p:cNvSpPr/>
            <p:nvPr/>
          </p:nvSpPr>
          <p:spPr>
            <a:xfrm>
              <a:off x="4849480" y="1011032"/>
              <a:ext cx="289264" cy="340491"/>
            </a:xfrm>
            <a:custGeom>
              <a:avLst/>
              <a:gdLst/>
              <a:ahLst/>
              <a:cxnLst/>
              <a:rect l="l" t="t" r="r" b="b"/>
              <a:pathLst>
                <a:path w="518" h="610" extrusionOk="0">
                  <a:moveTo>
                    <a:pt x="26" y="275"/>
                  </a:moveTo>
                  <a:cubicBezTo>
                    <a:pt x="36" y="275"/>
                    <a:pt x="45" y="280"/>
                    <a:pt x="51" y="287"/>
                  </a:cubicBezTo>
                  <a:cubicBezTo>
                    <a:pt x="61" y="299"/>
                    <a:pt x="66" y="315"/>
                    <a:pt x="65" y="332"/>
                  </a:cubicBezTo>
                  <a:cubicBezTo>
                    <a:pt x="66" y="350"/>
                    <a:pt x="61" y="366"/>
                    <a:pt x="51" y="377"/>
                  </a:cubicBezTo>
                  <a:cubicBezTo>
                    <a:pt x="45" y="384"/>
                    <a:pt x="36" y="389"/>
                    <a:pt x="26" y="389"/>
                  </a:cubicBezTo>
                  <a:cubicBezTo>
                    <a:pt x="16" y="389"/>
                    <a:pt x="7" y="384"/>
                    <a:pt x="0" y="376"/>
                  </a:cubicBezTo>
                  <a:cubicBezTo>
                    <a:pt x="0" y="603"/>
                    <a:pt x="0" y="603"/>
                    <a:pt x="0" y="603"/>
                  </a:cubicBezTo>
                  <a:cubicBezTo>
                    <a:pt x="0" y="607"/>
                    <a:pt x="5" y="610"/>
                    <a:pt x="9" y="609"/>
                  </a:cubicBezTo>
                  <a:cubicBezTo>
                    <a:pt x="244" y="532"/>
                    <a:pt x="244" y="532"/>
                    <a:pt x="244" y="532"/>
                  </a:cubicBezTo>
                  <a:cubicBezTo>
                    <a:pt x="245" y="532"/>
                    <a:pt x="247" y="532"/>
                    <a:pt x="248" y="532"/>
                  </a:cubicBezTo>
                  <a:cubicBezTo>
                    <a:pt x="250" y="533"/>
                    <a:pt x="252" y="534"/>
                    <a:pt x="253" y="537"/>
                  </a:cubicBezTo>
                  <a:cubicBezTo>
                    <a:pt x="256" y="543"/>
                    <a:pt x="257" y="548"/>
                    <a:pt x="253" y="554"/>
                  </a:cubicBezTo>
                  <a:cubicBezTo>
                    <a:pt x="251" y="557"/>
                    <a:pt x="248" y="560"/>
                    <a:pt x="245" y="563"/>
                  </a:cubicBezTo>
                  <a:cubicBezTo>
                    <a:pt x="237" y="572"/>
                    <a:pt x="240" y="584"/>
                    <a:pt x="252" y="589"/>
                  </a:cubicBezTo>
                  <a:cubicBezTo>
                    <a:pt x="263" y="593"/>
                    <a:pt x="276" y="592"/>
                    <a:pt x="287" y="588"/>
                  </a:cubicBezTo>
                  <a:cubicBezTo>
                    <a:pt x="299" y="584"/>
                    <a:pt x="310" y="578"/>
                    <a:pt x="317" y="568"/>
                  </a:cubicBezTo>
                  <a:cubicBezTo>
                    <a:pt x="323" y="557"/>
                    <a:pt x="318" y="545"/>
                    <a:pt x="306" y="543"/>
                  </a:cubicBezTo>
                  <a:cubicBezTo>
                    <a:pt x="303" y="542"/>
                    <a:pt x="299" y="541"/>
                    <a:pt x="295" y="540"/>
                  </a:cubicBezTo>
                  <a:cubicBezTo>
                    <a:pt x="288" y="538"/>
                    <a:pt x="286" y="533"/>
                    <a:pt x="285" y="526"/>
                  </a:cubicBezTo>
                  <a:cubicBezTo>
                    <a:pt x="284" y="524"/>
                    <a:pt x="285" y="521"/>
                    <a:pt x="287" y="520"/>
                  </a:cubicBezTo>
                  <a:cubicBezTo>
                    <a:pt x="287" y="519"/>
                    <a:pt x="288" y="518"/>
                    <a:pt x="289" y="518"/>
                  </a:cubicBezTo>
                  <a:cubicBezTo>
                    <a:pt x="505" y="448"/>
                    <a:pt x="505" y="448"/>
                    <a:pt x="505" y="448"/>
                  </a:cubicBezTo>
                  <a:cubicBezTo>
                    <a:pt x="507" y="447"/>
                    <a:pt x="509" y="445"/>
                    <a:pt x="509" y="442"/>
                  </a:cubicBezTo>
                  <a:cubicBezTo>
                    <a:pt x="518" y="313"/>
                    <a:pt x="487" y="155"/>
                    <a:pt x="341" y="81"/>
                  </a:cubicBezTo>
                  <a:cubicBezTo>
                    <a:pt x="224" y="22"/>
                    <a:pt x="108" y="0"/>
                    <a:pt x="7" y="2"/>
                  </a:cubicBezTo>
                  <a:cubicBezTo>
                    <a:pt x="3" y="2"/>
                    <a:pt x="0" y="5"/>
                    <a:pt x="0" y="8"/>
                  </a:cubicBezTo>
                  <a:cubicBezTo>
                    <a:pt x="0" y="288"/>
                    <a:pt x="0" y="288"/>
                    <a:pt x="0" y="288"/>
                  </a:cubicBezTo>
                  <a:cubicBezTo>
                    <a:pt x="7" y="280"/>
                    <a:pt x="16" y="275"/>
                    <a:pt x="26" y="2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47" name="Google Shape;4747;p49"/>
            <p:cNvSpPr/>
            <p:nvPr/>
          </p:nvSpPr>
          <p:spPr>
            <a:xfrm>
              <a:off x="4599335" y="1012768"/>
              <a:ext cx="277094" cy="339188"/>
            </a:xfrm>
            <a:custGeom>
              <a:avLst/>
              <a:gdLst/>
              <a:ahLst/>
              <a:cxnLst/>
              <a:rect l="l" t="t" r="r" b="b"/>
              <a:pathLst>
                <a:path w="496" h="608" extrusionOk="0">
                  <a:moveTo>
                    <a:pt x="118" y="481"/>
                  </a:moveTo>
                  <a:cubicBezTo>
                    <a:pt x="121" y="472"/>
                    <a:pt x="128" y="464"/>
                    <a:pt x="137" y="461"/>
                  </a:cubicBezTo>
                  <a:cubicBezTo>
                    <a:pt x="151" y="455"/>
                    <a:pt x="168" y="455"/>
                    <a:pt x="184" y="461"/>
                  </a:cubicBezTo>
                  <a:cubicBezTo>
                    <a:pt x="201" y="466"/>
                    <a:pt x="215" y="476"/>
                    <a:pt x="222" y="488"/>
                  </a:cubicBezTo>
                  <a:cubicBezTo>
                    <a:pt x="228" y="497"/>
                    <a:pt x="229" y="507"/>
                    <a:pt x="226" y="516"/>
                  </a:cubicBezTo>
                  <a:cubicBezTo>
                    <a:pt x="223" y="526"/>
                    <a:pt x="216" y="533"/>
                    <a:pt x="206" y="536"/>
                  </a:cubicBezTo>
                  <a:cubicBezTo>
                    <a:pt x="421" y="606"/>
                    <a:pt x="421" y="606"/>
                    <a:pt x="421" y="606"/>
                  </a:cubicBezTo>
                  <a:cubicBezTo>
                    <a:pt x="426" y="608"/>
                    <a:pt x="430" y="605"/>
                    <a:pt x="430" y="600"/>
                  </a:cubicBezTo>
                  <a:cubicBezTo>
                    <a:pt x="430" y="353"/>
                    <a:pt x="430" y="353"/>
                    <a:pt x="430" y="353"/>
                  </a:cubicBezTo>
                  <a:cubicBezTo>
                    <a:pt x="430" y="352"/>
                    <a:pt x="430" y="351"/>
                    <a:pt x="431" y="350"/>
                  </a:cubicBezTo>
                  <a:cubicBezTo>
                    <a:pt x="432" y="347"/>
                    <a:pt x="434" y="346"/>
                    <a:pt x="437" y="345"/>
                  </a:cubicBezTo>
                  <a:cubicBezTo>
                    <a:pt x="443" y="345"/>
                    <a:pt x="449" y="345"/>
                    <a:pt x="453" y="351"/>
                  </a:cubicBezTo>
                  <a:cubicBezTo>
                    <a:pt x="455" y="354"/>
                    <a:pt x="457" y="358"/>
                    <a:pt x="459" y="361"/>
                  </a:cubicBezTo>
                  <a:cubicBezTo>
                    <a:pt x="465" y="371"/>
                    <a:pt x="478" y="373"/>
                    <a:pt x="486" y="363"/>
                  </a:cubicBezTo>
                  <a:cubicBezTo>
                    <a:pt x="493" y="354"/>
                    <a:pt x="496" y="341"/>
                    <a:pt x="496" y="329"/>
                  </a:cubicBezTo>
                  <a:cubicBezTo>
                    <a:pt x="496" y="317"/>
                    <a:pt x="493" y="304"/>
                    <a:pt x="486" y="295"/>
                  </a:cubicBezTo>
                  <a:cubicBezTo>
                    <a:pt x="478" y="286"/>
                    <a:pt x="465" y="287"/>
                    <a:pt x="459" y="297"/>
                  </a:cubicBezTo>
                  <a:cubicBezTo>
                    <a:pt x="457" y="300"/>
                    <a:pt x="455" y="304"/>
                    <a:pt x="453" y="307"/>
                  </a:cubicBezTo>
                  <a:cubicBezTo>
                    <a:pt x="449" y="313"/>
                    <a:pt x="443" y="313"/>
                    <a:pt x="437" y="313"/>
                  </a:cubicBezTo>
                  <a:cubicBezTo>
                    <a:pt x="434" y="313"/>
                    <a:pt x="432" y="311"/>
                    <a:pt x="431" y="309"/>
                  </a:cubicBezTo>
                  <a:cubicBezTo>
                    <a:pt x="430" y="308"/>
                    <a:pt x="430" y="307"/>
                    <a:pt x="430" y="305"/>
                  </a:cubicBezTo>
                  <a:cubicBezTo>
                    <a:pt x="430" y="7"/>
                    <a:pt x="430" y="7"/>
                    <a:pt x="430" y="7"/>
                  </a:cubicBezTo>
                  <a:cubicBezTo>
                    <a:pt x="430" y="3"/>
                    <a:pt x="427" y="0"/>
                    <a:pt x="423" y="0"/>
                  </a:cubicBezTo>
                  <a:cubicBezTo>
                    <a:pt x="346" y="5"/>
                    <a:pt x="279" y="23"/>
                    <a:pt x="231" y="49"/>
                  </a:cubicBezTo>
                  <a:cubicBezTo>
                    <a:pt x="64" y="136"/>
                    <a:pt x="15" y="299"/>
                    <a:pt x="3" y="405"/>
                  </a:cubicBezTo>
                  <a:cubicBezTo>
                    <a:pt x="0" y="431"/>
                    <a:pt x="7" y="453"/>
                    <a:pt x="14" y="472"/>
                  </a:cubicBezTo>
                  <a:cubicBezTo>
                    <a:pt x="15" y="473"/>
                    <a:pt x="16" y="475"/>
                    <a:pt x="18" y="475"/>
                  </a:cubicBezTo>
                  <a:cubicBezTo>
                    <a:pt x="122" y="509"/>
                    <a:pt x="122" y="509"/>
                    <a:pt x="122" y="509"/>
                  </a:cubicBezTo>
                  <a:cubicBezTo>
                    <a:pt x="117" y="501"/>
                    <a:pt x="115" y="490"/>
                    <a:pt x="118" y="48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48" name="Google Shape;4748;p49"/>
            <p:cNvSpPr/>
            <p:nvPr/>
          </p:nvSpPr>
          <p:spPr>
            <a:xfrm>
              <a:off x="4539787" y="1276220"/>
              <a:ext cx="295350" cy="349606"/>
            </a:xfrm>
            <a:custGeom>
              <a:avLst/>
              <a:gdLst/>
              <a:ahLst/>
              <a:cxnLst/>
              <a:rect l="l" t="t" r="r" b="b"/>
              <a:pathLst>
                <a:path w="529" h="627" extrusionOk="0">
                  <a:moveTo>
                    <a:pt x="313" y="412"/>
                  </a:moveTo>
                  <a:cubicBezTo>
                    <a:pt x="306" y="406"/>
                    <a:pt x="301" y="397"/>
                    <a:pt x="300" y="387"/>
                  </a:cubicBezTo>
                  <a:cubicBezTo>
                    <a:pt x="299" y="373"/>
                    <a:pt x="305" y="357"/>
                    <a:pt x="315" y="343"/>
                  </a:cubicBezTo>
                  <a:cubicBezTo>
                    <a:pt x="325" y="329"/>
                    <a:pt x="339" y="319"/>
                    <a:pt x="353" y="315"/>
                  </a:cubicBezTo>
                  <a:cubicBezTo>
                    <a:pt x="362" y="313"/>
                    <a:pt x="372" y="314"/>
                    <a:pt x="380" y="320"/>
                  </a:cubicBezTo>
                  <a:cubicBezTo>
                    <a:pt x="388" y="326"/>
                    <a:pt x="393" y="335"/>
                    <a:pt x="394" y="345"/>
                  </a:cubicBezTo>
                  <a:cubicBezTo>
                    <a:pt x="527" y="162"/>
                    <a:pt x="527" y="162"/>
                    <a:pt x="527" y="162"/>
                  </a:cubicBezTo>
                  <a:cubicBezTo>
                    <a:pt x="529" y="159"/>
                    <a:pt x="528" y="153"/>
                    <a:pt x="523" y="152"/>
                  </a:cubicBezTo>
                  <a:cubicBezTo>
                    <a:pt x="288" y="76"/>
                    <a:pt x="288" y="76"/>
                    <a:pt x="288" y="76"/>
                  </a:cubicBezTo>
                  <a:cubicBezTo>
                    <a:pt x="287" y="75"/>
                    <a:pt x="286" y="75"/>
                    <a:pt x="285" y="74"/>
                  </a:cubicBezTo>
                  <a:cubicBezTo>
                    <a:pt x="284" y="72"/>
                    <a:pt x="282" y="70"/>
                    <a:pt x="283" y="67"/>
                  </a:cubicBezTo>
                  <a:cubicBezTo>
                    <a:pt x="285" y="61"/>
                    <a:pt x="287" y="55"/>
                    <a:pt x="294" y="53"/>
                  </a:cubicBezTo>
                  <a:cubicBezTo>
                    <a:pt x="297" y="52"/>
                    <a:pt x="301" y="52"/>
                    <a:pt x="305" y="51"/>
                  </a:cubicBezTo>
                  <a:cubicBezTo>
                    <a:pt x="317" y="48"/>
                    <a:pt x="322" y="36"/>
                    <a:pt x="315" y="26"/>
                  </a:cubicBezTo>
                  <a:cubicBezTo>
                    <a:pt x="309" y="16"/>
                    <a:pt x="297" y="9"/>
                    <a:pt x="286" y="6"/>
                  </a:cubicBezTo>
                  <a:cubicBezTo>
                    <a:pt x="274" y="2"/>
                    <a:pt x="261" y="0"/>
                    <a:pt x="250" y="5"/>
                  </a:cubicBezTo>
                  <a:cubicBezTo>
                    <a:pt x="239" y="9"/>
                    <a:pt x="236" y="22"/>
                    <a:pt x="244" y="31"/>
                  </a:cubicBezTo>
                  <a:cubicBezTo>
                    <a:pt x="246" y="34"/>
                    <a:pt x="249" y="37"/>
                    <a:pt x="252" y="40"/>
                  </a:cubicBezTo>
                  <a:cubicBezTo>
                    <a:pt x="256" y="45"/>
                    <a:pt x="254" y="51"/>
                    <a:pt x="252" y="57"/>
                  </a:cubicBezTo>
                  <a:cubicBezTo>
                    <a:pt x="251" y="59"/>
                    <a:pt x="249" y="61"/>
                    <a:pt x="246" y="61"/>
                  </a:cubicBezTo>
                  <a:cubicBezTo>
                    <a:pt x="245" y="61"/>
                    <a:pt x="244" y="61"/>
                    <a:pt x="243" y="61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36" y="26"/>
                    <a:pt x="131" y="30"/>
                    <a:pt x="132" y="35"/>
                  </a:cubicBezTo>
                  <a:cubicBezTo>
                    <a:pt x="132" y="38"/>
                    <a:pt x="132" y="41"/>
                    <a:pt x="132" y="44"/>
                  </a:cubicBezTo>
                  <a:cubicBezTo>
                    <a:pt x="125" y="99"/>
                    <a:pt x="5" y="184"/>
                    <a:pt x="2" y="244"/>
                  </a:cubicBezTo>
                  <a:cubicBezTo>
                    <a:pt x="0" y="285"/>
                    <a:pt x="82" y="301"/>
                    <a:pt x="96" y="329"/>
                  </a:cubicBezTo>
                  <a:cubicBezTo>
                    <a:pt x="103" y="341"/>
                    <a:pt x="85" y="368"/>
                    <a:pt x="87" y="384"/>
                  </a:cubicBezTo>
                  <a:cubicBezTo>
                    <a:pt x="88" y="398"/>
                    <a:pt x="128" y="414"/>
                    <a:pt x="128" y="414"/>
                  </a:cubicBezTo>
                  <a:cubicBezTo>
                    <a:pt x="128" y="414"/>
                    <a:pt x="99" y="441"/>
                    <a:pt x="98" y="453"/>
                  </a:cubicBezTo>
                  <a:cubicBezTo>
                    <a:pt x="97" y="468"/>
                    <a:pt x="124" y="491"/>
                    <a:pt x="125" y="506"/>
                  </a:cubicBezTo>
                  <a:cubicBezTo>
                    <a:pt x="125" y="521"/>
                    <a:pt x="101" y="558"/>
                    <a:pt x="112" y="598"/>
                  </a:cubicBezTo>
                  <a:cubicBezTo>
                    <a:pt x="119" y="621"/>
                    <a:pt x="149" y="627"/>
                    <a:pt x="186" y="626"/>
                  </a:cubicBezTo>
                  <a:cubicBezTo>
                    <a:pt x="188" y="626"/>
                    <a:pt x="190" y="625"/>
                    <a:pt x="191" y="624"/>
                  </a:cubicBezTo>
                  <a:cubicBezTo>
                    <a:pt x="342" y="417"/>
                    <a:pt x="342" y="417"/>
                    <a:pt x="342" y="417"/>
                  </a:cubicBezTo>
                  <a:cubicBezTo>
                    <a:pt x="332" y="420"/>
                    <a:pt x="322" y="418"/>
                    <a:pt x="313" y="41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49" name="Google Shape;4749;p49"/>
            <p:cNvSpPr/>
            <p:nvPr/>
          </p:nvSpPr>
          <p:spPr>
            <a:xfrm>
              <a:off x="4854479" y="1272314"/>
              <a:ext cx="277529" cy="353078"/>
            </a:xfrm>
            <a:custGeom>
              <a:avLst/>
              <a:gdLst/>
              <a:ahLst/>
              <a:cxnLst/>
              <a:rect l="l" t="t" r="r" b="b"/>
              <a:pathLst>
                <a:path w="497" h="633" extrusionOk="0">
                  <a:moveTo>
                    <a:pt x="326" y="81"/>
                  </a:moveTo>
                  <a:cubicBezTo>
                    <a:pt x="328" y="91"/>
                    <a:pt x="327" y="101"/>
                    <a:pt x="322" y="109"/>
                  </a:cubicBezTo>
                  <a:cubicBezTo>
                    <a:pt x="314" y="122"/>
                    <a:pt x="300" y="131"/>
                    <a:pt x="284" y="136"/>
                  </a:cubicBezTo>
                  <a:cubicBezTo>
                    <a:pt x="267" y="142"/>
                    <a:pt x="250" y="142"/>
                    <a:pt x="237" y="137"/>
                  </a:cubicBezTo>
                  <a:cubicBezTo>
                    <a:pt x="227" y="133"/>
                    <a:pt x="220" y="126"/>
                    <a:pt x="217" y="117"/>
                  </a:cubicBezTo>
                  <a:cubicBezTo>
                    <a:pt x="214" y="107"/>
                    <a:pt x="216" y="97"/>
                    <a:pt x="222" y="88"/>
                  </a:cubicBezTo>
                  <a:cubicBezTo>
                    <a:pt x="6" y="158"/>
                    <a:pt x="6" y="158"/>
                    <a:pt x="6" y="158"/>
                  </a:cubicBezTo>
                  <a:cubicBezTo>
                    <a:pt x="2" y="160"/>
                    <a:pt x="0" y="165"/>
                    <a:pt x="3" y="168"/>
                  </a:cubicBezTo>
                  <a:cubicBezTo>
                    <a:pt x="148" y="368"/>
                    <a:pt x="148" y="368"/>
                    <a:pt x="148" y="368"/>
                  </a:cubicBezTo>
                  <a:cubicBezTo>
                    <a:pt x="149" y="369"/>
                    <a:pt x="149" y="370"/>
                    <a:pt x="150" y="372"/>
                  </a:cubicBezTo>
                  <a:cubicBezTo>
                    <a:pt x="150" y="374"/>
                    <a:pt x="149" y="377"/>
                    <a:pt x="147" y="378"/>
                  </a:cubicBezTo>
                  <a:cubicBezTo>
                    <a:pt x="142" y="382"/>
                    <a:pt x="137" y="386"/>
                    <a:pt x="131" y="383"/>
                  </a:cubicBezTo>
                  <a:cubicBezTo>
                    <a:pt x="127" y="382"/>
                    <a:pt x="124" y="380"/>
                    <a:pt x="120" y="379"/>
                  </a:cubicBezTo>
                  <a:cubicBezTo>
                    <a:pt x="109" y="374"/>
                    <a:pt x="98" y="381"/>
                    <a:pt x="97" y="393"/>
                  </a:cubicBezTo>
                  <a:cubicBezTo>
                    <a:pt x="96" y="404"/>
                    <a:pt x="102" y="417"/>
                    <a:pt x="109" y="426"/>
                  </a:cubicBezTo>
                  <a:cubicBezTo>
                    <a:pt x="116" y="436"/>
                    <a:pt x="126" y="445"/>
                    <a:pt x="137" y="448"/>
                  </a:cubicBezTo>
                  <a:cubicBezTo>
                    <a:pt x="149" y="451"/>
                    <a:pt x="159" y="443"/>
                    <a:pt x="158" y="431"/>
                  </a:cubicBezTo>
                  <a:cubicBezTo>
                    <a:pt x="158" y="427"/>
                    <a:pt x="157" y="423"/>
                    <a:pt x="157" y="419"/>
                  </a:cubicBezTo>
                  <a:cubicBezTo>
                    <a:pt x="156" y="412"/>
                    <a:pt x="161" y="408"/>
                    <a:pt x="167" y="405"/>
                  </a:cubicBezTo>
                  <a:cubicBezTo>
                    <a:pt x="169" y="403"/>
                    <a:pt x="171" y="404"/>
                    <a:pt x="174" y="405"/>
                  </a:cubicBezTo>
                  <a:cubicBezTo>
                    <a:pt x="175" y="405"/>
                    <a:pt x="176" y="406"/>
                    <a:pt x="176" y="407"/>
                  </a:cubicBezTo>
                  <a:cubicBezTo>
                    <a:pt x="336" y="627"/>
                    <a:pt x="336" y="627"/>
                    <a:pt x="336" y="627"/>
                  </a:cubicBezTo>
                  <a:cubicBezTo>
                    <a:pt x="340" y="633"/>
                    <a:pt x="349" y="630"/>
                    <a:pt x="348" y="623"/>
                  </a:cubicBezTo>
                  <a:cubicBezTo>
                    <a:pt x="345" y="577"/>
                    <a:pt x="342" y="510"/>
                    <a:pt x="356" y="414"/>
                  </a:cubicBezTo>
                  <a:cubicBezTo>
                    <a:pt x="372" y="311"/>
                    <a:pt x="417" y="234"/>
                    <a:pt x="461" y="143"/>
                  </a:cubicBezTo>
                  <a:cubicBezTo>
                    <a:pt x="475" y="114"/>
                    <a:pt x="489" y="66"/>
                    <a:pt x="497" y="9"/>
                  </a:cubicBezTo>
                  <a:cubicBezTo>
                    <a:pt x="497" y="4"/>
                    <a:pt x="493" y="0"/>
                    <a:pt x="488" y="2"/>
                  </a:cubicBezTo>
                  <a:cubicBezTo>
                    <a:pt x="305" y="61"/>
                    <a:pt x="305" y="61"/>
                    <a:pt x="305" y="61"/>
                  </a:cubicBezTo>
                  <a:cubicBezTo>
                    <a:pt x="315" y="64"/>
                    <a:pt x="322" y="72"/>
                    <a:pt x="326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50" name="Google Shape;4750;p49"/>
            <p:cNvSpPr/>
            <p:nvPr/>
          </p:nvSpPr>
          <p:spPr>
            <a:xfrm>
              <a:off x="4661491" y="1370403"/>
              <a:ext cx="388584" cy="360890"/>
            </a:xfrm>
            <a:custGeom>
              <a:avLst/>
              <a:gdLst/>
              <a:ahLst/>
              <a:cxnLst/>
              <a:rect l="l" t="t" r="r" b="b"/>
              <a:pathLst>
                <a:path w="696" h="647" extrusionOk="0">
                  <a:moveTo>
                    <a:pt x="506" y="283"/>
                  </a:moveTo>
                  <a:cubicBezTo>
                    <a:pt x="498" y="289"/>
                    <a:pt x="488" y="291"/>
                    <a:pt x="478" y="288"/>
                  </a:cubicBezTo>
                  <a:cubicBezTo>
                    <a:pt x="464" y="285"/>
                    <a:pt x="451" y="275"/>
                    <a:pt x="441" y="261"/>
                  </a:cubicBezTo>
                  <a:cubicBezTo>
                    <a:pt x="430" y="246"/>
                    <a:pt x="425" y="231"/>
                    <a:pt x="426" y="216"/>
                  </a:cubicBezTo>
                  <a:cubicBezTo>
                    <a:pt x="427" y="206"/>
                    <a:pt x="432" y="197"/>
                    <a:pt x="439" y="192"/>
                  </a:cubicBezTo>
                  <a:cubicBezTo>
                    <a:pt x="447" y="186"/>
                    <a:pt x="458" y="184"/>
                    <a:pt x="468" y="187"/>
                  </a:cubicBezTo>
                  <a:cubicBezTo>
                    <a:pt x="334" y="4"/>
                    <a:pt x="334" y="4"/>
                    <a:pt x="334" y="4"/>
                  </a:cubicBezTo>
                  <a:cubicBezTo>
                    <a:pt x="332" y="0"/>
                    <a:pt x="326" y="0"/>
                    <a:pt x="324" y="4"/>
                  </a:cubicBezTo>
                  <a:cubicBezTo>
                    <a:pt x="178" y="204"/>
                    <a:pt x="178" y="204"/>
                    <a:pt x="178" y="204"/>
                  </a:cubicBezTo>
                  <a:cubicBezTo>
                    <a:pt x="178" y="205"/>
                    <a:pt x="177" y="205"/>
                    <a:pt x="176" y="206"/>
                  </a:cubicBezTo>
                  <a:cubicBezTo>
                    <a:pt x="173" y="207"/>
                    <a:pt x="171" y="207"/>
                    <a:pt x="169" y="206"/>
                  </a:cubicBezTo>
                  <a:cubicBezTo>
                    <a:pt x="163" y="202"/>
                    <a:pt x="159" y="199"/>
                    <a:pt x="159" y="192"/>
                  </a:cubicBezTo>
                  <a:cubicBezTo>
                    <a:pt x="159" y="188"/>
                    <a:pt x="160" y="184"/>
                    <a:pt x="160" y="180"/>
                  </a:cubicBezTo>
                  <a:cubicBezTo>
                    <a:pt x="161" y="168"/>
                    <a:pt x="151" y="159"/>
                    <a:pt x="139" y="162"/>
                  </a:cubicBezTo>
                  <a:cubicBezTo>
                    <a:pt x="128" y="165"/>
                    <a:pt x="118" y="174"/>
                    <a:pt x="111" y="184"/>
                  </a:cubicBezTo>
                  <a:cubicBezTo>
                    <a:pt x="104" y="194"/>
                    <a:pt x="98" y="206"/>
                    <a:pt x="99" y="218"/>
                  </a:cubicBezTo>
                  <a:cubicBezTo>
                    <a:pt x="100" y="230"/>
                    <a:pt x="111" y="236"/>
                    <a:pt x="122" y="232"/>
                  </a:cubicBezTo>
                  <a:cubicBezTo>
                    <a:pt x="126" y="230"/>
                    <a:pt x="129" y="228"/>
                    <a:pt x="133" y="227"/>
                  </a:cubicBezTo>
                  <a:cubicBezTo>
                    <a:pt x="140" y="225"/>
                    <a:pt x="144" y="228"/>
                    <a:pt x="149" y="232"/>
                  </a:cubicBezTo>
                  <a:cubicBezTo>
                    <a:pt x="152" y="234"/>
                    <a:pt x="152" y="236"/>
                    <a:pt x="152" y="239"/>
                  </a:cubicBezTo>
                  <a:cubicBezTo>
                    <a:pt x="152" y="240"/>
                    <a:pt x="151" y="241"/>
                    <a:pt x="151" y="242"/>
                  </a:cubicBezTo>
                  <a:cubicBezTo>
                    <a:pt x="4" y="444"/>
                    <a:pt x="4" y="444"/>
                    <a:pt x="4" y="444"/>
                  </a:cubicBezTo>
                  <a:cubicBezTo>
                    <a:pt x="0" y="449"/>
                    <a:pt x="4" y="455"/>
                    <a:pt x="10" y="455"/>
                  </a:cubicBezTo>
                  <a:cubicBezTo>
                    <a:pt x="72" y="448"/>
                    <a:pt x="138" y="432"/>
                    <a:pt x="147" y="440"/>
                  </a:cubicBezTo>
                  <a:cubicBezTo>
                    <a:pt x="174" y="465"/>
                    <a:pt x="143" y="537"/>
                    <a:pt x="158" y="561"/>
                  </a:cubicBezTo>
                  <a:cubicBezTo>
                    <a:pt x="180" y="598"/>
                    <a:pt x="517" y="647"/>
                    <a:pt x="683" y="531"/>
                  </a:cubicBezTo>
                  <a:cubicBezTo>
                    <a:pt x="691" y="525"/>
                    <a:pt x="695" y="517"/>
                    <a:pt x="696" y="504"/>
                  </a:cubicBezTo>
                  <a:cubicBezTo>
                    <a:pt x="696" y="502"/>
                    <a:pt x="696" y="501"/>
                    <a:pt x="695" y="500"/>
                  </a:cubicBezTo>
                  <a:cubicBezTo>
                    <a:pt x="519" y="258"/>
                    <a:pt x="519" y="258"/>
                    <a:pt x="519" y="258"/>
                  </a:cubicBezTo>
                  <a:cubicBezTo>
                    <a:pt x="519" y="268"/>
                    <a:pt x="514" y="278"/>
                    <a:pt x="506" y="28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751" name="Google Shape;4751;p49"/>
          <p:cNvGrpSpPr/>
          <p:nvPr/>
        </p:nvGrpSpPr>
        <p:grpSpPr>
          <a:xfrm>
            <a:off x="4061340" y="766940"/>
            <a:ext cx="366917" cy="445733"/>
            <a:chOff x="5526246" y="1011207"/>
            <a:chExt cx="592758" cy="720086"/>
          </a:xfrm>
        </p:grpSpPr>
        <p:sp>
          <p:nvSpPr>
            <p:cNvPr id="4752" name="Google Shape;4752;p49"/>
            <p:cNvSpPr/>
            <p:nvPr/>
          </p:nvSpPr>
          <p:spPr>
            <a:xfrm>
              <a:off x="5632379" y="1011207"/>
              <a:ext cx="311420" cy="340347"/>
            </a:xfrm>
            <a:custGeom>
              <a:avLst/>
              <a:gdLst/>
              <a:ahLst/>
              <a:cxnLst/>
              <a:rect l="l" t="t" r="r" b="b"/>
              <a:pathLst>
                <a:path w="518" h="567" extrusionOk="0">
                  <a:moveTo>
                    <a:pt x="144" y="322"/>
                  </a:moveTo>
                  <a:cubicBezTo>
                    <a:pt x="151" y="316"/>
                    <a:pt x="160" y="314"/>
                    <a:pt x="169" y="316"/>
                  </a:cubicBezTo>
                  <a:cubicBezTo>
                    <a:pt x="182" y="318"/>
                    <a:pt x="195" y="327"/>
                    <a:pt x="205" y="339"/>
                  </a:cubicBezTo>
                  <a:cubicBezTo>
                    <a:pt x="215" y="352"/>
                    <a:pt x="221" y="366"/>
                    <a:pt x="220" y="379"/>
                  </a:cubicBezTo>
                  <a:cubicBezTo>
                    <a:pt x="220" y="388"/>
                    <a:pt x="216" y="397"/>
                    <a:pt x="209" y="402"/>
                  </a:cubicBezTo>
                  <a:cubicBezTo>
                    <a:pt x="202" y="408"/>
                    <a:pt x="193" y="410"/>
                    <a:pt x="184" y="408"/>
                  </a:cubicBezTo>
                  <a:cubicBezTo>
                    <a:pt x="308" y="562"/>
                    <a:pt x="308" y="562"/>
                    <a:pt x="308" y="562"/>
                  </a:cubicBezTo>
                  <a:cubicBezTo>
                    <a:pt x="312" y="567"/>
                    <a:pt x="321" y="565"/>
                    <a:pt x="323" y="559"/>
                  </a:cubicBezTo>
                  <a:cubicBezTo>
                    <a:pt x="400" y="358"/>
                    <a:pt x="400" y="358"/>
                    <a:pt x="400" y="358"/>
                  </a:cubicBezTo>
                  <a:cubicBezTo>
                    <a:pt x="401" y="356"/>
                    <a:pt x="403" y="354"/>
                    <a:pt x="405" y="353"/>
                  </a:cubicBezTo>
                  <a:cubicBezTo>
                    <a:pt x="406" y="353"/>
                    <a:pt x="407" y="353"/>
                    <a:pt x="409" y="353"/>
                  </a:cubicBezTo>
                  <a:cubicBezTo>
                    <a:pt x="414" y="355"/>
                    <a:pt x="419" y="357"/>
                    <a:pt x="421" y="363"/>
                  </a:cubicBezTo>
                  <a:cubicBezTo>
                    <a:pt x="422" y="367"/>
                    <a:pt x="422" y="370"/>
                    <a:pt x="422" y="374"/>
                  </a:cubicBezTo>
                  <a:cubicBezTo>
                    <a:pt x="425" y="384"/>
                    <a:pt x="435" y="390"/>
                    <a:pt x="445" y="384"/>
                  </a:cubicBezTo>
                  <a:cubicBezTo>
                    <a:pt x="454" y="379"/>
                    <a:pt x="461" y="369"/>
                    <a:pt x="465" y="358"/>
                  </a:cubicBezTo>
                  <a:cubicBezTo>
                    <a:pt x="469" y="348"/>
                    <a:pt x="471" y="336"/>
                    <a:pt x="467" y="326"/>
                  </a:cubicBezTo>
                  <a:cubicBezTo>
                    <a:pt x="464" y="315"/>
                    <a:pt x="452" y="312"/>
                    <a:pt x="444" y="319"/>
                  </a:cubicBezTo>
                  <a:cubicBezTo>
                    <a:pt x="441" y="321"/>
                    <a:pt x="438" y="323"/>
                    <a:pt x="435" y="326"/>
                  </a:cubicBezTo>
                  <a:cubicBezTo>
                    <a:pt x="430" y="329"/>
                    <a:pt x="425" y="327"/>
                    <a:pt x="419" y="325"/>
                  </a:cubicBezTo>
                  <a:cubicBezTo>
                    <a:pt x="418" y="324"/>
                    <a:pt x="417" y="324"/>
                    <a:pt x="417" y="322"/>
                  </a:cubicBezTo>
                  <a:cubicBezTo>
                    <a:pt x="416" y="320"/>
                    <a:pt x="416" y="318"/>
                    <a:pt x="416" y="316"/>
                  </a:cubicBezTo>
                  <a:cubicBezTo>
                    <a:pt x="517" y="54"/>
                    <a:pt x="517" y="54"/>
                    <a:pt x="517" y="54"/>
                  </a:cubicBezTo>
                  <a:cubicBezTo>
                    <a:pt x="518" y="49"/>
                    <a:pt x="516" y="44"/>
                    <a:pt x="511" y="43"/>
                  </a:cubicBezTo>
                  <a:cubicBezTo>
                    <a:pt x="356" y="0"/>
                    <a:pt x="213" y="22"/>
                    <a:pt x="130" y="66"/>
                  </a:cubicBezTo>
                  <a:cubicBezTo>
                    <a:pt x="74" y="95"/>
                    <a:pt x="33" y="133"/>
                    <a:pt x="3" y="174"/>
                  </a:cubicBezTo>
                  <a:cubicBezTo>
                    <a:pt x="0" y="178"/>
                    <a:pt x="0" y="182"/>
                    <a:pt x="3" y="185"/>
                  </a:cubicBezTo>
                  <a:cubicBezTo>
                    <a:pt x="133" y="346"/>
                    <a:pt x="133" y="346"/>
                    <a:pt x="133" y="346"/>
                  </a:cubicBezTo>
                  <a:cubicBezTo>
                    <a:pt x="133" y="336"/>
                    <a:pt x="137" y="327"/>
                    <a:pt x="144" y="32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53" name="Google Shape;4753;p49"/>
            <p:cNvSpPr/>
            <p:nvPr/>
          </p:nvSpPr>
          <p:spPr>
            <a:xfrm>
              <a:off x="5835019" y="1041711"/>
              <a:ext cx="283984" cy="330260"/>
            </a:xfrm>
            <a:custGeom>
              <a:avLst/>
              <a:gdLst/>
              <a:ahLst/>
              <a:cxnLst/>
              <a:rect l="l" t="t" r="r" b="b"/>
              <a:pathLst>
                <a:path w="473" h="550" extrusionOk="0">
                  <a:moveTo>
                    <a:pt x="128" y="252"/>
                  </a:moveTo>
                  <a:cubicBezTo>
                    <a:pt x="136" y="255"/>
                    <a:pt x="142" y="262"/>
                    <a:pt x="145" y="270"/>
                  </a:cubicBezTo>
                  <a:cubicBezTo>
                    <a:pt x="149" y="283"/>
                    <a:pt x="148" y="298"/>
                    <a:pt x="143" y="313"/>
                  </a:cubicBezTo>
                  <a:cubicBezTo>
                    <a:pt x="137" y="328"/>
                    <a:pt x="128" y="340"/>
                    <a:pt x="116" y="347"/>
                  </a:cubicBezTo>
                  <a:cubicBezTo>
                    <a:pt x="108" y="351"/>
                    <a:pt x="99" y="352"/>
                    <a:pt x="90" y="349"/>
                  </a:cubicBezTo>
                  <a:cubicBezTo>
                    <a:pt x="82" y="345"/>
                    <a:pt x="75" y="338"/>
                    <a:pt x="73" y="329"/>
                  </a:cubicBezTo>
                  <a:cubicBezTo>
                    <a:pt x="2" y="514"/>
                    <a:pt x="2" y="514"/>
                    <a:pt x="2" y="514"/>
                  </a:cubicBezTo>
                  <a:cubicBezTo>
                    <a:pt x="0" y="520"/>
                    <a:pt x="5" y="527"/>
                    <a:pt x="12" y="526"/>
                  </a:cubicBezTo>
                  <a:cubicBezTo>
                    <a:pt x="224" y="492"/>
                    <a:pt x="224" y="492"/>
                    <a:pt x="224" y="492"/>
                  </a:cubicBezTo>
                  <a:cubicBezTo>
                    <a:pt x="227" y="491"/>
                    <a:pt x="229" y="492"/>
                    <a:pt x="231" y="493"/>
                  </a:cubicBezTo>
                  <a:cubicBezTo>
                    <a:pt x="232" y="494"/>
                    <a:pt x="233" y="495"/>
                    <a:pt x="233" y="497"/>
                  </a:cubicBezTo>
                  <a:cubicBezTo>
                    <a:pt x="234" y="502"/>
                    <a:pt x="235" y="508"/>
                    <a:pt x="230" y="512"/>
                  </a:cubicBezTo>
                  <a:cubicBezTo>
                    <a:pt x="228" y="515"/>
                    <a:pt x="225" y="516"/>
                    <a:pt x="222" y="519"/>
                  </a:cubicBezTo>
                  <a:cubicBezTo>
                    <a:pt x="214" y="526"/>
                    <a:pt x="214" y="538"/>
                    <a:pt x="224" y="543"/>
                  </a:cubicBezTo>
                  <a:cubicBezTo>
                    <a:pt x="233" y="549"/>
                    <a:pt x="245" y="550"/>
                    <a:pt x="256" y="548"/>
                  </a:cubicBezTo>
                  <a:cubicBezTo>
                    <a:pt x="267" y="546"/>
                    <a:pt x="279" y="542"/>
                    <a:pt x="286" y="534"/>
                  </a:cubicBezTo>
                  <a:cubicBezTo>
                    <a:pt x="293" y="525"/>
                    <a:pt x="290" y="514"/>
                    <a:pt x="280" y="510"/>
                  </a:cubicBezTo>
                  <a:cubicBezTo>
                    <a:pt x="277" y="508"/>
                    <a:pt x="273" y="507"/>
                    <a:pt x="270" y="506"/>
                  </a:cubicBezTo>
                  <a:cubicBezTo>
                    <a:pt x="264" y="503"/>
                    <a:pt x="263" y="498"/>
                    <a:pt x="263" y="492"/>
                  </a:cubicBezTo>
                  <a:cubicBezTo>
                    <a:pt x="262" y="490"/>
                    <a:pt x="263" y="489"/>
                    <a:pt x="263" y="488"/>
                  </a:cubicBezTo>
                  <a:cubicBezTo>
                    <a:pt x="265" y="486"/>
                    <a:pt x="267" y="485"/>
                    <a:pt x="269" y="485"/>
                  </a:cubicBezTo>
                  <a:cubicBezTo>
                    <a:pt x="439" y="458"/>
                    <a:pt x="439" y="458"/>
                    <a:pt x="439" y="458"/>
                  </a:cubicBezTo>
                  <a:cubicBezTo>
                    <a:pt x="442" y="457"/>
                    <a:pt x="445" y="454"/>
                    <a:pt x="446" y="451"/>
                  </a:cubicBezTo>
                  <a:cubicBezTo>
                    <a:pt x="473" y="328"/>
                    <a:pt x="470" y="126"/>
                    <a:pt x="304" y="42"/>
                  </a:cubicBezTo>
                  <a:cubicBezTo>
                    <a:pt x="271" y="25"/>
                    <a:pt x="239" y="12"/>
                    <a:pt x="207" y="2"/>
                  </a:cubicBezTo>
                  <a:cubicBezTo>
                    <a:pt x="203" y="0"/>
                    <a:pt x="198" y="3"/>
                    <a:pt x="196" y="7"/>
                  </a:cubicBezTo>
                  <a:cubicBezTo>
                    <a:pt x="101" y="254"/>
                    <a:pt x="101" y="254"/>
                    <a:pt x="101" y="254"/>
                  </a:cubicBezTo>
                  <a:cubicBezTo>
                    <a:pt x="109" y="249"/>
                    <a:pt x="119" y="248"/>
                    <a:pt x="128" y="25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54" name="Google Shape;4754;p49"/>
            <p:cNvSpPr/>
            <p:nvPr/>
          </p:nvSpPr>
          <p:spPr>
            <a:xfrm>
              <a:off x="5837907" y="1326815"/>
              <a:ext cx="260158" cy="268291"/>
            </a:xfrm>
            <a:custGeom>
              <a:avLst/>
              <a:gdLst/>
              <a:ahLst/>
              <a:cxnLst/>
              <a:rect l="l" t="t" r="r" b="b"/>
              <a:pathLst>
                <a:path w="433" h="447" extrusionOk="0">
                  <a:moveTo>
                    <a:pt x="299" y="45"/>
                  </a:moveTo>
                  <a:cubicBezTo>
                    <a:pt x="301" y="53"/>
                    <a:pt x="298" y="62"/>
                    <a:pt x="292" y="69"/>
                  </a:cubicBezTo>
                  <a:cubicBezTo>
                    <a:pt x="283" y="79"/>
                    <a:pt x="270" y="86"/>
                    <a:pt x="254" y="88"/>
                  </a:cubicBezTo>
                  <a:cubicBezTo>
                    <a:pt x="238" y="91"/>
                    <a:pt x="223" y="89"/>
                    <a:pt x="211" y="82"/>
                  </a:cubicBezTo>
                  <a:cubicBezTo>
                    <a:pt x="203" y="77"/>
                    <a:pt x="198" y="70"/>
                    <a:pt x="197" y="61"/>
                  </a:cubicBezTo>
                  <a:cubicBezTo>
                    <a:pt x="195" y="52"/>
                    <a:pt x="198" y="43"/>
                    <a:pt x="205" y="36"/>
                  </a:cubicBezTo>
                  <a:cubicBezTo>
                    <a:pt x="10" y="67"/>
                    <a:pt x="10" y="67"/>
                    <a:pt x="10" y="67"/>
                  </a:cubicBezTo>
                  <a:cubicBezTo>
                    <a:pt x="3" y="68"/>
                    <a:pt x="0" y="76"/>
                    <a:pt x="4" y="81"/>
                  </a:cubicBezTo>
                  <a:cubicBezTo>
                    <a:pt x="140" y="249"/>
                    <a:pt x="140" y="249"/>
                    <a:pt x="140" y="249"/>
                  </a:cubicBezTo>
                  <a:cubicBezTo>
                    <a:pt x="141" y="250"/>
                    <a:pt x="142" y="253"/>
                    <a:pt x="142" y="255"/>
                  </a:cubicBezTo>
                  <a:cubicBezTo>
                    <a:pt x="142" y="256"/>
                    <a:pt x="141" y="258"/>
                    <a:pt x="140" y="258"/>
                  </a:cubicBezTo>
                  <a:cubicBezTo>
                    <a:pt x="136" y="262"/>
                    <a:pt x="131" y="266"/>
                    <a:pt x="125" y="264"/>
                  </a:cubicBezTo>
                  <a:cubicBezTo>
                    <a:pt x="122" y="263"/>
                    <a:pt x="119" y="261"/>
                    <a:pt x="115" y="260"/>
                  </a:cubicBezTo>
                  <a:cubicBezTo>
                    <a:pt x="105" y="256"/>
                    <a:pt x="95" y="263"/>
                    <a:pt x="95" y="274"/>
                  </a:cubicBezTo>
                  <a:cubicBezTo>
                    <a:pt x="95" y="285"/>
                    <a:pt x="100" y="296"/>
                    <a:pt x="107" y="304"/>
                  </a:cubicBezTo>
                  <a:cubicBezTo>
                    <a:pt x="114" y="313"/>
                    <a:pt x="124" y="321"/>
                    <a:pt x="134" y="323"/>
                  </a:cubicBezTo>
                  <a:cubicBezTo>
                    <a:pt x="145" y="325"/>
                    <a:pt x="154" y="317"/>
                    <a:pt x="152" y="306"/>
                  </a:cubicBezTo>
                  <a:cubicBezTo>
                    <a:pt x="152" y="302"/>
                    <a:pt x="151" y="299"/>
                    <a:pt x="151" y="295"/>
                  </a:cubicBezTo>
                  <a:cubicBezTo>
                    <a:pt x="150" y="289"/>
                    <a:pt x="154" y="285"/>
                    <a:pt x="159" y="282"/>
                  </a:cubicBezTo>
                  <a:cubicBezTo>
                    <a:pt x="160" y="281"/>
                    <a:pt x="161" y="281"/>
                    <a:pt x="162" y="281"/>
                  </a:cubicBezTo>
                  <a:cubicBezTo>
                    <a:pt x="165" y="281"/>
                    <a:pt x="167" y="282"/>
                    <a:pt x="168" y="284"/>
                  </a:cubicBezTo>
                  <a:cubicBezTo>
                    <a:pt x="295" y="440"/>
                    <a:pt x="295" y="440"/>
                    <a:pt x="295" y="440"/>
                  </a:cubicBezTo>
                  <a:cubicBezTo>
                    <a:pt x="301" y="447"/>
                    <a:pt x="311" y="443"/>
                    <a:pt x="311" y="435"/>
                  </a:cubicBezTo>
                  <a:cubicBezTo>
                    <a:pt x="311" y="399"/>
                    <a:pt x="312" y="354"/>
                    <a:pt x="321" y="300"/>
                  </a:cubicBezTo>
                  <a:cubicBezTo>
                    <a:pt x="335" y="205"/>
                    <a:pt x="376" y="134"/>
                    <a:pt x="417" y="51"/>
                  </a:cubicBezTo>
                  <a:cubicBezTo>
                    <a:pt x="422" y="41"/>
                    <a:pt x="427" y="28"/>
                    <a:pt x="431" y="13"/>
                  </a:cubicBezTo>
                  <a:cubicBezTo>
                    <a:pt x="433" y="7"/>
                    <a:pt x="428" y="0"/>
                    <a:pt x="422" y="1"/>
                  </a:cubicBezTo>
                  <a:cubicBezTo>
                    <a:pt x="284" y="23"/>
                    <a:pt x="284" y="23"/>
                    <a:pt x="284" y="23"/>
                  </a:cubicBezTo>
                  <a:cubicBezTo>
                    <a:pt x="292" y="28"/>
                    <a:pt x="298" y="36"/>
                    <a:pt x="299" y="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55" name="Google Shape;4755;p49"/>
            <p:cNvSpPr/>
            <p:nvPr/>
          </p:nvSpPr>
          <p:spPr>
            <a:xfrm>
              <a:off x="5725035" y="1379176"/>
              <a:ext cx="304441" cy="352116"/>
            </a:xfrm>
            <a:custGeom>
              <a:avLst/>
              <a:gdLst/>
              <a:ahLst/>
              <a:cxnLst/>
              <a:rect l="l" t="t" r="r" b="b"/>
              <a:pathLst>
                <a:path w="507" h="587" extrusionOk="0">
                  <a:moveTo>
                    <a:pt x="344" y="245"/>
                  </a:moveTo>
                  <a:cubicBezTo>
                    <a:pt x="337" y="251"/>
                    <a:pt x="328" y="253"/>
                    <a:pt x="319" y="251"/>
                  </a:cubicBezTo>
                  <a:cubicBezTo>
                    <a:pt x="306" y="248"/>
                    <a:pt x="293" y="240"/>
                    <a:pt x="283" y="227"/>
                  </a:cubicBezTo>
                  <a:cubicBezTo>
                    <a:pt x="273" y="215"/>
                    <a:pt x="267" y="201"/>
                    <a:pt x="267" y="187"/>
                  </a:cubicBezTo>
                  <a:cubicBezTo>
                    <a:pt x="267" y="178"/>
                    <a:pt x="271" y="170"/>
                    <a:pt x="278" y="164"/>
                  </a:cubicBezTo>
                  <a:cubicBezTo>
                    <a:pt x="285" y="158"/>
                    <a:pt x="295" y="156"/>
                    <a:pt x="304" y="158"/>
                  </a:cubicBezTo>
                  <a:cubicBezTo>
                    <a:pt x="179" y="5"/>
                    <a:pt x="179" y="5"/>
                    <a:pt x="179" y="5"/>
                  </a:cubicBezTo>
                  <a:cubicBezTo>
                    <a:pt x="175" y="0"/>
                    <a:pt x="167" y="1"/>
                    <a:pt x="164" y="8"/>
                  </a:cubicBezTo>
                  <a:cubicBezTo>
                    <a:pt x="87" y="209"/>
                    <a:pt x="87" y="209"/>
                    <a:pt x="87" y="209"/>
                  </a:cubicBezTo>
                  <a:cubicBezTo>
                    <a:pt x="86" y="211"/>
                    <a:pt x="85" y="213"/>
                    <a:pt x="83" y="214"/>
                  </a:cubicBezTo>
                  <a:cubicBezTo>
                    <a:pt x="81" y="214"/>
                    <a:pt x="80" y="214"/>
                    <a:pt x="79" y="214"/>
                  </a:cubicBezTo>
                  <a:cubicBezTo>
                    <a:pt x="73" y="212"/>
                    <a:pt x="68" y="210"/>
                    <a:pt x="67" y="204"/>
                  </a:cubicBezTo>
                  <a:cubicBezTo>
                    <a:pt x="66" y="200"/>
                    <a:pt x="66" y="196"/>
                    <a:pt x="65" y="193"/>
                  </a:cubicBezTo>
                  <a:cubicBezTo>
                    <a:pt x="63" y="182"/>
                    <a:pt x="52" y="177"/>
                    <a:pt x="43" y="182"/>
                  </a:cubicBezTo>
                  <a:cubicBezTo>
                    <a:pt x="33" y="188"/>
                    <a:pt x="27" y="198"/>
                    <a:pt x="23" y="208"/>
                  </a:cubicBezTo>
                  <a:cubicBezTo>
                    <a:pt x="19" y="219"/>
                    <a:pt x="17" y="231"/>
                    <a:pt x="20" y="241"/>
                  </a:cubicBezTo>
                  <a:cubicBezTo>
                    <a:pt x="24" y="251"/>
                    <a:pt x="35" y="255"/>
                    <a:pt x="44" y="248"/>
                  </a:cubicBezTo>
                  <a:cubicBezTo>
                    <a:pt x="47" y="246"/>
                    <a:pt x="49" y="243"/>
                    <a:pt x="52" y="241"/>
                  </a:cubicBezTo>
                  <a:cubicBezTo>
                    <a:pt x="58" y="238"/>
                    <a:pt x="63" y="239"/>
                    <a:pt x="68" y="242"/>
                  </a:cubicBezTo>
                  <a:cubicBezTo>
                    <a:pt x="69" y="242"/>
                    <a:pt x="70" y="243"/>
                    <a:pt x="71" y="244"/>
                  </a:cubicBezTo>
                  <a:cubicBezTo>
                    <a:pt x="72" y="246"/>
                    <a:pt x="72" y="249"/>
                    <a:pt x="71" y="251"/>
                  </a:cubicBezTo>
                  <a:cubicBezTo>
                    <a:pt x="10" y="410"/>
                    <a:pt x="10" y="410"/>
                    <a:pt x="10" y="410"/>
                  </a:cubicBezTo>
                  <a:cubicBezTo>
                    <a:pt x="10" y="412"/>
                    <a:pt x="9" y="414"/>
                    <a:pt x="10" y="415"/>
                  </a:cubicBezTo>
                  <a:cubicBezTo>
                    <a:pt x="16" y="445"/>
                    <a:pt x="0" y="490"/>
                    <a:pt x="10" y="508"/>
                  </a:cubicBezTo>
                  <a:cubicBezTo>
                    <a:pt x="30" y="542"/>
                    <a:pt x="339" y="587"/>
                    <a:pt x="491" y="480"/>
                  </a:cubicBezTo>
                  <a:cubicBezTo>
                    <a:pt x="507" y="469"/>
                    <a:pt x="504" y="446"/>
                    <a:pt x="501" y="402"/>
                  </a:cubicBezTo>
                  <a:cubicBezTo>
                    <a:pt x="355" y="221"/>
                    <a:pt x="355" y="221"/>
                    <a:pt x="355" y="221"/>
                  </a:cubicBezTo>
                  <a:cubicBezTo>
                    <a:pt x="355" y="230"/>
                    <a:pt x="351" y="239"/>
                    <a:pt x="344" y="24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56" name="Google Shape;4756;p49"/>
            <p:cNvSpPr/>
            <p:nvPr/>
          </p:nvSpPr>
          <p:spPr>
            <a:xfrm>
              <a:off x="5526246" y="1358760"/>
              <a:ext cx="289521" cy="285105"/>
            </a:xfrm>
            <a:custGeom>
              <a:avLst/>
              <a:gdLst/>
              <a:ahLst/>
              <a:cxnLst/>
              <a:rect l="l" t="t" r="r" b="b"/>
              <a:pathLst>
                <a:path w="482" h="475" extrusionOk="0">
                  <a:moveTo>
                    <a:pt x="354" y="298"/>
                  </a:moveTo>
                  <a:cubicBezTo>
                    <a:pt x="346" y="295"/>
                    <a:pt x="339" y="288"/>
                    <a:pt x="336" y="279"/>
                  </a:cubicBezTo>
                  <a:cubicBezTo>
                    <a:pt x="332" y="267"/>
                    <a:pt x="333" y="252"/>
                    <a:pt x="339" y="237"/>
                  </a:cubicBezTo>
                  <a:cubicBezTo>
                    <a:pt x="345" y="222"/>
                    <a:pt x="354" y="210"/>
                    <a:pt x="366" y="203"/>
                  </a:cubicBezTo>
                  <a:cubicBezTo>
                    <a:pt x="374" y="199"/>
                    <a:pt x="383" y="198"/>
                    <a:pt x="391" y="201"/>
                  </a:cubicBezTo>
                  <a:cubicBezTo>
                    <a:pt x="400" y="204"/>
                    <a:pt x="406" y="211"/>
                    <a:pt x="409" y="220"/>
                  </a:cubicBezTo>
                  <a:cubicBezTo>
                    <a:pt x="480" y="36"/>
                    <a:pt x="480" y="36"/>
                    <a:pt x="480" y="36"/>
                  </a:cubicBezTo>
                  <a:cubicBezTo>
                    <a:pt x="482" y="30"/>
                    <a:pt x="477" y="23"/>
                    <a:pt x="470" y="24"/>
                  </a:cubicBezTo>
                  <a:cubicBezTo>
                    <a:pt x="257" y="58"/>
                    <a:pt x="257" y="58"/>
                    <a:pt x="257" y="58"/>
                  </a:cubicBezTo>
                  <a:cubicBezTo>
                    <a:pt x="255" y="58"/>
                    <a:pt x="252" y="58"/>
                    <a:pt x="251" y="56"/>
                  </a:cubicBezTo>
                  <a:cubicBezTo>
                    <a:pt x="250" y="56"/>
                    <a:pt x="249" y="54"/>
                    <a:pt x="249" y="53"/>
                  </a:cubicBezTo>
                  <a:cubicBezTo>
                    <a:pt x="248" y="47"/>
                    <a:pt x="247" y="42"/>
                    <a:pt x="251" y="38"/>
                  </a:cubicBezTo>
                  <a:cubicBezTo>
                    <a:pt x="254" y="35"/>
                    <a:pt x="257" y="33"/>
                    <a:pt x="260" y="31"/>
                  </a:cubicBezTo>
                  <a:cubicBezTo>
                    <a:pt x="268" y="24"/>
                    <a:pt x="267" y="12"/>
                    <a:pt x="258" y="6"/>
                  </a:cubicBezTo>
                  <a:cubicBezTo>
                    <a:pt x="248" y="1"/>
                    <a:pt x="236" y="0"/>
                    <a:pt x="225" y="2"/>
                  </a:cubicBezTo>
                  <a:cubicBezTo>
                    <a:pt x="214" y="3"/>
                    <a:pt x="203" y="8"/>
                    <a:pt x="196" y="16"/>
                  </a:cubicBezTo>
                  <a:cubicBezTo>
                    <a:pt x="189" y="24"/>
                    <a:pt x="192" y="36"/>
                    <a:pt x="202" y="40"/>
                  </a:cubicBezTo>
                  <a:cubicBezTo>
                    <a:pt x="205" y="42"/>
                    <a:pt x="208" y="42"/>
                    <a:pt x="212" y="44"/>
                  </a:cubicBezTo>
                  <a:cubicBezTo>
                    <a:pt x="217" y="47"/>
                    <a:pt x="218" y="52"/>
                    <a:pt x="219" y="58"/>
                  </a:cubicBezTo>
                  <a:cubicBezTo>
                    <a:pt x="219" y="59"/>
                    <a:pt x="219" y="60"/>
                    <a:pt x="218" y="61"/>
                  </a:cubicBezTo>
                  <a:cubicBezTo>
                    <a:pt x="217" y="64"/>
                    <a:pt x="215" y="65"/>
                    <a:pt x="212" y="65"/>
                  </a:cubicBezTo>
                  <a:cubicBezTo>
                    <a:pt x="9" y="98"/>
                    <a:pt x="9" y="98"/>
                    <a:pt x="9" y="98"/>
                  </a:cubicBezTo>
                  <a:cubicBezTo>
                    <a:pt x="3" y="98"/>
                    <a:pt x="0" y="104"/>
                    <a:pt x="2" y="109"/>
                  </a:cubicBezTo>
                  <a:cubicBezTo>
                    <a:pt x="14" y="138"/>
                    <a:pt x="74" y="153"/>
                    <a:pt x="86" y="175"/>
                  </a:cubicBezTo>
                  <a:cubicBezTo>
                    <a:pt x="92" y="186"/>
                    <a:pt x="75" y="210"/>
                    <a:pt x="77" y="226"/>
                  </a:cubicBezTo>
                  <a:cubicBezTo>
                    <a:pt x="78" y="239"/>
                    <a:pt x="115" y="253"/>
                    <a:pt x="115" y="253"/>
                  </a:cubicBezTo>
                  <a:cubicBezTo>
                    <a:pt x="115" y="253"/>
                    <a:pt x="89" y="277"/>
                    <a:pt x="88" y="289"/>
                  </a:cubicBezTo>
                  <a:cubicBezTo>
                    <a:pt x="86" y="302"/>
                    <a:pt x="111" y="323"/>
                    <a:pt x="112" y="337"/>
                  </a:cubicBezTo>
                  <a:cubicBezTo>
                    <a:pt x="112" y="350"/>
                    <a:pt x="90" y="385"/>
                    <a:pt x="101" y="421"/>
                  </a:cubicBezTo>
                  <a:cubicBezTo>
                    <a:pt x="116" y="475"/>
                    <a:pt x="280" y="428"/>
                    <a:pt x="323" y="429"/>
                  </a:cubicBezTo>
                  <a:cubicBezTo>
                    <a:pt x="326" y="429"/>
                    <a:pt x="330" y="427"/>
                    <a:pt x="331" y="423"/>
                  </a:cubicBezTo>
                  <a:cubicBezTo>
                    <a:pt x="380" y="296"/>
                    <a:pt x="380" y="296"/>
                    <a:pt x="380" y="296"/>
                  </a:cubicBezTo>
                  <a:cubicBezTo>
                    <a:pt x="372" y="300"/>
                    <a:pt x="363" y="301"/>
                    <a:pt x="354" y="29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57" name="Google Shape;4757;p49"/>
            <p:cNvSpPr/>
            <p:nvPr/>
          </p:nvSpPr>
          <p:spPr>
            <a:xfrm>
              <a:off x="5530337" y="1130580"/>
              <a:ext cx="282300" cy="276217"/>
            </a:xfrm>
            <a:custGeom>
              <a:avLst/>
              <a:gdLst/>
              <a:ahLst/>
              <a:cxnLst/>
              <a:rect l="l" t="t" r="r" b="b"/>
              <a:pathLst>
                <a:path w="470" h="460" extrusionOk="0">
                  <a:moveTo>
                    <a:pt x="170" y="410"/>
                  </a:moveTo>
                  <a:cubicBezTo>
                    <a:pt x="169" y="401"/>
                    <a:pt x="171" y="392"/>
                    <a:pt x="178" y="385"/>
                  </a:cubicBezTo>
                  <a:cubicBezTo>
                    <a:pt x="186" y="375"/>
                    <a:pt x="200" y="369"/>
                    <a:pt x="216" y="366"/>
                  </a:cubicBezTo>
                  <a:cubicBezTo>
                    <a:pt x="232" y="364"/>
                    <a:pt x="247" y="366"/>
                    <a:pt x="258" y="373"/>
                  </a:cubicBezTo>
                  <a:cubicBezTo>
                    <a:pt x="266" y="377"/>
                    <a:pt x="271" y="385"/>
                    <a:pt x="273" y="394"/>
                  </a:cubicBezTo>
                  <a:cubicBezTo>
                    <a:pt x="274" y="403"/>
                    <a:pt x="271" y="412"/>
                    <a:pt x="265" y="419"/>
                  </a:cubicBezTo>
                  <a:cubicBezTo>
                    <a:pt x="460" y="388"/>
                    <a:pt x="460" y="388"/>
                    <a:pt x="460" y="388"/>
                  </a:cubicBezTo>
                  <a:cubicBezTo>
                    <a:pt x="467" y="387"/>
                    <a:pt x="470" y="379"/>
                    <a:pt x="465" y="373"/>
                  </a:cubicBezTo>
                  <a:cubicBezTo>
                    <a:pt x="330" y="206"/>
                    <a:pt x="330" y="206"/>
                    <a:pt x="330" y="206"/>
                  </a:cubicBezTo>
                  <a:cubicBezTo>
                    <a:pt x="328" y="204"/>
                    <a:pt x="327" y="202"/>
                    <a:pt x="328" y="200"/>
                  </a:cubicBezTo>
                  <a:cubicBezTo>
                    <a:pt x="328" y="198"/>
                    <a:pt x="329" y="197"/>
                    <a:pt x="330" y="196"/>
                  </a:cubicBezTo>
                  <a:cubicBezTo>
                    <a:pt x="334" y="192"/>
                    <a:pt x="338" y="189"/>
                    <a:pt x="344" y="191"/>
                  </a:cubicBezTo>
                  <a:cubicBezTo>
                    <a:pt x="348" y="192"/>
                    <a:pt x="351" y="194"/>
                    <a:pt x="354" y="195"/>
                  </a:cubicBezTo>
                  <a:cubicBezTo>
                    <a:pt x="365" y="198"/>
                    <a:pt x="375" y="192"/>
                    <a:pt x="375" y="181"/>
                  </a:cubicBezTo>
                  <a:cubicBezTo>
                    <a:pt x="375" y="170"/>
                    <a:pt x="369" y="159"/>
                    <a:pt x="362" y="150"/>
                  </a:cubicBezTo>
                  <a:cubicBezTo>
                    <a:pt x="355" y="142"/>
                    <a:pt x="346" y="134"/>
                    <a:pt x="335" y="132"/>
                  </a:cubicBezTo>
                  <a:cubicBezTo>
                    <a:pt x="325" y="130"/>
                    <a:pt x="316" y="138"/>
                    <a:pt x="317" y="149"/>
                  </a:cubicBezTo>
                  <a:cubicBezTo>
                    <a:pt x="318" y="153"/>
                    <a:pt x="319" y="156"/>
                    <a:pt x="319" y="160"/>
                  </a:cubicBezTo>
                  <a:cubicBezTo>
                    <a:pt x="320" y="166"/>
                    <a:pt x="315" y="169"/>
                    <a:pt x="311" y="173"/>
                  </a:cubicBezTo>
                  <a:cubicBezTo>
                    <a:pt x="310" y="174"/>
                    <a:pt x="308" y="174"/>
                    <a:pt x="307" y="174"/>
                  </a:cubicBezTo>
                  <a:cubicBezTo>
                    <a:pt x="305" y="174"/>
                    <a:pt x="303" y="173"/>
                    <a:pt x="301" y="171"/>
                  </a:cubicBezTo>
                  <a:cubicBezTo>
                    <a:pt x="167" y="5"/>
                    <a:pt x="167" y="5"/>
                    <a:pt x="167" y="5"/>
                  </a:cubicBezTo>
                  <a:cubicBezTo>
                    <a:pt x="163" y="0"/>
                    <a:pt x="155" y="1"/>
                    <a:pt x="152" y="6"/>
                  </a:cubicBezTo>
                  <a:cubicBezTo>
                    <a:pt x="113" y="70"/>
                    <a:pt x="97" y="139"/>
                    <a:pt x="91" y="193"/>
                  </a:cubicBezTo>
                  <a:cubicBezTo>
                    <a:pt x="86" y="237"/>
                    <a:pt x="114" y="268"/>
                    <a:pt x="111" y="294"/>
                  </a:cubicBezTo>
                  <a:cubicBezTo>
                    <a:pt x="106" y="335"/>
                    <a:pt x="32" y="395"/>
                    <a:pt x="4" y="446"/>
                  </a:cubicBezTo>
                  <a:cubicBezTo>
                    <a:pt x="0" y="452"/>
                    <a:pt x="5" y="460"/>
                    <a:pt x="13" y="459"/>
                  </a:cubicBezTo>
                  <a:cubicBezTo>
                    <a:pt x="185" y="431"/>
                    <a:pt x="185" y="431"/>
                    <a:pt x="185" y="431"/>
                  </a:cubicBezTo>
                  <a:cubicBezTo>
                    <a:pt x="177" y="427"/>
                    <a:pt x="172" y="419"/>
                    <a:pt x="170" y="41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758" name="Google Shape;4758;p49"/>
          <p:cNvGrpSpPr/>
          <p:nvPr/>
        </p:nvGrpSpPr>
        <p:grpSpPr>
          <a:xfrm>
            <a:off x="1016108" y="766934"/>
            <a:ext cx="364294" cy="445740"/>
            <a:chOff x="606645" y="1011196"/>
            <a:chExt cx="588520" cy="720096"/>
          </a:xfrm>
        </p:grpSpPr>
        <p:sp>
          <p:nvSpPr>
            <p:cNvPr id="4759" name="Google Shape;4759;p49"/>
            <p:cNvSpPr/>
            <p:nvPr/>
          </p:nvSpPr>
          <p:spPr>
            <a:xfrm>
              <a:off x="659316" y="1517469"/>
              <a:ext cx="456722" cy="213824"/>
            </a:xfrm>
            <a:custGeom>
              <a:avLst/>
              <a:gdLst/>
              <a:ahLst/>
              <a:cxnLst/>
              <a:rect l="l" t="t" r="r" b="b"/>
              <a:pathLst>
                <a:path w="763" h="358" extrusionOk="0">
                  <a:moveTo>
                    <a:pt x="1" y="27"/>
                  </a:moveTo>
                  <a:cubicBezTo>
                    <a:pt x="0" y="41"/>
                    <a:pt x="25" y="62"/>
                    <a:pt x="25" y="75"/>
                  </a:cubicBezTo>
                  <a:cubicBezTo>
                    <a:pt x="26" y="89"/>
                    <a:pt x="4" y="123"/>
                    <a:pt x="14" y="160"/>
                  </a:cubicBezTo>
                  <a:cubicBezTo>
                    <a:pt x="32" y="219"/>
                    <a:pt x="230" y="155"/>
                    <a:pt x="245" y="169"/>
                  </a:cubicBezTo>
                  <a:cubicBezTo>
                    <a:pt x="269" y="192"/>
                    <a:pt x="241" y="258"/>
                    <a:pt x="255" y="280"/>
                  </a:cubicBezTo>
                  <a:cubicBezTo>
                    <a:pt x="275" y="313"/>
                    <a:pt x="582" y="358"/>
                    <a:pt x="735" y="252"/>
                  </a:cubicBezTo>
                  <a:cubicBezTo>
                    <a:pt x="763" y="232"/>
                    <a:pt x="729" y="168"/>
                    <a:pt x="749" y="8"/>
                  </a:cubicBezTo>
                  <a:cubicBezTo>
                    <a:pt x="749" y="4"/>
                    <a:pt x="746" y="0"/>
                    <a:pt x="742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2" y="0"/>
                    <a:pt x="19" y="1"/>
                    <a:pt x="17" y="3"/>
                  </a:cubicBezTo>
                  <a:cubicBezTo>
                    <a:pt x="10" y="11"/>
                    <a:pt x="2" y="21"/>
                    <a:pt x="1" y="2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60" name="Google Shape;4760;p49"/>
            <p:cNvSpPr/>
            <p:nvPr/>
          </p:nvSpPr>
          <p:spPr>
            <a:xfrm>
              <a:off x="606645" y="1354464"/>
              <a:ext cx="561583" cy="154615"/>
            </a:xfrm>
            <a:custGeom>
              <a:avLst/>
              <a:gdLst/>
              <a:ahLst/>
              <a:cxnLst/>
              <a:rect l="l" t="t" r="r" b="b"/>
              <a:pathLst>
                <a:path w="938" h="259" extrusionOk="0">
                  <a:moveTo>
                    <a:pt x="2" y="109"/>
                  </a:moveTo>
                  <a:cubicBezTo>
                    <a:pt x="0" y="146"/>
                    <a:pt x="74" y="161"/>
                    <a:pt x="88" y="186"/>
                  </a:cubicBezTo>
                  <a:cubicBezTo>
                    <a:pt x="93" y="197"/>
                    <a:pt x="77" y="222"/>
                    <a:pt x="79" y="237"/>
                  </a:cubicBezTo>
                  <a:cubicBezTo>
                    <a:pt x="79" y="244"/>
                    <a:pt x="91" y="252"/>
                    <a:pt x="101" y="257"/>
                  </a:cubicBezTo>
                  <a:cubicBezTo>
                    <a:pt x="103" y="258"/>
                    <a:pt x="104" y="259"/>
                    <a:pt x="106" y="259"/>
                  </a:cubicBezTo>
                  <a:cubicBezTo>
                    <a:pt x="840" y="259"/>
                    <a:pt x="840" y="259"/>
                    <a:pt x="840" y="259"/>
                  </a:cubicBezTo>
                  <a:cubicBezTo>
                    <a:pt x="840" y="258"/>
                    <a:pt x="840" y="258"/>
                    <a:pt x="840" y="258"/>
                  </a:cubicBezTo>
                  <a:cubicBezTo>
                    <a:pt x="854" y="164"/>
                    <a:pt x="895" y="93"/>
                    <a:pt x="936" y="10"/>
                  </a:cubicBezTo>
                  <a:cubicBezTo>
                    <a:pt x="936" y="10"/>
                    <a:pt x="936" y="10"/>
                    <a:pt x="936" y="10"/>
                  </a:cubicBezTo>
                  <a:cubicBezTo>
                    <a:pt x="938" y="5"/>
                    <a:pt x="935" y="0"/>
                    <a:pt x="929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75" y="0"/>
                    <a:pt x="73" y="1"/>
                    <a:pt x="71" y="3"/>
                  </a:cubicBezTo>
                  <a:cubicBezTo>
                    <a:pt x="39" y="39"/>
                    <a:pt x="3" y="78"/>
                    <a:pt x="2" y="10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61" name="Google Shape;4761;p49"/>
            <p:cNvSpPr/>
            <p:nvPr/>
          </p:nvSpPr>
          <p:spPr>
            <a:xfrm>
              <a:off x="661721" y="1191460"/>
              <a:ext cx="533444" cy="154135"/>
            </a:xfrm>
            <a:custGeom>
              <a:avLst/>
              <a:gdLst/>
              <a:ahLst/>
              <a:cxnLst/>
              <a:rect l="l" t="t" r="r" b="b"/>
              <a:pathLst>
                <a:path w="891" h="258" extrusionOk="0">
                  <a:moveTo>
                    <a:pt x="8" y="98"/>
                  </a:moveTo>
                  <a:cubicBezTo>
                    <a:pt x="2" y="142"/>
                    <a:pt x="31" y="174"/>
                    <a:pt x="28" y="199"/>
                  </a:cubicBezTo>
                  <a:cubicBezTo>
                    <a:pt x="26" y="213"/>
                    <a:pt x="17" y="230"/>
                    <a:pt x="3" y="247"/>
                  </a:cubicBezTo>
                  <a:cubicBezTo>
                    <a:pt x="0" y="252"/>
                    <a:pt x="3" y="258"/>
                    <a:pt x="9" y="258"/>
                  </a:cubicBezTo>
                  <a:cubicBezTo>
                    <a:pt x="849" y="258"/>
                    <a:pt x="849" y="258"/>
                    <a:pt x="849" y="258"/>
                  </a:cubicBezTo>
                  <a:cubicBezTo>
                    <a:pt x="852" y="258"/>
                    <a:pt x="855" y="256"/>
                    <a:pt x="856" y="254"/>
                  </a:cubicBezTo>
                  <a:cubicBezTo>
                    <a:pt x="875" y="195"/>
                    <a:pt x="891" y="98"/>
                    <a:pt x="873" y="5"/>
                  </a:cubicBezTo>
                  <a:cubicBezTo>
                    <a:pt x="872" y="2"/>
                    <a:pt x="869" y="0"/>
                    <a:pt x="866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1" y="0"/>
                    <a:pt x="28" y="2"/>
                    <a:pt x="27" y="5"/>
                  </a:cubicBezTo>
                  <a:cubicBezTo>
                    <a:pt x="17" y="38"/>
                    <a:pt x="11" y="70"/>
                    <a:pt x="8" y="9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62" name="Google Shape;4762;p49"/>
            <p:cNvSpPr/>
            <p:nvPr/>
          </p:nvSpPr>
          <p:spPr>
            <a:xfrm>
              <a:off x="683367" y="1011196"/>
              <a:ext cx="497368" cy="171394"/>
            </a:xfrm>
            <a:custGeom>
              <a:avLst/>
              <a:gdLst/>
              <a:ahLst/>
              <a:cxnLst/>
              <a:rect l="l" t="t" r="r" b="b"/>
              <a:pathLst>
                <a:path w="831" h="287" extrusionOk="0">
                  <a:moveTo>
                    <a:pt x="690" y="102"/>
                  </a:moveTo>
                  <a:cubicBezTo>
                    <a:pt x="488" y="0"/>
                    <a:pt x="287" y="19"/>
                    <a:pt x="180" y="75"/>
                  </a:cubicBezTo>
                  <a:cubicBezTo>
                    <a:pt x="84" y="125"/>
                    <a:pt x="31" y="203"/>
                    <a:pt x="2" y="278"/>
                  </a:cubicBezTo>
                  <a:cubicBezTo>
                    <a:pt x="0" y="282"/>
                    <a:pt x="3" y="287"/>
                    <a:pt x="8" y="287"/>
                  </a:cubicBezTo>
                  <a:cubicBezTo>
                    <a:pt x="823" y="287"/>
                    <a:pt x="823" y="287"/>
                    <a:pt x="823" y="287"/>
                  </a:cubicBezTo>
                  <a:cubicBezTo>
                    <a:pt x="828" y="287"/>
                    <a:pt x="831" y="283"/>
                    <a:pt x="830" y="278"/>
                  </a:cubicBezTo>
                  <a:cubicBezTo>
                    <a:pt x="810" y="207"/>
                    <a:pt x="768" y="141"/>
                    <a:pt x="690" y="1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763" name="Google Shape;4763;p49"/>
          <p:cNvGrpSpPr/>
          <p:nvPr/>
        </p:nvGrpSpPr>
        <p:grpSpPr>
          <a:xfrm>
            <a:off x="7470391" y="766911"/>
            <a:ext cx="298405" cy="445762"/>
            <a:chOff x="11033597" y="1011159"/>
            <a:chExt cx="482075" cy="720133"/>
          </a:xfrm>
        </p:grpSpPr>
        <p:sp>
          <p:nvSpPr>
            <p:cNvPr id="4764" name="Google Shape;4764;p49"/>
            <p:cNvSpPr/>
            <p:nvPr/>
          </p:nvSpPr>
          <p:spPr>
            <a:xfrm>
              <a:off x="11033597" y="1414369"/>
              <a:ext cx="482075" cy="151349"/>
            </a:xfrm>
            <a:custGeom>
              <a:avLst/>
              <a:gdLst/>
              <a:ahLst/>
              <a:cxnLst/>
              <a:rect l="l" t="t" r="r" b="b"/>
              <a:pathLst>
                <a:path w="724" h="227" extrusionOk="0">
                  <a:moveTo>
                    <a:pt x="0" y="112"/>
                  </a:moveTo>
                  <a:cubicBezTo>
                    <a:pt x="0" y="149"/>
                    <a:pt x="5" y="185"/>
                    <a:pt x="16" y="219"/>
                  </a:cubicBezTo>
                  <a:cubicBezTo>
                    <a:pt x="17" y="224"/>
                    <a:pt x="22" y="227"/>
                    <a:pt x="27" y="227"/>
                  </a:cubicBezTo>
                  <a:cubicBezTo>
                    <a:pt x="697" y="227"/>
                    <a:pt x="697" y="227"/>
                    <a:pt x="697" y="227"/>
                  </a:cubicBezTo>
                  <a:cubicBezTo>
                    <a:pt x="702" y="227"/>
                    <a:pt x="707" y="224"/>
                    <a:pt x="708" y="219"/>
                  </a:cubicBezTo>
                  <a:cubicBezTo>
                    <a:pt x="719" y="185"/>
                    <a:pt x="724" y="149"/>
                    <a:pt x="724" y="112"/>
                  </a:cubicBezTo>
                  <a:cubicBezTo>
                    <a:pt x="724" y="76"/>
                    <a:pt x="719" y="41"/>
                    <a:pt x="709" y="8"/>
                  </a:cubicBezTo>
                  <a:cubicBezTo>
                    <a:pt x="708" y="3"/>
                    <a:pt x="703" y="0"/>
                    <a:pt x="698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1" y="0"/>
                    <a:pt x="16" y="3"/>
                    <a:pt x="15" y="8"/>
                  </a:cubicBezTo>
                  <a:cubicBezTo>
                    <a:pt x="5" y="41"/>
                    <a:pt x="0" y="76"/>
                    <a:pt x="0" y="11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65" name="Google Shape;4765;p49"/>
            <p:cNvSpPr/>
            <p:nvPr/>
          </p:nvSpPr>
          <p:spPr>
            <a:xfrm>
              <a:off x="11142821" y="1011159"/>
              <a:ext cx="263627" cy="229006"/>
            </a:xfrm>
            <a:custGeom>
              <a:avLst/>
              <a:gdLst/>
              <a:ahLst/>
              <a:cxnLst/>
              <a:rect l="l" t="t" r="r" b="b"/>
              <a:pathLst>
                <a:path w="396" h="343" extrusionOk="0">
                  <a:moveTo>
                    <a:pt x="357" y="266"/>
                  </a:moveTo>
                  <a:cubicBezTo>
                    <a:pt x="208" y="7"/>
                    <a:pt x="208" y="7"/>
                    <a:pt x="208" y="7"/>
                  </a:cubicBezTo>
                  <a:cubicBezTo>
                    <a:pt x="203" y="0"/>
                    <a:pt x="193" y="0"/>
                    <a:pt x="188" y="7"/>
                  </a:cubicBezTo>
                  <a:cubicBezTo>
                    <a:pt x="39" y="266"/>
                    <a:pt x="39" y="266"/>
                    <a:pt x="39" y="266"/>
                  </a:cubicBezTo>
                  <a:cubicBezTo>
                    <a:pt x="4" y="326"/>
                    <a:pt x="4" y="326"/>
                    <a:pt x="4" y="326"/>
                  </a:cubicBezTo>
                  <a:cubicBezTo>
                    <a:pt x="0" y="334"/>
                    <a:pt x="5" y="343"/>
                    <a:pt x="14" y="343"/>
                  </a:cubicBezTo>
                  <a:cubicBezTo>
                    <a:pt x="382" y="343"/>
                    <a:pt x="382" y="343"/>
                    <a:pt x="382" y="343"/>
                  </a:cubicBezTo>
                  <a:cubicBezTo>
                    <a:pt x="391" y="343"/>
                    <a:pt x="396" y="334"/>
                    <a:pt x="392" y="326"/>
                  </a:cubicBezTo>
                  <a:lnTo>
                    <a:pt x="357" y="26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66" name="Google Shape;4766;p49"/>
            <p:cNvSpPr/>
            <p:nvPr/>
          </p:nvSpPr>
          <p:spPr>
            <a:xfrm>
              <a:off x="11052228" y="1576445"/>
              <a:ext cx="444813" cy="154847"/>
            </a:xfrm>
            <a:custGeom>
              <a:avLst/>
              <a:gdLst/>
              <a:ahLst/>
              <a:cxnLst/>
              <a:rect l="l" t="t" r="r" b="b"/>
              <a:pathLst>
                <a:path w="668" h="232" extrusionOk="0">
                  <a:moveTo>
                    <a:pt x="334" y="232"/>
                  </a:moveTo>
                  <a:cubicBezTo>
                    <a:pt x="482" y="232"/>
                    <a:pt x="609" y="143"/>
                    <a:pt x="665" y="17"/>
                  </a:cubicBezTo>
                  <a:cubicBezTo>
                    <a:pt x="668" y="9"/>
                    <a:pt x="663" y="0"/>
                    <a:pt x="655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5" y="0"/>
                    <a:pt x="0" y="9"/>
                    <a:pt x="3" y="17"/>
                  </a:cubicBezTo>
                  <a:cubicBezTo>
                    <a:pt x="59" y="143"/>
                    <a:pt x="186" y="232"/>
                    <a:pt x="334" y="23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67" name="Google Shape;4767;p49"/>
            <p:cNvSpPr/>
            <p:nvPr/>
          </p:nvSpPr>
          <p:spPr>
            <a:xfrm>
              <a:off x="11051762" y="1251592"/>
              <a:ext cx="446676" cy="151349"/>
            </a:xfrm>
            <a:custGeom>
              <a:avLst/>
              <a:gdLst/>
              <a:ahLst/>
              <a:cxnLst/>
              <a:rect l="l" t="t" r="r" b="b"/>
              <a:pathLst>
                <a:path w="671" h="227" extrusionOk="0">
                  <a:moveTo>
                    <a:pt x="654" y="183"/>
                  </a:moveTo>
                  <a:cubicBezTo>
                    <a:pt x="653" y="182"/>
                    <a:pt x="653" y="182"/>
                    <a:pt x="653" y="182"/>
                  </a:cubicBezTo>
                  <a:cubicBezTo>
                    <a:pt x="552" y="5"/>
                    <a:pt x="552" y="5"/>
                    <a:pt x="552" y="5"/>
                  </a:cubicBezTo>
                  <a:cubicBezTo>
                    <a:pt x="550" y="2"/>
                    <a:pt x="546" y="0"/>
                    <a:pt x="542" y="0"/>
                  </a:cubicBezTo>
                  <a:cubicBezTo>
                    <a:pt x="128" y="0"/>
                    <a:pt x="128" y="0"/>
                    <a:pt x="128" y="0"/>
                  </a:cubicBezTo>
                  <a:cubicBezTo>
                    <a:pt x="124" y="0"/>
                    <a:pt x="120" y="2"/>
                    <a:pt x="118" y="5"/>
                  </a:cubicBezTo>
                  <a:cubicBezTo>
                    <a:pt x="17" y="182"/>
                    <a:pt x="17" y="182"/>
                    <a:pt x="17" y="182"/>
                  </a:cubicBezTo>
                  <a:cubicBezTo>
                    <a:pt x="16" y="185"/>
                    <a:pt x="16" y="185"/>
                    <a:pt x="16" y="185"/>
                  </a:cubicBezTo>
                  <a:cubicBezTo>
                    <a:pt x="11" y="194"/>
                    <a:pt x="7" y="202"/>
                    <a:pt x="3" y="211"/>
                  </a:cubicBezTo>
                  <a:cubicBezTo>
                    <a:pt x="0" y="219"/>
                    <a:pt x="5" y="227"/>
                    <a:pt x="13" y="227"/>
                  </a:cubicBezTo>
                  <a:cubicBezTo>
                    <a:pt x="657" y="227"/>
                    <a:pt x="657" y="227"/>
                    <a:pt x="657" y="227"/>
                  </a:cubicBezTo>
                  <a:cubicBezTo>
                    <a:pt x="665" y="227"/>
                    <a:pt x="671" y="219"/>
                    <a:pt x="667" y="211"/>
                  </a:cubicBezTo>
                  <a:cubicBezTo>
                    <a:pt x="663" y="202"/>
                    <a:pt x="659" y="193"/>
                    <a:pt x="654" y="18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768" name="Google Shape;4768;p49"/>
          <p:cNvGrpSpPr/>
          <p:nvPr/>
        </p:nvGrpSpPr>
        <p:grpSpPr>
          <a:xfrm>
            <a:off x="6069256" y="721218"/>
            <a:ext cx="460705" cy="491455"/>
            <a:chOff x="8770051" y="937343"/>
            <a:chExt cx="744273" cy="793950"/>
          </a:xfrm>
        </p:grpSpPr>
        <p:sp>
          <p:nvSpPr>
            <p:cNvPr id="4769" name="Google Shape;4769;p49"/>
            <p:cNvSpPr/>
            <p:nvPr/>
          </p:nvSpPr>
          <p:spPr>
            <a:xfrm>
              <a:off x="8968558" y="1402926"/>
              <a:ext cx="348361" cy="98539"/>
            </a:xfrm>
            <a:custGeom>
              <a:avLst/>
              <a:gdLst/>
              <a:ahLst/>
              <a:cxnLst/>
              <a:rect l="l" t="t" r="r" b="b"/>
              <a:pathLst>
                <a:path w="1741804" h="492696" extrusionOk="0">
                  <a:moveTo>
                    <a:pt x="1741805" y="0"/>
                  </a:moveTo>
                  <a:lnTo>
                    <a:pt x="0" y="0"/>
                  </a:lnTo>
                  <a:cubicBezTo>
                    <a:pt x="100902" y="166370"/>
                    <a:pt x="219266" y="316611"/>
                    <a:pt x="295529" y="492696"/>
                  </a:cubicBezTo>
                  <a:lnTo>
                    <a:pt x="1444625" y="492696"/>
                  </a:lnTo>
                  <a:cubicBezTo>
                    <a:pt x="1518222" y="307785"/>
                    <a:pt x="1639761" y="160655"/>
                    <a:pt x="17418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70" name="Google Shape;4770;p49"/>
            <p:cNvSpPr/>
            <p:nvPr/>
          </p:nvSpPr>
          <p:spPr>
            <a:xfrm>
              <a:off x="8960465" y="1079360"/>
              <a:ext cx="362496" cy="102351"/>
            </a:xfrm>
            <a:custGeom>
              <a:avLst/>
              <a:gdLst/>
              <a:ahLst/>
              <a:cxnLst/>
              <a:rect l="l" t="t" r="r" b="b"/>
              <a:pathLst>
                <a:path w="1812480" h="511754" extrusionOk="0">
                  <a:moveTo>
                    <a:pt x="1812481" y="511755"/>
                  </a:moveTo>
                  <a:cubicBezTo>
                    <a:pt x="1623568" y="198445"/>
                    <a:pt x="1277493" y="-1453"/>
                    <a:pt x="899922" y="8"/>
                  </a:cubicBezTo>
                  <a:cubicBezTo>
                    <a:pt x="549593" y="1341"/>
                    <a:pt x="194628" y="214066"/>
                    <a:pt x="0" y="511755"/>
                  </a:cubicBezTo>
                  <a:lnTo>
                    <a:pt x="1812481" y="51175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71" name="Google Shape;4771;p49"/>
            <p:cNvSpPr/>
            <p:nvPr/>
          </p:nvSpPr>
          <p:spPr>
            <a:xfrm>
              <a:off x="8930121" y="1189758"/>
              <a:ext cx="422643" cy="98539"/>
            </a:xfrm>
            <a:custGeom>
              <a:avLst/>
              <a:gdLst/>
              <a:ahLst/>
              <a:cxnLst/>
              <a:rect l="l" t="t" r="r" b="b"/>
              <a:pathLst>
                <a:path w="2113216" h="492696" extrusionOk="0">
                  <a:moveTo>
                    <a:pt x="2113217" y="492696"/>
                  </a:moveTo>
                  <a:cubicBezTo>
                    <a:pt x="2110994" y="311595"/>
                    <a:pt x="2064639" y="144717"/>
                    <a:pt x="1985582" y="0"/>
                  </a:cubicBezTo>
                  <a:lnTo>
                    <a:pt x="127445" y="0"/>
                  </a:lnTo>
                  <a:cubicBezTo>
                    <a:pt x="47307" y="135065"/>
                    <a:pt x="0" y="285687"/>
                    <a:pt x="0" y="440944"/>
                  </a:cubicBezTo>
                  <a:cubicBezTo>
                    <a:pt x="0" y="458534"/>
                    <a:pt x="508" y="475742"/>
                    <a:pt x="1270" y="492696"/>
                  </a:cubicBezTo>
                  <a:lnTo>
                    <a:pt x="2113217" y="49269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72" name="Google Shape;4772;p49"/>
            <p:cNvSpPr/>
            <p:nvPr/>
          </p:nvSpPr>
          <p:spPr>
            <a:xfrm>
              <a:off x="8930847" y="1296342"/>
              <a:ext cx="421894" cy="98539"/>
            </a:xfrm>
            <a:custGeom>
              <a:avLst/>
              <a:gdLst/>
              <a:ahLst/>
              <a:cxnLst/>
              <a:rect l="l" t="t" r="r" b="b"/>
              <a:pathLst>
                <a:path w="2109469" h="492696" extrusionOk="0">
                  <a:moveTo>
                    <a:pt x="0" y="0"/>
                  </a:moveTo>
                  <a:cubicBezTo>
                    <a:pt x="16002" y="194564"/>
                    <a:pt x="82868" y="350457"/>
                    <a:pt x="165291" y="492696"/>
                  </a:cubicBezTo>
                  <a:lnTo>
                    <a:pt x="1953324" y="492696"/>
                  </a:lnTo>
                  <a:cubicBezTo>
                    <a:pt x="2038096" y="352425"/>
                    <a:pt x="2104454" y="199073"/>
                    <a:pt x="210947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73" name="Google Shape;4773;p49"/>
            <p:cNvSpPr/>
            <p:nvPr/>
          </p:nvSpPr>
          <p:spPr>
            <a:xfrm>
              <a:off x="9031006" y="1509510"/>
              <a:ext cx="223837" cy="102349"/>
            </a:xfrm>
            <a:custGeom>
              <a:avLst/>
              <a:gdLst/>
              <a:ahLst/>
              <a:cxnLst/>
              <a:rect l="l" t="t" r="r" b="b"/>
              <a:pathLst>
                <a:path w="1119187" h="511746" extrusionOk="0">
                  <a:moveTo>
                    <a:pt x="0" y="0"/>
                  </a:moveTo>
                  <a:cubicBezTo>
                    <a:pt x="38989" y="100267"/>
                    <a:pt x="63690" y="209423"/>
                    <a:pt x="63690" y="334899"/>
                  </a:cubicBezTo>
                  <a:cubicBezTo>
                    <a:pt x="63690" y="432562"/>
                    <a:pt x="142875" y="511747"/>
                    <a:pt x="240538" y="511747"/>
                  </a:cubicBezTo>
                  <a:lnTo>
                    <a:pt x="889889" y="511747"/>
                  </a:lnTo>
                  <a:cubicBezTo>
                    <a:pt x="987552" y="511747"/>
                    <a:pt x="1066737" y="432562"/>
                    <a:pt x="1066737" y="334899"/>
                  </a:cubicBezTo>
                  <a:lnTo>
                    <a:pt x="1066737" y="311658"/>
                  </a:lnTo>
                  <a:cubicBezTo>
                    <a:pt x="1066737" y="194183"/>
                    <a:pt x="1086803" y="92265"/>
                    <a:pt x="1119188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774" name="Google Shape;4774;p49"/>
            <p:cNvGrpSpPr/>
            <p:nvPr/>
          </p:nvGrpSpPr>
          <p:grpSpPr>
            <a:xfrm>
              <a:off x="8770051" y="937343"/>
              <a:ext cx="744273" cy="793950"/>
              <a:chOff x="6565437" y="1588001"/>
              <a:chExt cx="744273" cy="793950"/>
            </a:xfrm>
          </p:grpSpPr>
          <p:sp>
            <p:nvSpPr>
              <p:cNvPr id="4775" name="Google Shape;4775;p49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76" name="Google Shape;4776;p49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77" name="Google Shape;4777;p49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78" name="Google Shape;4778;p49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79" name="Google Shape;4779;p49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80" name="Google Shape;4780;p49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81" name="Google Shape;4781;p49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82" name="Google Shape;4782;p49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83" name="Google Shape;4783;p49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84" name="Google Shape;4784;p49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785" name="Google Shape;4785;p49"/>
          <p:cNvGrpSpPr/>
          <p:nvPr/>
        </p:nvGrpSpPr>
        <p:grpSpPr>
          <a:xfrm>
            <a:off x="4668120" y="721218"/>
            <a:ext cx="460705" cy="491455"/>
            <a:chOff x="6506504" y="937343"/>
            <a:chExt cx="744273" cy="793950"/>
          </a:xfrm>
        </p:grpSpPr>
        <p:sp>
          <p:nvSpPr>
            <p:cNvPr id="4786" name="Google Shape;4786;p49"/>
            <p:cNvSpPr/>
            <p:nvPr/>
          </p:nvSpPr>
          <p:spPr>
            <a:xfrm>
              <a:off x="6666683" y="1079385"/>
              <a:ext cx="422268" cy="171940"/>
            </a:xfrm>
            <a:custGeom>
              <a:avLst/>
              <a:gdLst/>
              <a:ahLst/>
              <a:cxnLst/>
              <a:rect l="l" t="t" r="r" b="b"/>
              <a:pathLst>
                <a:path w="2085276" h="859701" extrusionOk="0">
                  <a:moveTo>
                    <a:pt x="2085276" y="859701"/>
                  </a:moveTo>
                  <a:cubicBezTo>
                    <a:pt x="2064893" y="746925"/>
                    <a:pt x="2027047" y="641516"/>
                    <a:pt x="1974723" y="545821"/>
                  </a:cubicBezTo>
                  <a:lnTo>
                    <a:pt x="1952816" y="507721"/>
                  </a:lnTo>
                  <a:cubicBezTo>
                    <a:pt x="1535303" y="-176492"/>
                    <a:pt x="577914" y="-161950"/>
                    <a:pt x="140271" y="507721"/>
                  </a:cubicBezTo>
                  <a:lnTo>
                    <a:pt x="116523" y="545821"/>
                  </a:lnTo>
                  <a:cubicBezTo>
                    <a:pt x="57721" y="643421"/>
                    <a:pt x="18098" y="749783"/>
                    <a:pt x="0" y="859701"/>
                  </a:cubicBezTo>
                  <a:lnTo>
                    <a:pt x="2085276" y="85970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87" name="Google Shape;4787;p49"/>
            <p:cNvSpPr/>
            <p:nvPr/>
          </p:nvSpPr>
          <p:spPr>
            <a:xfrm>
              <a:off x="6664423" y="1259933"/>
              <a:ext cx="427985" cy="171450"/>
            </a:xfrm>
            <a:custGeom>
              <a:avLst/>
              <a:gdLst/>
              <a:ahLst/>
              <a:cxnLst/>
              <a:rect l="l" t="t" r="r" b="b"/>
              <a:pathLst>
                <a:path w="2113506" h="857250" extrusionOk="0">
                  <a:moveTo>
                    <a:pt x="3910" y="178753"/>
                  </a:moveTo>
                  <a:cubicBezTo>
                    <a:pt x="22706" y="451485"/>
                    <a:pt x="153833" y="652844"/>
                    <a:pt x="287056" y="857250"/>
                  </a:cubicBezTo>
                  <a:lnTo>
                    <a:pt x="1834170" y="857250"/>
                  </a:lnTo>
                  <a:cubicBezTo>
                    <a:pt x="1971457" y="654495"/>
                    <a:pt x="2109316" y="461137"/>
                    <a:pt x="2113316" y="178753"/>
                  </a:cubicBezTo>
                  <a:lnTo>
                    <a:pt x="2113507" y="140653"/>
                  </a:lnTo>
                  <a:cubicBezTo>
                    <a:pt x="2112935" y="92710"/>
                    <a:pt x="2109125" y="45784"/>
                    <a:pt x="2102585" y="0"/>
                  </a:cubicBezTo>
                  <a:lnTo>
                    <a:pt x="5815" y="0"/>
                  </a:lnTo>
                  <a:cubicBezTo>
                    <a:pt x="-1170" y="58991"/>
                    <a:pt x="-1932" y="118872"/>
                    <a:pt x="3910" y="17875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88" name="Google Shape;4788;p49"/>
            <p:cNvSpPr/>
            <p:nvPr/>
          </p:nvSpPr>
          <p:spPr>
            <a:xfrm>
              <a:off x="6727642" y="1439988"/>
              <a:ext cx="303068" cy="171348"/>
            </a:xfrm>
            <a:custGeom>
              <a:avLst/>
              <a:gdLst/>
              <a:ahLst/>
              <a:cxnLst/>
              <a:rect l="l" t="t" r="r" b="b"/>
              <a:pathLst>
                <a:path w="1496631" h="856741" extrusionOk="0">
                  <a:moveTo>
                    <a:pt x="0" y="0"/>
                  </a:moveTo>
                  <a:cubicBezTo>
                    <a:pt x="63500" y="97853"/>
                    <a:pt x="125984" y="197485"/>
                    <a:pt x="175451" y="306896"/>
                  </a:cubicBezTo>
                  <a:lnTo>
                    <a:pt x="191071" y="344996"/>
                  </a:lnTo>
                  <a:cubicBezTo>
                    <a:pt x="230060" y="445262"/>
                    <a:pt x="254762" y="554419"/>
                    <a:pt x="254762" y="679895"/>
                  </a:cubicBezTo>
                  <a:cubicBezTo>
                    <a:pt x="254762" y="777558"/>
                    <a:pt x="333946" y="856742"/>
                    <a:pt x="431610" y="856742"/>
                  </a:cubicBezTo>
                  <a:lnTo>
                    <a:pt x="1080960" y="856742"/>
                  </a:lnTo>
                  <a:cubicBezTo>
                    <a:pt x="1189609" y="856488"/>
                    <a:pt x="1267206" y="763143"/>
                    <a:pt x="1257808" y="656653"/>
                  </a:cubicBezTo>
                  <a:cubicBezTo>
                    <a:pt x="1257808" y="539178"/>
                    <a:pt x="1277874" y="437261"/>
                    <a:pt x="1310259" y="344996"/>
                  </a:cubicBezTo>
                  <a:lnTo>
                    <a:pt x="1324483" y="306896"/>
                  </a:lnTo>
                  <a:cubicBezTo>
                    <a:pt x="1370775" y="194501"/>
                    <a:pt x="1432687" y="95567"/>
                    <a:pt x="149663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789" name="Google Shape;4789;p49"/>
            <p:cNvGrpSpPr/>
            <p:nvPr/>
          </p:nvGrpSpPr>
          <p:grpSpPr>
            <a:xfrm>
              <a:off x="6506504" y="937343"/>
              <a:ext cx="744273" cy="793950"/>
              <a:chOff x="6565437" y="1588001"/>
              <a:chExt cx="744273" cy="793950"/>
            </a:xfrm>
          </p:grpSpPr>
          <p:sp>
            <p:nvSpPr>
              <p:cNvPr id="4790" name="Google Shape;4790;p49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91" name="Google Shape;4791;p49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92" name="Google Shape;4792;p49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93" name="Google Shape;4793;p49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94" name="Google Shape;4794;p49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95" name="Google Shape;4795;p49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96" name="Google Shape;4796;p49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97" name="Google Shape;4797;p49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98" name="Google Shape;4798;p49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99" name="Google Shape;4799;p49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800" name="Google Shape;4800;p49"/>
          <p:cNvGrpSpPr/>
          <p:nvPr/>
        </p:nvGrpSpPr>
        <p:grpSpPr>
          <a:xfrm>
            <a:off x="5368688" y="721218"/>
            <a:ext cx="460705" cy="491455"/>
            <a:chOff x="7638277" y="937343"/>
            <a:chExt cx="744273" cy="793950"/>
          </a:xfrm>
        </p:grpSpPr>
        <p:sp>
          <p:nvSpPr>
            <p:cNvPr id="4801" name="Google Shape;4801;p49"/>
            <p:cNvSpPr/>
            <p:nvPr/>
          </p:nvSpPr>
          <p:spPr>
            <a:xfrm>
              <a:off x="8012931" y="1079385"/>
              <a:ext cx="217151" cy="253479"/>
            </a:xfrm>
            <a:custGeom>
              <a:avLst/>
              <a:gdLst/>
              <a:ahLst/>
              <a:cxnLst/>
              <a:rect l="l" t="t" r="r" b="b"/>
              <a:pathLst>
                <a:path w="1085755" h="1267396" extrusionOk="0">
                  <a:moveTo>
                    <a:pt x="1058482" y="714947"/>
                  </a:moveTo>
                  <a:cubicBezTo>
                    <a:pt x="1013714" y="538416"/>
                    <a:pt x="885190" y="361632"/>
                    <a:pt x="705993" y="229870"/>
                  </a:cubicBezTo>
                  <a:cubicBezTo>
                    <a:pt x="565277" y="126492"/>
                    <a:pt x="329184" y="3365"/>
                    <a:pt x="0" y="0"/>
                  </a:cubicBezTo>
                  <a:lnTo>
                    <a:pt x="0" y="1267397"/>
                  </a:lnTo>
                  <a:lnTo>
                    <a:pt x="1025144" y="1267397"/>
                  </a:lnTo>
                  <a:cubicBezTo>
                    <a:pt x="1092772" y="1073722"/>
                    <a:pt x="1103694" y="892810"/>
                    <a:pt x="1058482" y="7149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02" name="Google Shape;4802;p49"/>
            <p:cNvSpPr/>
            <p:nvPr/>
          </p:nvSpPr>
          <p:spPr>
            <a:xfrm>
              <a:off x="7789628" y="1079436"/>
              <a:ext cx="214318" cy="253428"/>
            </a:xfrm>
            <a:custGeom>
              <a:avLst/>
              <a:gdLst/>
              <a:ahLst/>
              <a:cxnLst/>
              <a:rect l="l" t="t" r="r" b="b"/>
              <a:pathLst>
                <a:path w="1071591" h="1267142" extrusionOk="0">
                  <a:moveTo>
                    <a:pt x="377536" y="231331"/>
                  </a:moveTo>
                  <a:cubicBezTo>
                    <a:pt x="199609" y="362839"/>
                    <a:pt x="71910" y="538988"/>
                    <a:pt x="27270" y="714693"/>
                  </a:cubicBezTo>
                  <a:cubicBezTo>
                    <a:pt x="-17942" y="892556"/>
                    <a:pt x="-7020" y="1073404"/>
                    <a:pt x="60671" y="1267143"/>
                  </a:cubicBezTo>
                  <a:lnTo>
                    <a:pt x="1071591" y="1267143"/>
                  </a:lnTo>
                  <a:lnTo>
                    <a:pt x="1071591" y="0"/>
                  </a:lnTo>
                  <a:cubicBezTo>
                    <a:pt x="748249" y="6794"/>
                    <a:pt x="516220" y="128905"/>
                    <a:pt x="377536" y="23133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03" name="Google Shape;4803;p49"/>
            <p:cNvSpPr/>
            <p:nvPr/>
          </p:nvSpPr>
          <p:spPr>
            <a:xfrm>
              <a:off x="8012931" y="1341261"/>
              <a:ext cx="202133" cy="270446"/>
            </a:xfrm>
            <a:custGeom>
              <a:avLst/>
              <a:gdLst/>
              <a:ahLst/>
              <a:cxnLst/>
              <a:rect l="l" t="t" r="r" b="b"/>
              <a:pathLst>
                <a:path w="1010666" h="1352232" extrusionOk="0">
                  <a:moveTo>
                    <a:pt x="326390" y="1351915"/>
                  </a:moveTo>
                  <a:cubicBezTo>
                    <a:pt x="447929" y="1351090"/>
                    <a:pt x="476758" y="1318387"/>
                    <a:pt x="497142" y="1226757"/>
                  </a:cubicBezTo>
                  <a:cubicBezTo>
                    <a:pt x="505079" y="1190943"/>
                    <a:pt x="512382" y="1152208"/>
                    <a:pt x="520129" y="1111187"/>
                  </a:cubicBezTo>
                  <a:cubicBezTo>
                    <a:pt x="540004" y="1005586"/>
                    <a:pt x="562610" y="885888"/>
                    <a:pt x="602869" y="793750"/>
                  </a:cubicBezTo>
                  <a:cubicBezTo>
                    <a:pt x="721932" y="514413"/>
                    <a:pt x="897255" y="279463"/>
                    <a:pt x="1010666" y="0"/>
                  </a:cubicBezTo>
                  <a:lnTo>
                    <a:pt x="0" y="0"/>
                  </a:lnTo>
                  <a:lnTo>
                    <a:pt x="0" y="1351725"/>
                  </a:lnTo>
                  <a:lnTo>
                    <a:pt x="12573" y="1351598"/>
                  </a:lnTo>
                  <a:lnTo>
                    <a:pt x="12573" y="1352169"/>
                  </a:lnTo>
                  <a:cubicBezTo>
                    <a:pt x="41974" y="1352169"/>
                    <a:pt x="71438" y="1352169"/>
                    <a:pt x="100838" y="1352233"/>
                  </a:cubicBezTo>
                  <a:lnTo>
                    <a:pt x="118364" y="1351915"/>
                  </a:lnTo>
                  <a:cubicBezTo>
                    <a:pt x="162116" y="1351979"/>
                    <a:pt x="284671" y="1352487"/>
                    <a:pt x="326390" y="135191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04" name="Google Shape;4804;p49"/>
            <p:cNvSpPr/>
            <p:nvPr/>
          </p:nvSpPr>
          <p:spPr>
            <a:xfrm>
              <a:off x="7804733" y="1341261"/>
              <a:ext cx="199288" cy="270439"/>
            </a:xfrm>
            <a:custGeom>
              <a:avLst/>
              <a:gdLst/>
              <a:ahLst/>
              <a:cxnLst/>
              <a:rect l="l" t="t" r="r" b="b"/>
              <a:pathLst>
                <a:path w="996442" h="1352197" extrusionOk="0">
                  <a:moveTo>
                    <a:pt x="996442" y="1352169"/>
                  </a:moveTo>
                  <a:lnTo>
                    <a:pt x="996442" y="0"/>
                  </a:lnTo>
                  <a:lnTo>
                    <a:pt x="0" y="0"/>
                  </a:lnTo>
                  <a:cubicBezTo>
                    <a:pt x="113538" y="279591"/>
                    <a:pt x="288671" y="514287"/>
                    <a:pt x="407797" y="793750"/>
                  </a:cubicBezTo>
                  <a:cubicBezTo>
                    <a:pt x="448056" y="885888"/>
                    <a:pt x="470662" y="1005586"/>
                    <a:pt x="490601" y="1111250"/>
                  </a:cubicBezTo>
                  <a:cubicBezTo>
                    <a:pt x="498348" y="1152208"/>
                    <a:pt x="505651" y="1190943"/>
                    <a:pt x="513588" y="1226757"/>
                  </a:cubicBezTo>
                  <a:cubicBezTo>
                    <a:pt x="533908" y="1329246"/>
                    <a:pt x="580580" y="1351153"/>
                    <a:pt x="682561" y="1352169"/>
                  </a:cubicBezTo>
                  <a:cubicBezTo>
                    <a:pt x="774002" y="1352169"/>
                    <a:pt x="905256" y="1352233"/>
                    <a:pt x="996442" y="135216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805" name="Google Shape;4805;p49"/>
            <p:cNvGrpSpPr/>
            <p:nvPr/>
          </p:nvGrpSpPr>
          <p:grpSpPr>
            <a:xfrm>
              <a:off x="7638277" y="937343"/>
              <a:ext cx="744273" cy="793950"/>
              <a:chOff x="6565437" y="1588001"/>
              <a:chExt cx="744273" cy="793950"/>
            </a:xfrm>
          </p:grpSpPr>
          <p:sp>
            <p:nvSpPr>
              <p:cNvPr id="4806" name="Google Shape;4806;p49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07" name="Google Shape;4807;p49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08" name="Google Shape;4808;p49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09" name="Google Shape;4809;p49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10" name="Google Shape;4810;p49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11" name="Google Shape;4811;p49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12" name="Google Shape;4812;p49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13" name="Google Shape;4813;p49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14" name="Google Shape;4814;p49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15" name="Google Shape;4815;p49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816" name="Google Shape;4816;p49"/>
          <p:cNvGrpSpPr/>
          <p:nvPr/>
        </p:nvGrpSpPr>
        <p:grpSpPr>
          <a:xfrm>
            <a:off x="2908798" y="2910773"/>
            <a:ext cx="445779" cy="400764"/>
            <a:chOff x="3778727" y="4460423"/>
            <a:chExt cx="720160" cy="647438"/>
          </a:xfrm>
        </p:grpSpPr>
        <p:sp>
          <p:nvSpPr>
            <p:cNvPr id="4817" name="Google Shape;4817;p49"/>
            <p:cNvSpPr/>
            <p:nvPr/>
          </p:nvSpPr>
          <p:spPr>
            <a:xfrm>
              <a:off x="3957011" y="4902228"/>
              <a:ext cx="364723" cy="110621"/>
            </a:xfrm>
            <a:custGeom>
              <a:avLst/>
              <a:gdLst/>
              <a:ahLst/>
              <a:cxnLst/>
              <a:rect l="l" t="t" r="r" b="b"/>
              <a:pathLst>
                <a:path w="640" h="194" extrusionOk="0">
                  <a:moveTo>
                    <a:pt x="0" y="0"/>
                  </a:moveTo>
                  <a:cubicBezTo>
                    <a:pt x="63" y="130"/>
                    <a:pt x="63" y="130"/>
                    <a:pt x="63" y="130"/>
                  </a:cubicBezTo>
                  <a:cubicBezTo>
                    <a:pt x="64" y="130"/>
                    <a:pt x="64" y="130"/>
                    <a:pt x="64" y="130"/>
                  </a:cubicBezTo>
                  <a:cubicBezTo>
                    <a:pt x="64" y="130"/>
                    <a:pt x="64" y="130"/>
                    <a:pt x="64" y="131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93" y="170"/>
                    <a:pt x="188" y="194"/>
                    <a:pt x="320" y="194"/>
                  </a:cubicBezTo>
                  <a:cubicBezTo>
                    <a:pt x="452" y="194"/>
                    <a:pt x="547" y="170"/>
                    <a:pt x="571" y="143"/>
                  </a:cubicBezTo>
                  <a:cubicBezTo>
                    <a:pt x="577" y="131"/>
                    <a:pt x="577" y="131"/>
                    <a:pt x="577" y="131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640" y="0"/>
                    <a:pt x="640" y="0"/>
                    <a:pt x="640" y="0"/>
                  </a:cubicBezTo>
                  <a:cubicBezTo>
                    <a:pt x="587" y="29"/>
                    <a:pt x="452" y="46"/>
                    <a:pt x="320" y="46"/>
                  </a:cubicBezTo>
                  <a:cubicBezTo>
                    <a:pt x="189" y="46"/>
                    <a:pt x="53" y="2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18" name="Google Shape;4818;p49"/>
            <p:cNvSpPr/>
            <p:nvPr/>
          </p:nvSpPr>
          <p:spPr>
            <a:xfrm>
              <a:off x="4002092" y="4999728"/>
              <a:ext cx="275015" cy="108132"/>
            </a:xfrm>
            <a:custGeom>
              <a:avLst/>
              <a:gdLst/>
              <a:ahLst/>
              <a:cxnLst/>
              <a:rect l="l" t="t" r="r" b="b"/>
              <a:pathLst>
                <a:path w="483" h="190" extrusionOk="0">
                  <a:moveTo>
                    <a:pt x="0" y="0"/>
                  </a:moveTo>
                  <a:cubicBezTo>
                    <a:pt x="61" y="125"/>
                    <a:pt x="61" y="125"/>
                    <a:pt x="61" y="125"/>
                  </a:cubicBezTo>
                  <a:cubicBezTo>
                    <a:pt x="62" y="126"/>
                    <a:pt x="62" y="127"/>
                    <a:pt x="63" y="128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93" y="170"/>
                    <a:pt x="162" y="190"/>
                    <a:pt x="241" y="190"/>
                  </a:cubicBezTo>
                  <a:cubicBezTo>
                    <a:pt x="320" y="190"/>
                    <a:pt x="389" y="170"/>
                    <a:pt x="412" y="144"/>
                  </a:cubicBezTo>
                  <a:cubicBezTo>
                    <a:pt x="420" y="128"/>
                    <a:pt x="420" y="128"/>
                    <a:pt x="420" y="128"/>
                  </a:cubicBezTo>
                  <a:cubicBezTo>
                    <a:pt x="421" y="127"/>
                    <a:pt x="421" y="126"/>
                    <a:pt x="421" y="125"/>
                  </a:cubicBezTo>
                  <a:cubicBezTo>
                    <a:pt x="483" y="0"/>
                    <a:pt x="483" y="0"/>
                    <a:pt x="483" y="0"/>
                  </a:cubicBezTo>
                  <a:cubicBezTo>
                    <a:pt x="437" y="26"/>
                    <a:pt x="338" y="41"/>
                    <a:pt x="241" y="41"/>
                  </a:cubicBezTo>
                  <a:cubicBezTo>
                    <a:pt x="144" y="41"/>
                    <a:pt x="45" y="26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19" name="Google Shape;4819;p49"/>
            <p:cNvSpPr/>
            <p:nvPr/>
          </p:nvSpPr>
          <p:spPr>
            <a:xfrm>
              <a:off x="3780312" y="4519014"/>
              <a:ext cx="718575" cy="115145"/>
            </a:xfrm>
            <a:custGeom>
              <a:avLst/>
              <a:gdLst/>
              <a:ahLst/>
              <a:cxnLst/>
              <a:rect l="l" t="t" r="r" b="b"/>
              <a:pathLst>
                <a:path w="1261" h="202" extrusionOk="0">
                  <a:moveTo>
                    <a:pt x="630" y="53"/>
                  </a:moveTo>
                  <a:cubicBezTo>
                    <a:pt x="363" y="53"/>
                    <a:pt x="82" y="34"/>
                    <a:pt x="0" y="0"/>
                  </a:cubicBezTo>
                  <a:cubicBezTo>
                    <a:pt x="71" y="146"/>
                    <a:pt x="71" y="146"/>
                    <a:pt x="71" y="146"/>
                  </a:cubicBezTo>
                  <a:cubicBezTo>
                    <a:pt x="88" y="157"/>
                    <a:pt x="134" y="170"/>
                    <a:pt x="227" y="181"/>
                  </a:cubicBezTo>
                  <a:cubicBezTo>
                    <a:pt x="334" y="194"/>
                    <a:pt x="478" y="202"/>
                    <a:pt x="630" y="202"/>
                  </a:cubicBezTo>
                  <a:cubicBezTo>
                    <a:pt x="630" y="202"/>
                    <a:pt x="630" y="202"/>
                    <a:pt x="630" y="202"/>
                  </a:cubicBezTo>
                  <a:cubicBezTo>
                    <a:pt x="929" y="202"/>
                    <a:pt x="1147" y="174"/>
                    <a:pt x="1189" y="146"/>
                  </a:cubicBezTo>
                  <a:cubicBezTo>
                    <a:pt x="1261" y="0"/>
                    <a:pt x="1261" y="0"/>
                    <a:pt x="1261" y="0"/>
                  </a:cubicBezTo>
                  <a:cubicBezTo>
                    <a:pt x="1179" y="34"/>
                    <a:pt x="897" y="53"/>
                    <a:pt x="630" y="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20" name="Google Shape;4820;p49"/>
            <p:cNvSpPr/>
            <p:nvPr/>
          </p:nvSpPr>
          <p:spPr>
            <a:xfrm>
              <a:off x="3868662" y="4710395"/>
              <a:ext cx="541875" cy="112657"/>
            </a:xfrm>
            <a:custGeom>
              <a:avLst/>
              <a:gdLst/>
              <a:ahLst/>
              <a:cxnLst/>
              <a:rect l="l" t="t" r="r" b="b"/>
              <a:pathLst>
                <a:path w="951" h="198" extrusionOk="0">
                  <a:moveTo>
                    <a:pt x="0" y="0"/>
                  </a:moveTo>
                  <a:cubicBezTo>
                    <a:pt x="70" y="144"/>
                    <a:pt x="70" y="144"/>
                    <a:pt x="70" y="144"/>
                  </a:cubicBezTo>
                  <a:cubicBezTo>
                    <a:pt x="101" y="171"/>
                    <a:pt x="259" y="198"/>
                    <a:pt x="475" y="198"/>
                  </a:cubicBezTo>
                  <a:cubicBezTo>
                    <a:pt x="692" y="198"/>
                    <a:pt x="849" y="171"/>
                    <a:pt x="881" y="144"/>
                  </a:cubicBezTo>
                  <a:cubicBezTo>
                    <a:pt x="951" y="0"/>
                    <a:pt x="951" y="0"/>
                    <a:pt x="951" y="0"/>
                  </a:cubicBezTo>
                  <a:cubicBezTo>
                    <a:pt x="881" y="32"/>
                    <a:pt x="673" y="50"/>
                    <a:pt x="475" y="50"/>
                  </a:cubicBezTo>
                  <a:cubicBezTo>
                    <a:pt x="277" y="50"/>
                    <a:pt x="69" y="32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21" name="Google Shape;4821;p49"/>
            <p:cNvSpPr/>
            <p:nvPr/>
          </p:nvSpPr>
          <p:spPr>
            <a:xfrm>
              <a:off x="3824940" y="4614704"/>
              <a:ext cx="629543" cy="114014"/>
            </a:xfrm>
            <a:custGeom>
              <a:avLst/>
              <a:gdLst/>
              <a:ahLst/>
              <a:cxnLst/>
              <a:rect l="l" t="t" r="r" b="b"/>
              <a:pathLst>
                <a:path w="1105" h="200" extrusionOk="0">
                  <a:moveTo>
                    <a:pt x="552" y="51"/>
                  </a:moveTo>
                  <a:cubicBezTo>
                    <a:pt x="399" y="51"/>
                    <a:pt x="255" y="44"/>
                    <a:pt x="147" y="31"/>
                  </a:cubicBezTo>
                  <a:cubicBezTo>
                    <a:pt x="76" y="22"/>
                    <a:pt x="26" y="12"/>
                    <a:pt x="0" y="0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108" y="173"/>
                    <a:pt x="296" y="200"/>
                    <a:pt x="552" y="200"/>
                  </a:cubicBezTo>
                  <a:cubicBezTo>
                    <a:pt x="809" y="200"/>
                    <a:pt x="996" y="173"/>
                    <a:pt x="1034" y="145"/>
                  </a:cubicBezTo>
                  <a:cubicBezTo>
                    <a:pt x="1105" y="0"/>
                    <a:pt x="1105" y="0"/>
                    <a:pt x="1105" y="0"/>
                  </a:cubicBezTo>
                  <a:cubicBezTo>
                    <a:pt x="1030" y="33"/>
                    <a:pt x="785" y="51"/>
                    <a:pt x="552" y="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22" name="Google Shape;4822;p49"/>
            <p:cNvSpPr/>
            <p:nvPr/>
          </p:nvSpPr>
          <p:spPr>
            <a:xfrm>
              <a:off x="3912610" y="4806085"/>
              <a:ext cx="453525" cy="112204"/>
            </a:xfrm>
            <a:custGeom>
              <a:avLst/>
              <a:gdLst/>
              <a:ahLst/>
              <a:cxnLst/>
              <a:rect l="l" t="t" r="r" b="b"/>
              <a:pathLst>
                <a:path w="796" h="197" extrusionOk="0">
                  <a:moveTo>
                    <a:pt x="0" y="0"/>
                  </a:moveTo>
                  <a:cubicBezTo>
                    <a:pt x="65" y="132"/>
                    <a:pt x="65" y="132"/>
                    <a:pt x="65" y="132"/>
                  </a:cubicBezTo>
                  <a:cubicBezTo>
                    <a:pt x="65" y="132"/>
                    <a:pt x="65" y="132"/>
                    <a:pt x="65" y="132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0" y="142"/>
                    <a:pt x="70" y="142"/>
                    <a:pt x="70" y="142"/>
                  </a:cubicBezTo>
                  <a:cubicBezTo>
                    <a:pt x="95" y="170"/>
                    <a:pt x="221" y="197"/>
                    <a:pt x="398" y="197"/>
                  </a:cubicBezTo>
                  <a:cubicBezTo>
                    <a:pt x="576" y="197"/>
                    <a:pt x="702" y="170"/>
                    <a:pt x="727" y="142"/>
                  </a:cubicBezTo>
                  <a:cubicBezTo>
                    <a:pt x="732" y="133"/>
                    <a:pt x="732" y="133"/>
                    <a:pt x="732" y="133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735" y="31"/>
                    <a:pt x="562" y="48"/>
                    <a:pt x="398" y="48"/>
                  </a:cubicBezTo>
                  <a:cubicBezTo>
                    <a:pt x="234" y="48"/>
                    <a:pt x="62" y="3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23" name="Google Shape;4823;p49"/>
            <p:cNvSpPr/>
            <p:nvPr/>
          </p:nvSpPr>
          <p:spPr>
            <a:xfrm>
              <a:off x="3778727" y="4460423"/>
              <a:ext cx="719100" cy="79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824" name="Google Shape;4824;p49"/>
          <p:cNvGrpSpPr/>
          <p:nvPr/>
        </p:nvGrpSpPr>
        <p:grpSpPr>
          <a:xfrm>
            <a:off x="985683" y="2895848"/>
            <a:ext cx="445680" cy="430613"/>
            <a:chOff x="557494" y="4436312"/>
            <a:chExt cx="720000" cy="695660"/>
          </a:xfrm>
        </p:grpSpPr>
        <p:sp>
          <p:nvSpPr>
            <p:cNvPr id="4825" name="Google Shape;4825;p49"/>
            <p:cNvSpPr/>
            <p:nvPr/>
          </p:nvSpPr>
          <p:spPr>
            <a:xfrm>
              <a:off x="557494" y="4436312"/>
              <a:ext cx="720000" cy="144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26" name="Google Shape;4826;p49"/>
            <p:cNvSpPr/>
            <p:nvPr/>
          </p:nvSpPr>
          <p:spPr>
            <a:xfrm>
              <a:off x="651816" y="4730082"/>
              <a:ext cx="533789" cy="218575"/>
            </a:xfrm>
            <a:custGeom>
              <a:avLst/>
              <a:gdLst/>
              <a:ahLst/>
              <a:cxnLst/>
              <a:rect l="l" t="t" r="r" b="b"/>
              <a:pathLst>
                <a:path w="791" h="325" extrusionOk="0">
                  <a:moveTo>
                    <a:pt x="0" y="0"/>
                  </a:moveTo>
                  <a:cubicBezTo>
                    <a:pt x="100" y="218"/>
                    <a:pt x="100" y="218"/>
                    <a:pt x="100" y="218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15" y="251"/>
                    <a:pt x="115" y="251"/>
                    <a:pt x="115" y="251"/>
                  </a:cubicBezTo>
                  <a:cubicBezTo>
                    <a:pt x="155" y="294"/>
                    <a:pt x="267" y="325"/>
                    <a:pt x="395" y="325"/>
                  </a:cubicBezTo>
                  <a:cubicBezTo>
                    <a:pt x="524" y="325"/>
                    <a:pt x="636" y="294"/>
                    <a:pt x="676" y="251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791" y="0"/>
                    <a:pt x="791" y="0"/>
                    <a:pt x="791" y="0"/>
                  </a:cubicBezTo>
                  <a:cubicBezTo>
                    <a:pt x="715" y="44"/>
                    <a:pt x="553" y="68"/>
                    <a:pt x="395" y="68"/>
                  </a:cubicBezTo>
                  <a:cubicBezTo>
                    <a:pt x="237" y="68"/>
                    <a:pt x="75" y="44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27" name="Google Shape;4827;p49"/>
            <p:cNvSpPr/>
            <p:nvPr/>
          </p:nvSpPr>
          <p:spPr>
            <a:xfrm>
              <a:off x="564298" y="4539996"/>
              <a:ext cx="709060" cy="225815"/>
            </a:xfrm>
            <a:custGeom>
              <a:avLst/>
              <a:gdLst/>
              <a:ahLst/>
              <a:cxnLst/>
              <a:rect l="l" t="t" r="r" b="b"/>
              <a:pathLst>
                <a:path w="1051" h="336" extrusionOk="0">
                  <a:moveTo>
                    <a:pt x="917" y="45"/>
                  </a:moveTo>
                  <a:cubicBezTo>
                    <a:pt x="812" y="67"/>
                    <a:pt x="673" y="79"/>
                    <a:pt x="525" y="79"/>
                  </a:cubicBezTo>
                  <a:cubicBezTo>
                    <a:pt x="378" y="79"/>
                    <a:pt x="239" y="67"/>
                    <a:pt x="134" y="45"/>
                  </a:cubicBezTo>
                  <a:cubicBezTo>
                    <a:pt x="87" y="35"/>
                    <a:pt x="34" y="20"/>
                    <a:pt x="0" y="0"/>
                  </a:cubicBezTo>
                  <a:cubicBezTo>
                    <a:pt x="116" y="253"/>
                    <a:pt x="116" y="253"/>
                    <a:pt x="116" y="253"/>
                  </a:cubicBezTo>
                  <a:cubicBezTo>
                    <a:pt x="160" y="296"/>
                    <a:pt x="313" y="336"/>
                    <a:pt x="525" y="336"/>
                  </a:cubicBezTo>
                  <a:cubicBezTo>
                    <a:pt x="738" y="336"/>
                    <a:pt x="891" y="296"/>
                    <a:pt x="934" y="253"/>
                  </a:cubicBezTo>
                  <a:cubicBezTo>
                    <a:pt x="1051" y="0"/>
                    <a:pt x="1051" y="0"/>
                    <a:pt x="1051" y="0"/>
                  </a:cubicBezTo>
                  <a:cubicBezTo>
                    <a:pt x="1017" y="20"/>
                    <a:pt x="964" y="35"/>
                    <a:pt x="917" y="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28" name="Google Shape;4828;p49"/>
            <p:cNvSpPr/>
            <p:nvPr/>
          </p:nvSpPr>
          <p:spPr>
            <a:xfrm>
              <a:off x="739569" y="4921102"/>
              <a:ext cx="357815" cy="210870"/>
            </a:xfrm>
            <a:custGeom>
              <a:avLst/>
              <a:gdLst/>
              <a:ahLst/>
              <a:cxnLst/>
              <a:rect l="l" t="t" r="r" b="b"/>
              <a:pathLst>
                <a:path w="530" h="314" extrusionOk="0">
                  <a:moveTo>
                    <a:pt x="0" y="0"/>
                  </a:moveTo>
                  <a:cubicBezTo>
                    <a:pt x="95" y="207"/>
                    <a:pt x="95" y="207"/>
                    <a:pt x="95" y="207"/>
                  </a:cubicBezTo>
                  <a:cubicBezTo>
                    <a:pt x="95" y="207"/>
                    <a:pt x="95" y="207"/>
                    <a:pt x="95" y="207"/>
                  </a:cubicBezTo>
                  <a:cubicBezTo>
                    <a:pt x="95" y="207"/>
                    <a:pt x="95" y="207"/>
                    <a:pt x="95" y="207"/>
                  </a:cubicBezTo>
                  <a:cubicBezTo>
                    <a:pt x="121" y="263"/>
                    <a:pt x="121" y="263"/>
                    <a:pt x="121" y="263"/>
                  </a:cubicBezTo>
                  <a:cubicBezTo>
                    <a:pt x="151" y="293"/>
                    <a:pt x="204" y="314"/>
                    <a:pt x="265" y="314"/>
                  </a:cubicBezTo>
                  <a:cubicBezTo>
                    <a:pt x="326" y="314"/>
                    <a:pt x="380" y="293"/>
                    <a:pt x="410" y="263"/>
                  </a:cubicBezTo>
                  <a:cubicBezTo>
                    <a:pt x="435" y="207"/>
                    <a:pt x="435" y="207"/>
                    <a:pt x="435" y="207"/>
                  </a:cubicBezTo>
                  <a:cubicBezTo>
                    <a:pt x="435" y="207"/>
                    <a:pt x="435" y="207"/>
                    <a:pt x="435" y="207"/>
                  </a:cubicBezTo>
                  <a:cubicBezTo>
                    <a:pt x="436" y="207"/>
                    <a:pt x="436" y="207"/>
                    <a:pt x="436" y="207"/>
                  </a:cubicBezTo>
                  <a:cubicBezTo>
                    <a:pt x="530" y="0"/>
                    <a:pt x="530" y="0"/>
                    <a:pt x="530" y="0"/>
                  </a:cubicBezTo>
                  <a:cubicBezTo>
                    <a:pt x="476" y="35"/>
                    <a:pt x="378" y="57"/>
                    <a:pt x="265" y="57"/>
                  </a:cubicBezTo>
                  <a:cubicBezTo>
                    <a:pt x="152" y="57"/>
                    <a:pt x="55" y="35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829" name="Google Shape;4829;p49"/>
          <p:cNvGrpSpPr/>
          <p:nvPr/>
        </p:nvGrpSpPr>
        <p:grpSpPr>
          <a:xfrm>
            <a:off x="4190905" y="2888259"/>
            <a:ext cx="445833" cy="445792"/>
            <a:chOff x="5926265" y="4424051"/>
            <a:chExt cx="720246" cy="720181"/>
          </a:xfrm>
        </p:grpSpPr>
        <p:sp>
          <p:nvSpPr>
            <p:cNvPr id="4830" name="Google Shape;4830;p49"/>
            <p:cNvSpPr/>
            <p:nvPr/>
          </p:nvSpPr>
          <p:spPr>
            <a:xfrm>
              <a:off x="5926265" y="4424051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576" y="124"/>
                  </a:moveTo>
                  <a:cubicBezTo>
                    <a:pt x="451" y="0"/>
                    <a:pt x="249" y="0"/>
                    <a:pt x="125" y="124"/>
                  </a:cubicBezTo>
                  <a:cubicBezTo>
                    <a:pt x="0" y="249"/>
                    <a:pt x="0" y="451"/>
                    <a:pt x="125" y="575"/>
                  </a:cubicBezTo>
                  <a:cubicBezTo>
                    <a:pt x="189" y="640"/>
                    <a:pt x="274" y="671"/>
                    <a:pt x="359" y="668"/>
                  </a:cubicBezTo>
                  <a:cubicBezTo>
                    <a:pt x="510" y="669"/>
                    <a:pt x="510" y="669"/>
                    <a:pt x="510" y="669"/>
                  </a:cubicBezTo>
                  <a:cubicBezTo>
                    <a:pt x="669" y="669"/>
                    <a:pt x="669" y="669"/>
                    <a:pt x="669" y="669"/>
                  </a:cubicBezTo>
                  <a:cubicBezTo>
                    <a:pt x="669" y="509"/>
                    <a:pt x="669" y="509"/>
                    <a:pt x="669" y="509"/>
                  </a:cubicBezTo>
                  <a:cubicBezTo>
                    <a:pt x="669" y="358"/>
                    <a:pt x="669" y="358"/>
                    <a:pt x="669" y="358"/>
                  </a:cubicBezTo>
                  <a:cubicBezTo>
                    <a:pt x="671" y="274"/>
                    <a:pt x="640" y="189"/>
                    <a:pt x="576" y="1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31" name="Google Shape;4831;p49"/>
            <p:cNvSpPr/>
            <p:nvPr/>
          </p:nvSpPr>
          <p:spPr>
            <a:xfrm>
              <a:off x="5926265" y="4788612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125" y="95"/>
                  </a:moveTo>
                  <a:cubicBezTo>
                    <a:pt x="0" y="220"/>
                    <a:pt x="0" y="422"/>
                    <a:pt x="125" y="546"/>
                  </a:cubicBezTo>
                  <a:cubicBezTo>
                    <a:pt x="249" y="671"/>
                    <a:pt x="451" y="671"/>
                    <a:pt x="576" y="546"/>
                  </a:cubicBezTo>
                  <a:cubicBezTo>
                    <a:pt x="640" y="482"/>
                    <a:pt x="671" y="397"/>
                    <a:pt x="669" y="312"/>
                  </a:cubicBezTo>
                  <a:cubicBezTo>
                    <a:pt x="669" y="161"/>
                    <a:pt x="669" y="161"/>
                    <a:pt x="669" y="161"/>
                  </a:cubicBezTo>
                  <a:cubicBezTo>
                    <a:pt x="669" y="1"/>
                    <a:pt x="669" y="1"/>
                    <a:pt x="669" y="1"/>
                  </a:cubicBezTo>
                  <a:cubicBezTo>
                    <a:pt x="510" y="2"/>
                    <a:pt x="510" y="2"/>
                    <a:pt x="510" y="2"/>
                  </a:cubicBezTo>
                  <a:cubicBezTo>
                    <a:pt x="359" y="2"/>
                    <a:pt x="359" y="2"/>
                    <a:pt x="359" y="2"/>
                  </a:cubicBezTo>
                  <a:cubicBezTo>
                    <a:pt x="274" y="0"/>
                    <a:pt x="189" y="31"/>
                    <a:pt x="125" y="9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32" name="Google Shape;4832;p49"/>
            <p:cNvSpPr/>
            <p:nvPr/>
          </p:nvSpPr>
          <p:spPr>
            <a:xfrm>
              <a:off x="6290862" y="4788612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96" y="546"/>
                  </a:moveTo>
                  <a:cubicBezTo>
                    <a:pt x="220" y="671"/>
                    <a:pt x="422" y="671"/>
                    <a:pt x="547" y="546"/>
                  </a:cubicBezTo>
                  <a:cubicBezTo>
                    <a:pt x="671" y="422"/>
                    <a:pt x="671" y="220"/>
                    <a:pt x="547" y="95"/>
                  </a:cubicBezTo>
                  <a:cubicBezTo>
                    <a:pt x="482" y="31"/>
                    <a:pt x="397" y="0"/>
                    <a:pt x="313" y="2"/>
                  </a:cubicBezTo>
                  <a:cubicBezTo>
                    <a:pt x="161" y="2"/>
                    <a:pt x="161" y="2"/>
                    <a:pt x="161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61"/>
                    <a:pt x="2" y="161"/>
                    <a:pt x="2" y="161"/>
                  </a:cubicBezTo>
                  <a:cubicBezTo>
                    <a:pt x="2" y="312"/>
                    <a:pt x="2" y="312"/>
                    <a:pt x="2" y="312"/>
                  </a:cubicBezTo>
                  <a:cubicBezTo>
                    <a:pt x="0" y="397"/>
                    <a:pt x="31" y="482"/>
                    <a:pt x="96" y="54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33" name="Google Shape;4833;p49"/>
            <p:cNvSpPr/>
            <p:nvPr/>
          </p:nvSpPr>
          <p:spPr>
            <a:xfrm>
              <a:off x="6290862" y="4424051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547" y="575"/>
                  </a:moveTo>
                  <a:cubicBezTo>
                    <a:pt x="671" y="451"/>
                    <a:pt x="671" y="249"/>
                    <a:pt x="547" y="124"/>
                  </a:cubicBezTo>
                  <a:cubicBezTo>
                    <a:pt x="422" y="0"/>
                    <a:pt x="220" y="0"/>
                    <a:pt x="96" y="124"/>
                  </a:cubicBezTo>
                  <a:cubicBezTo>
                    <a:pt x="31" y="189"/>
                    <a:pt x="0" y="274"/>
                    <a:pt x="2" y="358"/>
                  </a:cubicBezTo>
                  <a:cubicBezTo>
                    <a:pt x="2" y="509"/>
                    <a:pt x="2" y="509"/>
                    <a:pt x="2" y="509"/>
                  </a:cubicBezTo>
                  <a:cubicBezTo>
                    <a:pt x="2" y="669"/>
                    <a:pt x="2" y="669"/>
                    <a:pt x="2" y="669"/>
                  </a:cubicBezTo>
                  <a:cubicBezTo>
                    <a:pt x="161" y="669"/>
                    <a:pt x="161" y="669"/>
                    <a:pt x="161" y="669"/>
                  </a:cubicBezTo>
                  <a:cubicBezTo>
                    <a:pt x="313" y="668"/>
                    <a:pt x="313" y="668"/>
                    <a:pt x="313" y="668"/>
                  </a:cubicBezTo>
                  <a:cubicBezTo>
                    <a:pt x="397" y="671"/>
                    <a:pt x="482" y="640"/>
                    <a:pt x="547" y="57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834" name="Google Shape;4834;p49"/>
          <p:cNvGrpSpPr/>
          <p:nvPr/>
        </p:nvGrpSpPr>
        <p:grpSpPr>
          <a:xfrm>
            <a:off x="1626666" y="2907813"/>
            <a:ext cx="445680" cy="406684"/>
            <a:chOff x="1631150" y="4455641"/>
            <a:chExt cx="720000" cy="657002"/>
          </a:xfrm>
        </p:grpSpPr>
        <p:sp>
          <p:nvSpPr>
            <p:cNvPr id="4835" name="Google Shape;4835;p49"/>
            <p:cNvSpPr/>
            <p:nvPr/>
          </p:nvSpPr>
          <p:spPr>
            <a:xfrm>
              <a:off x="1631150" y="4455641"/>
              <a:ext cx="720000" cy="1077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36" name="Google Shape;4836;p49"/>
            <p:cNvSpPr/>
            <p:nvPr/>
          </p:nvSpPr>
          <p:spPr>
            <a:xfrm>
              <a:off x="1846141" y="4957304"/>
              <a:ext cx="293050" cy="155339"/>
            </a:xfrm>
            <a:custGeom>
              <a:avLst/>
              <a:gdLst/>
              <a:ahLst/>
              <a:cxnLst/>
              <a:rect l="l" t="t" r="r" b="b"/>
              <a:pathLst>
                <a:path w="462" h="245" extrusionOk="0">
                  <a:moveTo>
                    <a:pt x="0" y="0"/>
                  </a:moveTo>
                  <a:cubicBezTo>
                    <a:pt x="98" y="204"/>
                    <a:pt x="98" y="204"/>
                    <a:pt x="98" y="204"/>
                  </a:cubicBezTo>
                  <a:cubicBezTo>
                    <a:pt x="125" y="229"/>
                    <a:pt x="175" y="245"/>
                    <a:pt x="231" y="245"/>
                  </a:cubicBezTo>
                  <a:cubicBezTo>
                    <a:pt x="287" y="245"/>
                    <a:pt x="336" y="229"/>
                    <a:pt x="363" y="204"/>
                  </a:cubicBezTo>
                  <a:cubicBezTo>
                    <a:pt x="462" y="0"/>
                    <a:pt x="462" y="0"/>
                    <a:pt x="462" y="0"/>
                  </a:cubicBezTo>
                  <a:cubicBezTo>
                    <a:pt x="413" y="27"/>
                    <a:pt x="328" y="44"/>
                    <a:pt x="231" y="44"/>
                  </a:cubicBezTo>
                  <a:cubicBezTo>
                    <a:pt x="133" y="44"/>
                    <a:pt x="49" y="2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37" name="Google Shape;4837;p49"/>
            <p:cNvSpPr/>
            <p:nvPr/>
          </p:nvSpPr>
          <p:spPr>
            <a:xfrm>
              <a:off x="1776241" y="4814286"/>
              <a:ext cx="431967" cy="161500"/>
            </a:xfrm>
            <a:custGeom>
              <a:avLst/>
              <a:gdLst/>
              <a:ahLst/>
              <a:cxnLst/>
              <a:rect l="l" t="t" r="r" b="b"/>
              <a:pathLst>
                <a:path w="681" h="255" extrusionOk="0">
                  <a:moveTo>
                    <a:pt x="0" y="0"/>
                  </a:moveTo>
                  <a:cubicBezTo>
                    <a:pt x="55" y="112"/>
                    <a:pt x="55" y="112"/>
                    <a:pt x="55" y="112"/>
                  </a:cubicBezTo>
                  <a:cubicBezTo>
                    <a:pt x="95" y="195"/>
                    <a:pt x="95" y="195"/>
                    <a:pt x="95" y="195"/>
                  </a:cubicBezTo>
                  <a:cubicBezTo>
                    <a:pt x="126" y="227"/>
                    <a:pt x="217" y="255"/>
                    <a:pt x="341" y="255"/>
                  </a:cubicBezTo>
                  <a:cubicBezTo>
                    <a:pt x="464" y="255"/>
                    <a:pt x="555" y="227"/>
                    <a:pt x="587" y="195"/>
                  </a:cubicBezTo>
                  <a:cubicBezTo>
                    <a:pt x="627" y="112"/>
                    <a:pt x="627" y="112"/>
                    <a:pt x="627" y="112"/>
                  </a:cubicBezTo>
                  <a:cubicBezTo>
                    <a:pt x="681" y="0"/>
                    <a:pt x="681" y="0"/>
                    <a:pt x="681" y="0"/>
                  </a:cubicBezTo>
                  <a:cubicBezTo>
                    <a:pt x="624" y="30"/>
                    <a:pt x="508" y="54"/>
                    <a:pt x="341" y="54"/>
                  </a:cubicBezTo>
                  <a:cubicBezTo>
                    <a:pt x="173" y="54"/>
                    <a:pt x="58" y="3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38" name="Google Shape;4838;p49"/>
            <p:cNvSpPr/>
            <p:nvPr/>
          </p:nvSpPr>
          <p:spPr>
            <a:xfrm>
              <a:off x="1639308" y="4531550"/>
              <a:ext cx="706054" cy="169201"/>
            </a:xfrm>
            <a:custGeom>
              <a:avLst/>
              <a:gdLst/>
              <a:ahLst/>
              <a:cxnLst/>
              <a:rect l="l" t="t" r="r" b="b"/>
              <a:pathLst>
                <a:path w="1113" h="267" extrusionOk="0">
                  <a:moveTo>
                    <a:pt x="557" y="66"/>
                  </a:moveTo>
                  <a:cubicBezTo>
                    <a:pt x="326" y="66"/>
                    <a:pt x="84" y="43"/>
                    <a:pt x="0" y="0"/>
                  </a:cubicBezTo>
                  <a:cubicBezTo>
                    <a:pt x="96" y="198"/>
                    <a:pt x="96" y="198"/>
                    <a:pt x="96" y="198"/>
                  </a:cubicBezTo>
                  <a:cubicBezTo>
                    <a:pt x="135" y="230"/>
                    <a:pt x="295" y="267"/>
                    <a:pt x="557" y="267"/>
                  </a:cubicBezTo>
                  <a:cubicBezTo>
                    <a:pt x="819" y="267"/>
                    <a:pt x="979" y="230"/>
                    <a:pt x="1017" y="198"/>
                  </a:cubicBezTo>
                  <a:cubicBezTo>
                    <a:pt x="1113" y="0"/>
                    <a:pt x="1113" y="0"/>
                    <a:pt x="1113" y="0"/>
                  </a:cubicBezTo>
                  <a:cubicBezTo>
                    <a:pt x="1029" y="43"/>
                    <a:pt x="787" y="66"/>
                    <a:pt x="557" y="6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39" name="Google Shape;4839;p49"/>
            <p:cNvSpPr/>
            <p:nvPr/>
          </p:nvSpPr>
          <p:spPr>
            <a:xfrm>
              <a:off x="1708546" y="4674128"/>
              <a:ext cx="567578" cy="164141"/>
            </a:xfrm>
            <a:custGeom>
              <a:avLst/>
              <a:gdLst/>
              <a:ahLst/>
              <a:cxnLst/>
              <a:rect l="l" t="t" r="r" b="b"/>
              <a:pathLst>
                <a:path w="895" h="259" extrusionOk="0">
                  <a:moveTo>
                    <a:pt x="0" y="0"/>
                  </a:moveTo>
                  <a:cubicBezTo>
                    <a:pt x="94" y="193"/>
                    <a:pt x="94" y="193"/>
                    <a:pt x="94" y="193"/>
                  </a:cubicBezTo>
                  <a:cubicBezTo>
                    <a:pt x="130" y="227"/>
                    <a:pt x="266" y="259"/>
                    <a:pt x="448" y="259"/>
                  </a:cubicBezTo>
                  <a:cubicBezTo>
                    <a:pt x="630" y="259"/>
                    <a:pt x="765" y="227"/>
                    <a:pt x="802" y="193"/>
                  </a:cubicBezTo>
                  <a:cubicBezTo>
                    <a:pt x="895" y="0"/>
                    <a:pt x="895" y="0"/>
                    <a:pt x="895" y="0"/>
                  </a:cubicBezTo>
                  <a:cubicBezTo>
                    <a:pt x="815" y="38"/>
                    <a:pt x="627" y="58"/>
                    <a:pt x="448" y="58"/>
                  </a:cubicBezTo>
                  <a:cubicBezTo>
                    <a:pt x="268" y="58"/>
                    <a:pt x="81" y="38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840" name="Google Shape;4840;p49"/>
          <p:cNvGrpSpPr/>
          <p:nvPr/>
        </p:nvGrpSpPr>
        <p:grpSpPr>
          <a:xfrm>
            <a:off x="2267695" y="2907229"/>
            <a:ext cx="445680" cy="407853"/>
            <a:chOff x="2704878" y="4454697"/>
            <a:chExt cx="720000" cy="658889"/>
          </a:xfrm>
        </p:grpSpPr>
        <p:sp>
          <p:nvSpPr>
            <p:cNvPr id="4841" name="Google Shape;4841;p49"/>
            <p:cNvSpPr/>
            <p:nvPr/>
          </p:nvSpPr>
          <p:spPr>
            <a:xfrm>
              <a:off x="2704878" y="4454697"/>
              <a:ext cx="720000" cy="864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42" name="Google Shape;4842;p49"/>
            <p:cNvSpPr/>
            <p:nvPr/>
          </p:nvSpPr>
          <p:spPr>
            <a:xfrm>
              <a:off x="2824150" y="4749732"/>
              <a:ext cx="484183" cy="135418"/>
            </a:xfrm>
            <a:custGeom>
              <a:avLst/>
              <a:gdLst/>
              <a:ahLst/>
              <a:cxnLst/>
              <a:rect l="l" t="t" r="r" b="b"/>
              <a:pathLst>
                <a:path w="735" h="205" extrusionOk="0">
                  <a:moveTo>
                    <a:pt x="0" y="0"/>
                  </a:moveTo>
                  <a:cubicBezTo>
                    <a:pt x="75" y="153"/>
                    <a:pt x="75" y="153"/>
                    <a:pt x="75" y="153"/>
                  </a:cubicBezTo>
                  <a:cubicBezTo>
                    <a:pt x="104" y="179"/>
                    <a:pt x="216" y="205"/>
                    <a:pt x="368" y="205"/>
                  </a:cubicBezTo>
                  <a:cubicBezTo>
                    <a:pt x="519" y="205"/>
                    <a:pt x="632" y="179"/>
                    <a:pt x="660" y="153"/>
                  </a:cubicBezTo>
                  <a:cubicBezTo>
                    <a:pt x="735" y="0"/>
                    <a:pt x="735" y="0"/>
                    <a:pt x="735" y="0"/>
                  </a:cubicBezTo>
                  <a:cubicBezTo>
                    <a:pt x="668" y="31"/>
                    <a:pt x="515" y="47"/>
                    <a:pt x="368" y="47"/>
                  </a:cubicBezTo>
                  <a:cubicBezTo>
                    <a:pt x="221" y="47"/>
                    <a:pt x="67" y="31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43" name="Google Shape;4843;p49"/>
            <p:cNvSpPr/>
            <p:nvPr/>
          </p:nvSpPr>
          <p:spPr>
            <a:xfrm>
              <a:off x="2939432" y="4986160"/>
              <a:ext cx="253620" cy="127427"/>
            </a:xfrm>
            <a:custGeom>
              <a:avLst/>
              <a:gdLst/>
              <a:ahLst/>
              <a:cxnLst/>
              <a:rect l="l" t="t" r="r" b="b"/>
              <a:pathLst>
                <a:path w="385" h="193" extrusionOk="0">
                  <a:moveTo>
                    <a:pt x="0" y="0"/>
                  </a:moveTo>
                  <a:cubicBezTo>
                    <a:pt x="76" y="157"/>
                    <a:pt x="76" y="157"/>
                    <a:pt x="76" y="157"/>
                  </a:cubicBezTo>
                  <a:cubicBezTo>
                    <a:pt x="98" y="178"/>
                    <a:pt x="143" y="193"/>
                    <a:pt x="193" y="193"/>
                  </a:cubicBezTo>
                  <a:cubicBezTo>
                    <a:pt x="243" y="193"/>
                    <a:pt x="287" y="178"/>
                    <a:pt x="309" y="157"/>
                  </a:cubicBezTo>
                  <a:cubicBezTo>
                    <a:pt x="385" y="0"/>
                    <a:pt x="385" y="0"/>
                    <a:pt x="385" y="0"/>
                  </a:cubicBezTo>
                  <a:cubicBezTo>
                    <a:pt x="344" y="21"/>
                    <a:pt x="274" y="35"/>
                    <a:pt x="193" y="35"/>
                  </a:cubicBezTo>
                  <a:cubicBezTo>
                    <a:pt x="112" y="35"/>
                    <a:pt x="41" y="21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44" name="Google Shape;4844;p49"/>
            <p:cNvSpPr/>
            <p:nvPr/>
          </p:nvSpPr>
          <p:spPr>
            <a:xfrm>
              <a:off x="2882012" y="4868057"/>
              <a:ext cx="368237" cy="131423"/>
            </a:xfrm>
            <a:custGeom>
              <a:avLst/>
              <a:gdLst/>
              <a:ahLst/>
              <a:cxnLst/>
              <a:rect l="l" t="t" r="r" b="b"/>
              <a:pathLst>
                <a:path w="559" h="199" extrusionOk="0">
                  <a:moveTo>
                    <a:pt x="0" y="0"/>
                  </a:moveTo>
                  <a:cubicBezTo>
                    <a:pt x="3" y="8"/>
                    <a:pt x="3" y="8"/>
                    <a:pt x="3" y="8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3" y="151"/>
                    <a:pt x="73" y="151"/>
                    <a:pt x="73" y="151"/>
                  </a:cubicBezTo>
                  <a:cubicBezTo>
                    <a:pt x="102" y="180"/>
                    <a:pt x="195" y="199"/>
                    <a:pt x="280" y="199"/>
                  </a:cubicBezTo>
                  <a:cubicBezTo>
                    <a:pt x="364" y="199"/>
                    <a:pt x="457" y="180"/>
                    <a:pt x="486" y="151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556" y="8"/>
                    <a:pt x="556" y="8"/>
                    <a:pt x="556" y="8"/>
                  </a:cubicBezTo>
                  <a:cubicBezTo>
                    <a:pt x="559" y="0"/>
                    <a:pt x="559" y="0"/>
                    <a:pt x="559" y="0"/>
                  </a:cubicBezTo>
                  <a:cubicBezTo>
                    <a:pt x="502" y="27"/>
                    <a:pt x="389" y="41"/>
                    <a:pt x="280" y="41"/>
                  </a:cubicBezTo>
                  <a:cubicBezTo>
                    <a:pt x="171" y="41"/>
                    <a:pt x="57" y="2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45" name="Google Shape;4845;p49"/>
            <p:cNvSpPr/>
            <p:nvPr/>
          </p:nvSpPr>
          <p:spPr>
            <a:xfrm>
              <a:off x="2710863" y="4516635"/>
              <a:ext cx="710756" cy="140081"/>
            </a:xfrm>
            <a:custGeom>
              <a:avLst/>
              <a:gdLst/>
              <a:ahLst/>
              <a:cxnLst/>
              <a:rect l="l" t="t" r="r" b="b"/>
              <a:pathLst>
                <a:path w="1079" h="212" extrusionOk="0">
                  <a:moveTo>
                    <a:pt x="540" y="54"/>
                  </a:moveTo>
                  <a:cubicBezTo>
                    <a:pt x="350" y="54"/>
                    <a:pt x="85" y="39"/>
                    <a:pt x="0" y="0"/>
                  </a:cubicBezTo>
                  <a:cubicBezTo>
                    <a:pt x="72" y="146"/>
                    <a:pt x="72" y="146"/>
                    <a:pt x="72" y="146"/>
                  </a:cubicBezTo>
                  <a:cubicBezTo>
                    <a:pt x="72" y="146"/>
                    <a:pt x="72" y="146"/>
                    <a:pt x="72" y="146"/>
                  </a:cubicBezTo>
                  <a:cubicBezTo>
                    <a:pt x="72" y="147"/>
                    <a:pt x="72" y="147"/>
                    <a:pt x="72" y="147"/>
                  </a:cubicBezTo>
                  <a:cubicBezTo>
                    <a:pt x="75" y="152"/>
                    <a:pt x="75" y="152"/>
                    <a:pt x="75" y="152"/>
                  </a:cubicBezTo>
                  <a:cubicBezTo>
                    <a:pt x="98" y="179"/>
                    <a:pt x="271" y="212"/>
                    <a:pt x="540" y="212"/>
                  </a:cubicBezTo>
                  <a:cubicBezTo>
                    <a:pt x="808" y="212"/>
                    <a:pt x="981" y="179"/>
                    <a:pt x="1005" y="152"/>
                  </a:cubicBezTo>
                  <a:cubicBezTo>
                    <a:pt x="1007" y="147"/>
                    <a:pt x="1007" y="147"/>
                    <a:pt x="1007" y="147"/>
                  </a:cubicBezTo>
                  <a:cubicBezTo>
                    <a:pt x="1007" y="146"/>
                    <a:pt x="1007" y="146"/>
                    <a:pt x="1007" y="146"/>
                  </a:cubicBezTo>
                  <a:cubicBezTo>
                    <a:pt x="1008" y="146"/>
                    <a:pt x="1008" y="146"/>
                    <a:pt x="1008" y="146"/>
                  </a:cubicBezTo>
                  <a:cubicBezTo>
                    <a:pt x="1079" y="0"/>
                    <a:pt x="1079" y="0"/>
                    <a:pt x="1079" y="0"/>
                  </a:cubicBezTo>
                  <a:cubicBezTo>
                    <a:pt x="995" y="39"/>
                    <a:pt x="729" y="54"/>
                    <a:pt x="540" y="5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46" name="Google Shape;4846;p49"/>
            <p:cNvSpPr/>
            <p:nvPr/>
          </p:nvSpPr>
          <p:spPr>
            <a:xfrm>
              <a:off x="2768061" y="4634293"/>
              <a:ext cx="596361" cy="136528"/>
            </a:xfrm>
            <a:custGeom>
              <a:avLst/>
              <a:gdLst/>
              <a:ahLst/>
              <a:cxnLst/>
              <a:rect l="l" t="t" r="r" b="b"/>
              <a:pathLst>
                <a:path w="905" h="207" extrusionOk="0">
                  <a:moveTo>
                    <a:pt x="453" y="49"/>
                  </a:moveTo>
                  <a:cubicBezTo>
                    <a:pt x="325" y="49"/>
                    <a:pt x="205" y="41"/>
                    <a:pt x="114" y="28"/>
                  </a:cubicBezTo>
                  <a:cubicBezTo>
                    <a:pt x="62" y="20"/>
                    <a:pt x="24" y="10"/>
                    <a:pt x="0" y="0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9" y="142"/>
                    <a:pt x="70" y="142"/>
                    <a:pt x="70" y="143"/>
                  </a:cubicBezTo>
                  <a:cubicBezTo>
                    <a:pt x="72" y="148"/>
                    <a:pt x="72" y="148"/>
                    <a:pt x="72" y="148"/>
                  </a:cubicBezTo>
                  <a:cubicBezTo>
                    <a:pt x="93" y="174"/>
                    <a:pt x="234" y="207"/>
                    <a:pt x="453" y="207"/>
                  </a:cubicBezTo>
                  <a:cubicBezTo>
                    <a:pt x="557" y="207"/>
                    <a:pt x="654" y="199"/>
                    <a:pt x="728" y="186"/>
                  </a:cubicBezTo>
                  <a:cubicBezTo>
                    <a:pt x="794" y="173"/>
                    <a:pt x="825" y="158"/>
                    <a:pt x="833" y="147"/>
                  </a:cubicBezTo>
                  <a:cubicBezTo>
                    <a:pt x="836" y="143"/>
                    <a:pt x="836" y="143"/>
                    <a:pt x="836" y="143"/>
                  </a:cubicBezTo>
                  <a:cubicBezTo>
                    <a:pt x="836" y="142"/>
                    <a:pt x="836" y="142"/>
                    <a:pt x="836" y="141"/>
                  </a:cubicBezTo>
                  <a:cubicBezTo>
                    <a:pt x="836" y="141"/>
                    <a:pt x="836" y="141"/>
                    <a:pt x="836" y="141"/>
                  </a:cubicBezTo>
                  <a:cubicBezTo>
                    <a:pt x="905" y="0"/>
                    <a:pt x="905" y="0"/>
                    <a:pt x="905" y="0"/>
                  </a:cubicBezTo>
                  <a:cubicBezTo>
                    <a:pt x="881" y="10"/>
                    <a:pt x="843" y="20"/>
                    <a:pt x="791" y="28"/>
                  </a:cubicBezTo>
                  <a:cubicBezTo>
                    <a:pt x="701" y="41"/>
                    <a:pt x="580" y="49"/>
                    <a:pt x="453" y="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847" name="Google Shape;4847;p49"/>
          <p:cNvGrpSpPr/>
          <p:nvPr/>
        </p:nvGrpSpPr>
        <p:grpSpPr>
          <a:xfrm>
            <a:off x="3549966" y="2909187"/>
            <a:ext cx="445549" cy="403935"/>
            <a:chOff x="4852681" y="4457861"/>
            <a:chExt cx="719788" cy="652561"/>
          </a:xfrm>
        </p:grpSpPr>
        <p:sp>
          <p:nvSpPr>
            <p:cNvPr id="4848" name="Google Shape;4848;p49"/>
            <p:cNvSpPr/>
            <p:nvPr/>
          </p:nvSpPr>
          <p:spPr>
            <a:xfrm>
              <a:off x="5209000" y="4739226"/>
              <a:ext cx="363469" cy="371197"/>
            </a:xfrm>
            <a:custGeom>
              <a:avLst/>
              <a:gdLst/>
              <a:ahLst/>
              <a:cxnLst/>
              <a:rect l="l" t="t" r="r" b="b"/>
              <a:pathLst>
                <a:path w="629" h="641" extrusionOk="0">
                  <a:moveTo>
                    <a:pt x="151" y="561"/>
                  </a:moveTo>
                  <a:cubicBezTo>
                    <a:pt x="290" y="641"/>
                    <a:pt x="468" y="593"/>
                    <a:pt x="548" y="454"/>
                  </a:cubicBezTo>
                  <a:cubicBezTo>
                    <a:pt x="629" y="315"/>
                    <a:pt x="581" y="137"/>
                    <a:pt x="442" y="57"/>
                  </a:cubicBezTo>
                  <a:cubicBezTo>
                    <a:pt x="344" y="0"/>
                    <a:pt x="226" y="7"/>
                    <a:pt x="137" y="65"/>
                  </a:cubicBezTo>
                  <a:cubicBezTo>
                    <a:pt x="137" y="65"/>
                    <a:pt x="137" y="65"/>
                    <a:pt x="137" y="65"/>
                  </a:cubicBezTo>
                  <a:cubicBezTo>
                    <a:pt x="6" y="141"/>
                    <a:pt x="6" y="141"/>
                    <a:pt x="6" y="141"/>
                  </a:cubicBezTo>
                  <a:cubicBezTo>
                    <a:pt x="6" y="293"/>
                    <a:pt x="6" y="293"/>
                    <a:pt x="6" y="293"/>
                  </a:cubicBezTo>
                  <a:cubicBezTo>
                    <a:pt x="6" y="293"/>
                    <a:pt x="6" y="293"/>
                    <a:pt x="6" y="293"/>
                  </a:cubicBezTo>
                  <a:cubicBezTo>
                    <a:pt x="0" y="399"/>
                    <a:pt x="53" y="504"/>
                    <a:pt x="151" y="56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49" name="Google Shape;4849;p49"/>
            <p:cNvSpPr/>
            <p:nvPr/>
          </p:nvSpPr>
          <p:spPr>
            <a:xfrm>
              <a:off x="4852681" y="4739226"/>
              <a:ext cx="363265" cy="371197"/>
            </a:xfrm>
            <a:custGeom>
              <a:avLst/>
              <a:gdLst/>
              <a:ahLst/>
              <a:cxnLst/>
              <a:rect l="l" t="t" r="r" b="b"/>
              <a:pathLst>
                <a:path w="629" h="641" extrusionOk="0">
                  <a:moveTo>
                    <a:pt x="187" y="57"/>
                  </a:moveTo>
                  <a:cubicBezTo>
                    <a:pt x="48" y="137"/>
                    <a:pt x="0" y="315"/>
                    <a:pt x="80" y="454"/>
                  </a:cubicBezTo>
                  <a:cubicBezTo>
                    <a:pt x="161" y="593"/>
                    <a:pt x="339" y="641"/>
                    <a:pt x="478" y="561"/>
                  </a:cubicBezTo>
                  <a:cubicBezTo>
                    <a:pt x="576" y="504"/>
                    <a:pt x="629" y="399"/>
                    <a:pt x="623" y="293"/>
                  </a:cubicBezTo>
                  <a:cubicBezTo>
                    <a:pt x="623" y="293"/>
                    <a:pt x="623" y="293"/>
                    <a:pt x="623" y="293"/>
                  </a:cubicBezTo>
                  <a:cubicBezTo>
                    <a:pt x="623" y="141"/>
                    <a:pt x="623" y="141"/>
                    <a:pt x="623" y="141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02" y="7"/>
                    <a:pt x="285" y="0"/>
                    <a:pt x="187" y="5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50" name="Google Shape;4850;p49"/>
            <p:cNvSpPr/>
            <p:nvPr/>
          </p:nvSpPr>
          <p:spPr>
            <a:xfrm>
              <a:off x="5044529" y="4457861"/>
              <a:ext cx="336092" cy="363011"/>
            </a:xfrm>
            <a:custGeom>
              <a:avLst/>
              <a:gdLst/>
              <a:ahLst/>
              <a:cxnLst/>
              <a:rect l="l" t="t" r="r" b="b"/>
              <a:pathLst>
                <a:path w="582" h="627" extrusionOk="0">
                  <a:moveTo>
                    <a:pt x="582" y="291"/>
                  </a:moveTo>
                  <a:cubicBezTo>
                    <a:pt x="582" y="131"/>
                    <a:pt x="452" y="0"/>
                    <a:pt x="291" y="0"/>
                  </a:cubicBezTo>
                  <a:cubicBezTo>
                    <a:pt x="130" y="0"/>
                    <a:pt x="0" y="131"/>
                    <a:pt x="0" y="291"/>
                  </a:cubicBezTo>
                  <a:cubicBezTo>
                    <a:pt x="0" y="405"/>
                    <a:pt x="65" y="503"/>
                    <a:pt x="159" y="551"/>
                  </a:cubicBezTo>
                  <a:cubicBezTo>
                    <a:pt x="159" y="551"/>
                    <a:pt x="159" y="551"/>
                    <a:pt x="159" y="551"/>
                  </a:cubicBezTo>
                  <a:cubicBezTo>
                    <a:pt x="291" y="627"/>
                    <a:pt x="291" y="627"/>
                    <a:pt x="291" y="627"/>
                  </a:cubicBezTo>
                  <a:cubicBezTo>
                    <a:pt x="422" y="551"/>
                    <a:pt x="422" y="551"/>
                    <a:pt x="422" y="551"/>
                  </a:cubicBezTo>
                  <a:cubicBezTo>
                    <a:pt x="422" y="551"/>
                    <a:pt x="422" y="551"/>
                    <a:pt x="422" y="551"/>
                  </a:cubicBezTo>
                  <a:cubicBezTo>
                    <a:pt x="517" y="503"/>
                    <a:pt x="582" y="405"/>
                    <a:pt x="582" y="2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851" name="Google Shape;4851;p49"/>
          <p:cNvGrpSpPr/>
          <p:nvPr/>
        </p:nvGrpSpPr>
        <p:grpSpPr>
          <a:xfrm>
            <a:off x="4832127" y="2899624"/>
            <a:ext cx="445818" cy="423063"/>
            <a:chOff x="7000306" y="4442411"/>
            <a:chExt cx="720224" cy="683463"/>
          </a:xfrm>
        </p:grpSpPr>
        <p:sp>
          <p:nvSpPr>
            <p:cNvPr id="4852" name="Google Shape;4852;p49"/>
            <p:cNvSpPr/>
            <p:nvPr/>
          </p:nvSpPr>
          <p:spPr>
            <a:xfrm>
              <a:off x="7360523" y="4580400"/>
              <a:ext cx="360007" cy="280995"/>
            </a:xfrm>
            <a:custGeom>
              <a:avLst/>
              <a:gdLst/>
              <a:ahLst/>
              <a:cxnLst/>
              <a:rect l="l" t="t" r="r" b="b"/>
              <a:pathLst>
                <a:path w="701" h="548" extrusionOk="0">
                  <a:moveTo>
                    <a:pt x="332" y="529"/>
                  </a:moveTo>
                  <a:cubicBezTo>
                    <a:pt x="382" y="547"/>
                    <a:pt x="438" y="548"/>
                    <a:pt x="493" y="531"/>
                  </a:cubicBezTo>
                  <a:cubicBezTo>
                    <a:pt x="627" y="487"/>
                    <a:pt x="701" y="342"/>
                    <a:pt x="657" y="208"/>
                  </a:cubicBezTo>
                  <a:cubicBezTo>
                    <a:pt x="614" y="74"/>
                    <a:pt x="469" y="0"/>
                    <a:pt x="335" y="44"/>
                  </a:cubicBezTo>
                  <a:cubicBezTo>
                    <a:pt x="280" y="62"/>
                    <a:pt x="236" y="96"/>
                    <a:pt x="205" y="140"/>
                  </a:cubicBezTo>
                  <a:cubicBezTo>
                    <a:pt x="0" y="422"/>
                    <a:pt x="0" y="422"/>
                    <a:pt x="0" y="422"/>
                  </a:cubicBezTo>
                  <a:lnTo>
                    <a:pt x="332" y="52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53" name="Google Shape;4853;p49"/>
            <p:cNvSpPr/>
            <p:nvPr/>
          </p:nvSpPr>
          <p:spPr>
            <a:xfrm>
              <a:off x="7359894" y="4796791"/>
              <a:ext cx="281006" cy="329083"/>
            </a:xfrm>
            <a:custGeom>
              <a:avLst/>
              <a:gdLst/>
              <a:ahLst/>
              <a:cxnLst/>
              <a:rect l="l" t="t" r="r" b="b"/>
              <a:pathLst>
                <a:path w="547" h="642" extrusionOk="0">
                  <a:moveTo>
                    <a:pt x="1" y="348"/>
                  </a:moveTo>
                  <a:cubicBezTo>
                    <a:pt x="0" y="402"/>
                    <a:pt x="16" y="456"/>
                    <a:pt x="50" y="502"/>
                  </a:cubicBezTo>
                  <a:cubicBezTo>
                    <a:pt x="133" y="617"/>
                    <a:pt x="293" y="642"/>
                    <a:pt x="407" y="559"/>
                  </a:cubicBezTo>
                  <a:cubicBezTo>
                    <a:pt x="522" y="476"/>
                    <a:pt x="547" y="316"/>
                    <a:pt x="464" y="201"/>
                  </a:cubicBezTo>
                  <a:cubicBezTo>
                    <a:pt x="430" y="155"/>
                    <a:pt x="384" y="123"/>
                    <a:pt x="333" y="107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34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54" name="Google Shape;4854;p49"/>
            <p:cNvSpPr/>
            <p:nvPr/>
          </p:nvSpPr>
          <p:spPr>
            <a:xfrm>
              <a:off x="7079935" y="4796791"/>
              <a:ext cx="281006" cy="329083"/>
            </a:xfrm>
            <a:custGeom>
              <a:avLst/>
              <a:gdLst/>
              <a:ahLst/>
              <a:cxnLst/>
              <a:rect l="l" t="t" r="r" b="b"/>
              <a:pathLst>
                <a:path w="547" h="642" extrusionOk="0">
                  <a:moveTo>
                    <a:pt x="214" y="107"/>
                  </a:moveTo>
                  <a:cubicBezTo>
                    <a:pt x="163" y="123"/>
                    <a:pt x="117" y="155"/>
                    <a:pt x="83" y="201"/>
                  </a:cubicBezTo>
                  <a:cubicBezTo>
                    <a:pt x="0" y="316"/>
                    <a:pt x="25" y="476"/>
                    <a:pt x="140" y="559"/>
                  </a:cubicBezTo>
                  <a:cubicBezTo>
                    <a:pt x="254" y="642"/>
                    <a:pt x="414" y="617"/>
                    <a:pt x="497" y="502"/>
                  </a:cubicBezTo>
                  <a:cubicBezTo>
                    <a:pt x="531" y="456"/>
                    <a:pt x="547" y="402"/>
                    <a:pt x="546" y="348"/>
                  </a:cubicBezTo>
                  <a:cubicBezTo>
                    <a:pt x="546" y="0"/>
                    <a:pt x="546" y="0"/>
                    <a:pt x="546" y="0"/>
                  </a:cubicBezTo>
                  <a:lnTo>
                    <a:pt x="214" y="10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55" name="Google Shape;4855;p49"/>
            <p:cNvSpPr/>
            <p:nvPr/>
          </p:nvSpPr>
          <p:spPr>
            <a:xfrm>
              <a:off x="7000306" y="4580400"/>
              <a:ext cx="360216" cy="280995"/>
            </a:xfrm>
            <a:custGeom>
              <a:avLst/>
              <a:gdLst/>
              <a:ahLst/>
              <a:cxnLst/>
              <a:rect l="l" t="t" r="r" b="b"/>
              <a:pathLst>
                <a:path w="701" h="548" extrusionOk="0">
                  <a:moveTo>
                    <a:pt x="496" y="140"/>
                  </a:moveTo>
                  <a:cubicBezTo>
                    <a:pt x="465" y="96"/>
                    <a:pt x="421" y="62"/>
                    <a:pt x="366" y="44"/>
                  </a:cubicBezTo>
                  <a:cubicBezTo>
                    <a:pt x="232" y="0"/>
                    <a:pt x="87" y="74"/>
                    <a:pt x="44" y="208"/>
                  </a:cubicBezTo>
                  <a:cubicBezTo>
                    <a:pt x="0" y="342"/>
                    <a:pt x="74" y="487"/>
                    <a:pt x="208" y="531"/>
                  </a:cubicBezTo>
                  <a:cubicBezTo>
                    <a:pt x="263" y="548"/>
                    <a:pt x="319" y="547"/>
                    <a:pt x="369" y="529"/>
                  </a:cubicBezTo>
                  <a:cubicBezTo>
                    <a:pt x="701" y="422"/>
                    <a:pt x="701" y="422"/>
                    <a:pt x="701" y="422"/>
                  </a:cubicBezTo>
                  <a:lnTo>
                    <a:pt x="496" y="14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56" name="Google Shape;4856;p49"/>
            <p:cNvSpPr/>
            <p:nvPr/>
          </p:nvSpPr>
          <p:spPr>
            <a:xfrm>
              <a:off x="7228925" y="4442411"/>
              <a:ext cx="262985" cy="354379"/>
            </a:xfrm>
            <a:custGeom>
              <a:avLst/>
              <a:gdLst/>
              <a:ahLst/>
              <a:cxnLst/>
              <a:rect l="l" t="t" r="r" b="b"/>
              <a:pathLst>
                <a:path w="512" h="691" extrusionOk="0">
                  <a:moveTo>
                    <a:pt x="461" y="409"/>
                  </a:moveTo>
                  <a:cubicBezTo>
                    <a:pt x="493" y="366"/>
                    <a:pt x="512" y="313"/>
                    <a:pt x="512" y="255"/>
                  </a:cubicBezTo>
                  <a:cubicBezTo>
                    <a:pt x="512" y="114"/>
                    <a:pt x="397" y="0"/>
                    <a:pt x="256" y="0"/>
                  </a:cubicBezTo>
                  <a:cubicBezTo>
                    <a:pt x="115" y="0"/>
                    <a:pt x="0" y="114"/>
                    <a:pt x="0" y="255"/>
                  </a:cubicBezTo>
                  <a:cubicBezTo>
                    <a:pt x="0" y="313"/>
                    <a:pt x="19" y="366"/>
                    <a:pt x="51" y="409"/>
                  </a:cubicBezTo>
                  <a:cubicBezTo>
                    <a:pt x="256" y="691"/>
                    <a:pt x="256" y="691"/>
                    <a:pt x="256" y="691"/>
                  </a:cubicBezTo>
                  <a:lnTo>
                    <a:pt x="461" y="40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857" name="Google Shape;4857;p49"/>
          <p:cNvGrpSpPr/>
          <p:nvPr/>
        </p:nvGrpSpPr>
        <p:grpSpPr>
          <a:xfrm>
            <a:off x="5473335" y="2897421"/>
            <a:ext cx="445779" cy="427468"/>
            <a:chOff x="8074325" y="4438852"/>
            <a:chExt cx="720160" cy="690579"/>
          </a:xfrm>
        </p:grpSpPr>
        <p:sp>
          <p:nvSpPr>
            <p:cNvPr id="4858" name="Google Shape;4858;p49"/>
            <p:cNvSpPr/>
            <p:nvPr/>
          </p:nvSpPr>
          <p:spPr>
            <a:xfrm>
              <a:off x="8177523" y="4784253"/>
              <a:ext cx="257327" cy="345178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52" y="231"/>
                  </a:moveTo>
                  <a:cubicBezTo>
                    <a:pt x="0" y="320"/>
                    <a:pt x="31" y="435"/>
                    <a:pt x="120" y="487"/>
                  </a:cubicBezTo>
                  <a:cubicBezTo>
                    <a:pt x="210" y="539"/>
                    <a:pt x="325" y="508"/>
                    <a:pt x="377" y="418"/>
                  </a:cubicBezTo>
                  <a:cubicBezTo>
                    <a:pt x="394" y="388"/>
                    <a:pt x="402" y="355"/>
                    <a:pt x="402" y="323"/>
                  </a:cubicBezTo>
                  <a:cubicBezTo>
                    <a:pt x="402" y="323"/>
                    <a:pt x="402" y="323"/>
                    <a:pt x="402" y="323"/>
                  </a:cubicBezTo>
                  <a:cubicBezTo>
                    <a:pt x="402" y="0"/>
                    <a:pt x="402" y="0"/>
                    <a:pt x="402" y="0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94" y="177"/>
                    <a:pt x="69" y="201"/>
                    <a:pt x="52" y="23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59" name="Google Shape;4859;p49"/>
            <p:cNvSpPr/>
            <p:nvPr/>
          </p:nvSpPr>
          <p:spPr>
            <a:xfrm>
              <a:off x="8434850" y="4438852"/>
              <a:ext cx="257327" cy="345401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350" y="308"/>
                  </a:moveTo>
                  <a:cubicBezTo>
                    <a:pt x="402" y="218"/>
                    <a:pt x="371" y="103"/>
                    <a:pt x="281" y="51"/>
                  </a:cubicBezTo>
                  <a:cubicBezTo>
                    <a:pt x="191" y="0"/>
                    <a:pt x="77" y="30"/>
                    <a:pt x="25" y="120"/>
                  </a:cubicBezTo>
                  <a:cubicBezTo>
                    <a:pt x="8" y="150"/>
                    <a:pt x="0" y="183"/>
                    <a:pt x="0" y="215"/>
                  </a:cubicBezTo>
                  <a:cubicBezTo>
                    <a:pt x="0" y="215"/>
                    <a:pt x="0" y="215"/>
                    <a:pt x="0" y="215"/>
                  </a:cubicBezTo>
                  <a:cubicBezTo>
                    <a:pt x="0" y="539"/>
                    <a:pt x="0" y="539"/>
                    <a:pt x="0" y="539"/>
                  </a:cubicBezTo>
                  <a:cubicBezTo>
                    <a:pt x="280" y="377"/>
                    <a:pt x="280" y="377"/>
                    <a:pt x="280" y="377"/>
                  </a:cubicBezTo>
                  <a:cubicBezTo>
                    <a:pt x="280" y="377"/>
                    <a:pt x="280" y="377"/>
                    <a:pt x="280" y="377"/>
                  </a:cubicBezTo>
                  <a:cubicBezTo>
                    <a:pt x="308" y="361"/>
                    <a:pt x="332" y="338"/>
                    <a:pt x="350" y="30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60" name="Google Shape;4860;p49"/>
            <p:cNvSpPr/>
            <p:nvPr/>
          </p:nvSpPr>
          <p:spPr>
            <a:xfrm>
              <a:off x="8434850" y="4663708"/>
              <a:ext cx="359635" cy="240202"/>
            </a:xfrm>
            <a:custGeom>
              <a:avLst/>
              <a:gdLst/>
              <a:ahLst/>
              <a:cxnLst/>
              <a:rect l="l" t="t" r="r" b="b"/>
              <a:pathLst>
                <a:path w="562" h="375" extrusionOk="0">
                  <a:moveTo>
                    <a:pt x="375" y="375"/>
                  </a:moveTo>
                  <a:cubicBezTo>
                    <a:pt x="478" y="375"/>
                    <a:pt x="562" y="291"/>
                    <a:pt x="562" y="188"/>
                  </a:cubicBezTo>
                  <a:cubicBezTo>
                    <a:pt x="562" y="84"/>
                    <a:pt x="478" y="0"/>
                    <a:pt x="375" y="0"/>
                  </a:cubicBezTo>
                  <a:cubicBezTo>
                    <a:pt x="340" y="0"/>
                    <a:pt x="308" y="9"/>
                    <a:pt x="280" y="26"/>
                  </a:cubicBezTo>
                  <a:cubicBezTo>
                    <a:pt x="280" y="26"/>
                    <a:pt x="280" y="26"/>
                    <a:pt x="280" y="26"/>
                  </a:cubicBezTo>
                  <a:cubicBezTo>
                    <a:pt x="0" y="188"/>
                    <a:pt x="0" y="188"/>
                    <a:pt x="0" y="188"/>
                  </a:cubicBezTo>
                  <a:cubicBezTo>
                    <a:pt x="280" y="349"/>
                    <a:pt x="280" y="349"/>
                    <a:pt x="280" y="349"/>
                  </a:cubicBezTo>
                  <a:cubicBezTo>
                    <a:pt x="280" y="349"/>
                    <a:pt x="280" y="349"/>
                    <a:pt x="280" y="349"/>
                  </a:cubicBezTo>
                  <a:cubicBezTo>
                    <a:pt x="308" y="366"/>
                    <a:pt x="340" y="375"/>
                    <a:pt x="375" y="37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61" name="Google Shape;4861;p49"/>
            <p:cNvSpPr/>
            <p:nvPr/>
          </p:nvSpPr>
          <p:spPr>
            <a:xfrm>
              <a:off x="8434850" y="4784253"/>
              <a:ext cx="257327" cy="345178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25" y="418"/>
                  </a:moveTo>
                  <a:cubicBezTo>
                    <a:pt x="77" y="508"/>
                    <a:pt x="191" y="539"/>
                    <a:pt x="281" y="487"/>
                  </a:cubicBezTo>
                  <a:cubicBezTo>
                    <a:pt x="371" y="435"/>
                    <a:pt x="402" y="320"/>
                    <a:pt x="350" y="231"/>
                  </a:cubicBezTo>
                  <a:cubicBezTo>
                    <a:pt x="332" y="201"/>
                    <a:pt x="308" y="177"/>
                    <a:pt x="280" y="161"/>
                  </a:cubicBezTo>
                  <a:cubicBezTo>
                    <a:pt x="280" y="161"/>
                    <a:pt x="280" y="161"/>
                    <a:pt x="280" y="16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55"/>
                    <a:pt x="8" y="388"/>
                    <a:pt x="25" y="4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62" name="Google Shape;4862;p49"/>
            <p:cNvSpPr/>
            <p:nvPr/>
          </p:nvSpPr>
          <p:spPr>
            <a:xfrm>
              <a:off x="8074325" y="4663708"/>
              <a:ext cx="360524" cy="240202"/>
            </a:xfrm>
            <a:custGeom>
              <a:avLst/>
              <a:gdLst/>
              <a:ahLst/>
              <a:cxnLst/>
              <a:rect l="l" t="t" r="r" b="b"/>
              <a:pathLst>
                <a:path w="563" h="375" extrusionOk="0">
                  <a:moveTo>
                    <a:pt x="188" y="0"/>
                  </a:moveTo>
                  <a:cubicBezTo>
                    <a:pt x="84" y="0"/>
                    <a:pt x="0" y="84"/>
                    <a:pt x="0" y="188"/>
                  </a:cubicBezTo>
                  <a:cubicBezTo>
                    <a:pt x="0" y="291"/>
                    <a:pt x="84" y="375"/>
                    <a:pt x="188" y="375"/>
                  </a:cubicBezTo>
                  <a:cubicBezTo>
                    <a:pt x="222" y="375"/>
                    <a:pt x="255" y="366"/>
                    <a:pt x="283" y="349"/>
                  </a:cubicBezTo>
                  <a:cubicBezTo>
                    <a:pt x="283" y="349"/>
                    <a:pt x="283" y="349"/>
                    <a:pt x="283" y="349"/>
                  </a:cubicBezTo>
                  <a:cubicBezTo>
                    <a:pt x="563" y="188"/>
                    <a:pt x="563" y="188"/>
                    <a:pt x="563" y="188"/>
                  </a:cubicBezTo>
                  <a:cubicBezTo>
                    <a:pt x="283" y="26"/>
                    <a:pt x="283" y="26"/>
                    <a:pt x="283" y="26"/>
                  </a:cubicBezTo>
                  <a:cubicBezTo>
                    <a:pt x="283" y="26"/>
                    <a:pt x="283" y="26"/>
                    <a:pt x="283" y="26"/>
                  </a:cubicBezTo>
                  <a:cubicBezTo>
                    <a:pt x="255" y="9"/>
                    <a:pt x="222" y="0"/>
                    <a:pt x="18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63" name="Google Shape;4863;p49"/>
            <p:cNvSpPr/>
            <p:nvPr/>
          </p:nvSpPr>
          <p:spPr>
            <a:xfrm>
              <a:off x="8177523" y="4438852"/>
              <a:ext cx="257327" cy="345401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377" y="120"/>
                  </a:moveTo>
                  <a:cubicBezTo>
                    <a:pt x="325" y="30"/>
                    <a:pt x="210" y="0"/>
                    <a:pt x="120" y="51"/>
                  </a:cubicBezTo>
                  <a:cubicBezTo>
                    <a:pt x="31" y="103"/>
                    <a:pt x="0" y="218"/>
                    <a:pt x="52" y="308"/>
                  </a:cubicBezTo>
                  <a:cubicBezTo>
                    <a:pt x="69" y="338"/>
                    <a:pt x="94" y="361"/>
                    <a:pt x="122" y="377"/>
                  </a:cubicBezTo>
                  <a:cubicBezTo>
                    <a:pt x="122" y="377"/>
                    <a:pt x="122" y="377"/>
                    <a:pt x="122" y="377"/>
                  </a:cubicBezTo>
                  <a:cubicBezTo>
                    <a:pt x="402" y="539"/>
                    <a:pt x="402" y="539"/>
                    <a:pt x="402" y="539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02" y="183"/>
                    <a:pt x="394" y="150"/>
                    <a:pt x="377" y="1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864" name="Google Shape;4864;p49"/>
          <p:cNvGrpSpPr/>
          <p:nvPr/>
        </p:nvGrpSpPr>
        <p:grpSpPr>
          <a:xfrm>
            <a:off x="6755680" y="2911370"/>
            <a:ext cx="445629" cy="399565"/>
            <a:chOff x="9878975" y="4425243"/>
            <a:chExt cx="719918" cy="645502"/>
          </a:xfrm>
        </p:grpSpPr>
        <p:sp>
          <p:nvSpPr>
            <p:cNvPr id="4865" name="Google Shape;4865;p49"/>
            <p:cNvSpPr/>
            <p:nvPr/>
          </p:nvSpPr>
          <p:spPr>
            <a:xfrm>
              <a:off x="10225338" y="4708710"/>
              <a:ext cx="373555" cy="362034"/>
            </a:xfrm>
            <a:custGeom>
              <a:avLst/>
              <a:gdLst/>
              <a:ahLst/>
              <a:cxnLst/>
              <a:rect l="l" t="t" r="r" b="b"/>
              <a:pathLst>
                <a:path w="635" h="614" extrusionOk="0">
                  <a:moveTo>
                    <a:pt x="47" y="160"/>
                  </a:moveTo>
                  <a:cubicBezTo>
                    <a:pt x="9" y="230"/>
                    <a:pt x="0" y="310"/>
                    <a:pt x="20" y="386"/>
                  </a:cubicBezTo>
                  <a:cubicBezTo>
                    <a:pt x="42" y="466"/>
                    <a:pt x="92" y="532"/>
                    <a:pt x="163" y="573"/>
                  </a:cubicBezTo>
                  <a:cubicBezTo>
                    <a:pt x="210" y="600"/>
                    <a:pt x="263" y="614"/>
                    <a:pt x="317" y="614"/>
                  </a:cubicBezTo>
                  <a:cubicBezTo>
                    <a:pt x="426" y="614"/>
                    <a:pt x="528" y="555"/>
                    <a:pt x="583" y="460"/>
                  </a:cubicBezTo>
                  <a:cubicBezTo>
                    <a:pt x="624" y="389"/>
                    <a:pt x="635" y="307"/>
                    <a:pt x="613" y="227"/>
                  </a:cubicBezTo>
                  <a:cubicBezTo>
                    <a:pt x="592" y="148"/>
                    <a:pt x="541" y="82"/>
                    <a:pt x="470" y="41"/>
                  </a:cubicBezTo>
                  <a:cubicBezTo>
                    <a:pt x="426" y="15"/>
                    <a:pt x="376" y="1"/>
                    <a:pt x="325" y="0"/>
                  </a:cubicBezTo>
                  <a:cubicBezTo>
                    <a:pt x="266" y="97"/>
                    <a:pt x="161" y="157"/>
                    <a:pt x="47" y="1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66" name="Google Shape;4866;p49"/>
            <p:cNvSpPr/>
            <p:nvPr/>
          </p:nvSpPr>
          <p:spPr>
            <a:xfrm>
              <a:off x="10067759" y="4425243"/>
              <a:ext cx="361073" cy="361365"/>
            </a:xfrm>
            <a:custGeom>
              <a:avLst/>
              <a:gdLst/>
              <a:ahLst/>
              <a:cxnLst/>
              <a:rect l="l" t="t" r="r" b="b"/>
              <a:pathLst>
                <a:path w="614" h="613" extrusionOk="0">
                  <a:moveTo>
                    <a:pt x="524" y="89"/>
                  </a:moveTo>
                  <a:cubicBezTo>
                    <a:pt x="466" y="32"/>
                    <a:pt x="389" y="0"/>
                    <a:pt x="307" y="0"/>
                  </a:cubicBezTo>
                  <a:cubicBezTo>
                    <a:pt x="138" y="0"/>
                    <a:pt x="0" y="137"/>
                    <a:pt x="0" y="307"/>
                  </a:cubicBezTo>
                  <a:cubicBezTo>
                    <a:pt x="0" y="358"/>
                    <a:pt x="13" y="408"/>
                    <a:pt x="37" y="453"/>
                  </a:cubicBezTo>
                  <a:cubicBezTo>
                    <a:pt x="151" y="456"/>
                    <a:pt x="256" y="517"/>
                    <a:pt x="315" y="613"/>
                  </a:cubicBezTo>
                  <a:cubicBezTo>
                    <a:pt x="481" y="609"/>
                    <a:pt x="614" y="473"/>
                    <a:pt x="614" y="307"/>
                  </a:cubicBezTo>
                  <a:cubicBezTo>
                    <a:pt x="614" y="225"/>
                    <a:pt x="582" y="147"/>
                    <a:pt x="524" y="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67" name="Google Shape;4867;p49"/>
            <p:cNvSpPr/>
            <p:nvPr/>
          </p:nvSpPr>
          <p:spPr>
            <a:xfrm>
              <a:off x="9878975" y="4708710"/>
              <a:ext cx="359959" cy="362034"/>
            </a:xfrm>
            <a:custGeom>
              <a:avLst/>
              <a:gdLst/>
              <a:ahLst/>
              <a:cxnLst/>
              <a:rect l="l" t="t" r="r" b="b"/>
              <a:pathLst>
                <a:path w="612" h="614" extrusionOk="0">
                  <a:moveTo>
                    <a:pt x="612" y="147"/>
                  </a:moveTo>
                  <a:cubicBezTo>
                    <a:pt x="556" y="56"/>
                    <a:pt x="457" y="0"/>
                    <a:pt x="350" y="0"/>
                  </a:cubicBezTo>
                  <a:cubicBezTo>
                    <a:pt x="296" y="0"/>
                    <a:pt x="243" y="14"/>
                    <a:pt x="197" y="41"/>
                  </a:cubicBezTo>
                  <a:cubicBezTo>
                    <a:pt x="50" y="126"/>
                    <a:pt x="0" y="314"/>
                    <a:pt x="84" y="460"/>
                  </a:cubicBezTo>
                  <a:cubicBezTo>
                    <a:pt x="139" y="555"/>
                    <a:pt x="241" y="614"/>
                    <a:pt x="350" y="614"/>
                  </a:cubicBezTo>
                  <a:cubicBezTo>
                    <a:pt x="350" y="614"/>
                    <a:pt x="350" y="614"/>
                    <a:pt x="350" y="614"/>
                  </a:cubicBezTo>
                  <a:cubicBezTo>
                    <a:pt x="404" y="614"/>
                    <a:pt x="457" y="600"/>
                    <a:pt x="504" y="573"/>
                  </a:cubicBezTo>
                  <a:cubicBezTo>
                    <a:pt x="548" y="547"/>
                    <a:pt x="585" y="511"/>
                    <a:pt x="612" y="467"/>
                  </a:cubicBezTo>
                  <a:cubicBezTo>
                    <a:pt x="558" y="368"/>
                    <a:pt x="558" y="246"/>
                    <a:pt x="612" y="1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868" name="Google Shape;4868;p49"/>
          <p:cNvGrpSpPr/>
          <p:nvPr/>
        </p:nvGrpSpPr>
        <p:grpSpPr>
          <a:xfrm>
            <a:off x="7396697" y="2900171"/>
            <a:ext cx="445785" cy="421964"/>
            <a:chOff x="10914544" y="4407150"/>
            <a:chExt cx="720170" cy="681687"/>
          </a:xfrm>
        </p:grpSpPr>
        <p:sp>
          <p:nvSpPr>
            <p:cNvPr id="4869" name="Google Shape;4869;p49"/>
            <p:cNvSpPr/>
            <p:nvPr/>
          </p:nvSpPr>
          <p:spPr>
            <a:xfrm>
              <a:off x="10914544" y="4407150"/>
              <a:ext cx="349099" cy="392923"/>
            </a:xfrm>
            <a:custGeom>
              <a:avLst/>
              <a:gdLst/>
              <a:ahLst/>
              <a:cxnLst/>
              <a:rect l="l" t="t" r="r" b="b"/>
              <a:pathLst>
                <a:path w="632" h="712" extrusionOk="0">
                  <a:moveTo>
                    <a:pt x="138" y="607"/>
                  </a:moveTo>
                  <a:cubicBezTo>
                    <a:pt x="0" y="469"/>
                    <a:pt x="0" y="243"/>
                    <a:pt x="138" y="104"/>
                  </a:cubicBezTo>
                  <a:cubicBezTo>
                    <a:pt x="206" y="37"/>
                    <a:pt x="295" y="0"/>
                    <a:pt x="390" y="0"/>
                  </a:cubicBezTo>
                  <a:cubicBezTo>
                    <a:pt x="480" y="0"/>
                    <a:pt x="566" y="33"/>
                    <a:pt x="632" y="94"/>
                  </a:cubicBezTo>
                  <a:cubicBezTo>
                    <a:pt x="565" y="166"/>
                    <a:pt x="529" y="258"/>
                    <a:pt x="529" y="356"/>
                  </a:cubicBezTo>
                  <a:cubicBezTo>
                    <a:pt x="529" y="454"/>
                    <a:pt x="565" y="546"/>
                    <a:pt x="632" y="617"/>
                  </a:cubicBezTo>
                  <a:cubicBezTo>
                    <a:pt x="566" y="678"/>
                    <a:pt x="480" y="712"/>
                    <a:pt x="390" y="712"/>
                  </a:cubicBezTo>
                  <a:cubicBezTo>
                    <a:pt x="295" y="712"/>
                    <a:pt x="206" y="675"/>
                    <a:pt x="138" y="60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70" name="Google Shape;4870;p49"/>
            <p:cNvSpPr/>
            <p:nvPr/>
          </p:nvSpPr>
          <p:spPr>
            <a:xfrm>
              <a:off x="10933187" y="4759296"/>
              <a:ext cx="393264" cy="329541"/>
            </a:xfrm>
            <a:custGeom>
              <a:avLst/>
              <a:gdLst/>
              <a:ahLst/>
              <a:cxnLst/>
              <a:rect l="l" t="t" r="r" b="b"/>
              <a:pathLst>
                <a:path w="712" h="597" extrusionOk="0">
                  <a:moveTo>
                    <a:pt x="356" y="102"/>
                  </a:moveTo>
                  <a:cubicBezTo>
                    <a:pt x="454" y="102"/>
                    <a:pt x="546" y="66"/>
                    <a:pt x="618" y="0"/>
                  </a:cubicBezTo>
                  <a:cubicBezTo>
                    <a:pt x="679" y="66"/>
                    <a:pt x="712" y="151"/>
                    <a:pt x="712" y="241"/>
                  </a:cubicBezTo>
                  <a:cubicBezTo>
                    <a:pt x="712" y="337"/>
                    <a:pt x="675" y="426"/>
                    <a:pt x="608" y="493"/>
                  </a:cubicBezTo>
                  <a:cubicBezTo>
                    <a:pt x="541" y="560"/>
                    <a:pt x="451" y="597"/>
                    <a:pt x="356" y="597"/>
                  </a:cubicBezTo>
                  <a:cubicBezTo>
                    <a:pt x="261" y="597"/>
                    <a:pt x="172" y="560"/>
                    <a:pt x="104" y="493"/>
                  </a:cubicBezTo>
                  <a:cubicBezTo>
                    <a:pt x="37" y="426"/>
                    <a:pt x="0" y="337"/>
                    <a:pt x="0" y="241"/>
                  </a:cubicBezTo>
                  <a:cubicBezTo>
                    <a:pt x="0" y="151"/>
                    <a:pt x="34" y="66"/>
                    <a:pt x="95" y="0"/>
                  </a:cubicBezTo>
                  <a:cubicBezTo>
                    <a:pt x="166" y="66"/>
                    <a:pt x="258" y="102"/>
                    <a:pt x="356" y="10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71" name="Google Shape;4871;p49"/>
            <p:cNvSpPr/>
            <p:nvPr/>
          </p:nvSpPr>
          <p:spPr>
            <a:xfrm>
              <a:off x="11285615" y="4696357"/>
              <a:ext cx="330458" cy="392479"/>
            </a:xfrm>
            <a:custGeom>
              <a:avLst/>
              <a:gdLst/>
              <a:ahLst/>
              <a:cxnLst/>
              <a:rect l="l" t="t" r="r" b="b"/>
              <a:pathLst>
                <a:path w="598" h="711" extrusionOk="0">
                  <a:moveTo>
                    <a:pt x="493" y="607"/>
                  </a:moveTo>
                  <a:cubicBezTo>
                    <a:pt x="426" y="674"/>
                    <a:pt x="337" y="711"/>
                    <a:pt x="242" y="711"/>
                  </a:cubicBezTo>
                  <a:cubicBezTo>
                    <a:pt x="152" y="711"/>
                    <a:pt x="66" y="678"/>
                    <a:pt x="0" y="617"/>
                  </a:cubicBezTo>
                  <a:cubicBezTo>
                    <a:pt x="67" y="546"/>
                    <a:pt x="103" y="453"/>
                    <a:pt x="103" y="355"/>
                  </a:cubicBezTo>
                  <a:cubicBezTo>
                    <a:pt x="103" y="258"/>
                    <a:pt x="67" y="165"/>
                    <a:pt x="0" y="94"/>
                  </a:cubicBezTo>
                  <a:cubicBezTo>
                    <a:pt x="66" y="33"/>
                    <a:pt x="152" y="0"/>
                    <a:pt x="242" y="0"/>
                  </a:cubicBezTo>
                  <a:cubicBezTo>
                    <a:pt x="337" y="0"/>
                    <a:pt x="426" y="37"/>
                    <a:pt x="493" y="104"/>
                  </a:cubicBezTo>
                  <a:cubicBezTo>
                    <a:pt x="561" y="171"/>
                    <a:pt x="598" y="260"/>
                    <a:pt x="598" y="355"/>
                  </a:cubicBezTo>
                  <a:cubicBezTo>
                    <a:pt x="598" y="451"/>
                    <a:pt x="561" y="540"/>
                    <a:pt x="493" y="60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72" name="Google Shape;4872;p49"/>
            <p:cNvSpPr/>
            <p:nvPr/>
          </p:nvSpPr>
          <p:spPr>
            <a:xfrm>
              <a:off x="11222808" y="4407150"/>
              <a:ext cx="411906" cy="329541"/>
            </a:xfrm>
            <a:custGeom>
              <a:avLst/>
              <a:gdLst/>
              <a:ahLst/>
              <a:cxnLst/>
              <a:rect l="l" t="t" r="r" b="b"/>
              <a:pathLst>
                <a:path w="746" h="597" extrusionOk="0">
                  <a:moveTo>
                    <a:pt x="356" y="0"/>
                  </a:moveTo>
                  <a:cubicBezTo>
                    <a:pt x="451" y="0"/>
                    <a:pt x="540" y="37"/>
                    <a:pt x="607" y="104"/>
                  </a:cubicBezTo>
                  <a:cubicBezTo>
                    <a:pt x="743" y="240"/>
                    <a:pt x="746" y="458"/>
                    <a:pt x="617" y="597"/>
                  </a:cubicBezTo>
                  <a:cubicBezTo>
                    <a:pt x="546" y="531"/>
                    <a:pt x="454" y="495"/>
                    <a:pt x="356" y="495"/>
                  </a:cubicBezTo>
                  <a:cubicBezTo>
                    <a:pt x="258" y="495"/>
                    <a:pt x="166" y="531"/>
                    <a:pt x="94" y="597"/>
                  </a:cubicBezTo>
                  <a:cubicBezTo>
                    <a:pt x="33" y="531"/>
                    <a:pt x="0" y="446"/>
                    <a:pt x="0" y="356"/>
                  </a:cubicBezTo>
                  <a:cubicBezTo>
                    <a:pt x="0" y="261"/>
                    <a:pt x="37" y="171"/>
                    <a:pt x="104" y="104"/>
                  </a:cubicBezTo>
                  <a:cubicBezTo>
                    <a:pt x="171" y="37"/>
                    <a:pt x="261" y="0"/>
                    <a:pt x="3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873" name="Google Shape;4873;p49"/>
          <p:cNvGrpSpPr/>
          <p:nvPr/>
        </p:nvGrpSpPr>
        <p:grpSpPr>
          <a:xfrm>
            <a:off x="6114487" y="2908285"/>
            <a:ext cx="445805" cy="405735"/>
            <a:chOff x="8843122" y="4420259"/>
            <a:chExt cx="720202" cy="655469"/>
          </a:xfrm>
        </p:grpSpPr>
        <p:sp>
          <p:nvSpPr>
            <p:cNvPr id="4874" name="Google Shape;4874;p49"/>
            <p:cNvSpPr/>
            <p:nvPr/>
          </p:nvSpPr>
          <p:spPr>
            <a:xfrm>
              <a:off x="8843122" y="4664371"/>
              <a:ext cx="351295" cy="411356"/>
            </a:xfrm>
            <a:custGeom>
              <a:avLst/>
              <a:gdLst/>
              <a:ahLst/>
              <a:cxnLst/>
              <a:rect l="l" t="t" r="r" b="b"/>
              <a:pathLst>
                <a:path w="530" h="618" extrusionOk="0">
                  <a:moveTo>
                    <a:pt x="374" y="277"/>
                  </a:moveTo>
                  <a:cubicBezTo>
                    <a:pt x="280" y="220"/>
                    <a:pt x="216" y="122"/>
                    <a:pt x="203" y="13"/>
                  </a:cubicBezTo>
                  <a:cubicBezTo>
                    <a:pt x="202" y="5"/>
                    <a:pt x="192" y="0"/>
                    <a:pt x="185" y="5"/>
                  </a:cubicBezTo>
                  <a:cubicBezTo>
                    <a:pt x="44" y="104"/>
                    <a:pt x="0" y="297"/>
                    <a:pt x="88" y="449"/>
                  </a:cubicBezTo>
                  <a:cubicBezTo>
                    <a:pt x="148" y="553"/>
                    <a:pt x="259" y="618"/>
                    <a:pt x="380" y="618"/>
                  </a:cubicBezTo>
                  <a:cubicBezTo>
                    <a:pt x="380" y="618"/>
                    <a:pt x="380" y="618"/>
                    <a:pt x="380" y="618"/>
                  </a:cubicBezTo>
                  <a:cubicBezTo>
                    <a:pt x="428" y="618"/>
                    <a:pt x="477" y="607"/>
                    <a:pt x="521" y="586"/>
                  </a:cubicBezTo>
                  <a:cubicBezTo>
                    <a:pt x="529" y="583"/>
                    <a:pt x="530" y="572"/>
                    <a:pt x="523" y="567"/>
                  </a:cubicBezTo>
                  <a:cubicBezTo>
                    <a:pt x="435" y="501"/>
                    <a:pt x="382" y="397"/>
                    <a:pt x="380" y="287"/>
                  </a:cubicBezTo>
                  <a:cubicBezTo>
                    <a:pt x="380" y="283"/>
                    <a:pt x="378" y="279"/>
                    <a:pt x="374" y="277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75" name="Google Shape;4875;p49"/>
            <p:cNvSpPr/>
            <p:nvPr/>
          </p:nvSpPr>
          <p:spPr>
            <a:xfrm>
              <a:off x="9232824" y="4664371"/>
              <a:ext cx="330500" cy="411356"/>
            </a:xfrm>
            <a:custGeom>
              <a:avLst/>
              <a:gdLst/>
              <a:ahLst/>
              <a:cxnLst/>
              <a:rect l="l" t="t" r="r" b="b"/>
              <a:pathLst>
                <a:path w="499" h="618" extrusionOk="0">
                  <a:moveTo>
                    <a:pt x="326" y="13"/>
                  </a:moveTo>
                  <a:cubicBezTo>
                    <a:pt x="313" y="122"/>
                    <a:pt x="250" y="220"/>
                    <a:pt x="155" y="277"/>
                  </a:cubicBezTo>
                  <a:cubicBezTo>
                    <a:pt x="152" y="279"/>
                    <a:pt x="149" y="283"/>
                    <a:pt x="149" y="287"/>
                  </a:cubicBezTo>
                  <a:cubicBezTo>
                    <a:pt x="147" y="397"/>
                    <a:pt x="94" y="501"/>
                    <a:pt x="7" y="567"/>
                  </a:cubicBezTo>
                  <a:cubicBezTo>
                    <a:pt x="0" y="572"/>
                    <a:pt x="1" y="583"/>
                    <a:pt x="9" y="586"/>
                  </a:cubicBezTo>
                  <a:cubicBezTo>
                    <a:pt x="53" y="607"/>
                    <a:pt x="101" y="618"/>
                    <a:pt x="150" y="618"/>
                  </a:cubicBezTo>
                  <a:cubicBezTo>
                    <a:pt x="270" y="618"/>
                    <a:pt x="382" y="553"/>
                    <a:pt x="442" y="449"/>
                  </a:cubicBezTo>
                  <a:cubicBezTo>
                    <a:pt x="487" y="371"/>
                    <a:pt x="499" y="281"/>
                    <a:pt x="476" y="194"/>
                  </a:cubicBezTo>
                  <a:cubicBezTo>
                    <a:pt x="455" y="117"/>
                    <a:pt x="409" y="51"/>
                    <a:pt x="344" y="5"/>
                  </a:cubicBezTo>
                  <a:cubicBezTo>
                    <a:pt x="337" y="0"/>
                    <a:pt x="327" y="5"/>
                    <a:pt x="326" y="13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76" name="Google Shape;4876;p49"/>
            <p:cNvSpPr/>
            <p:nvPr/>
          </p:nvSpPr>
          <p:spPr>
            <a:xfrm>
              <a:off x="9108305" y="4859367"/>
              <a:ext cx="210630" cy="182470"/>
            </a:xfrm>
            <a:custGeom>
              <a:avLst/>
              <a:gdLst/>
              <a:ahLst/>
              <a:cxnLst/>
              <a:rect l="l" t="t" r="r" b="b"/>
              <a:pathLst>
                <a:path w="318" h="274" extrusionOk="0">
                  <a:moveTo>
                    <a:pt x="165" y="271"/>
                  </a:moveTo>
                  <a:cubicBezTo>
                    <a:pt x="253" y="214"/>
                    <a:pt x="309" y="118"/>
                    <a:pt x="317" y="14"/>
                  </a:cubicBezTo>
                  <a:cubicBezTo>
                    <a:pt x="318" y="6"/>
                    <a:pt x="309" y="0"/>
                    <a:pt x="301" y="3"/>
                  </a:cubicBezTo>
                  <a:cubicBezTo>
                    <a:pt x="256" y="23"/>
                    <a:pt x="208" y="33"/>
                    <a:pt x="159" y="33"/>
                  </a:cubicBezTo>
                  <a:cubicBezTo>
                    <a:pt x="110" y="33"/>
                    <a:pt x="61" y="23"/>
                    <a:pt x="16" y="3"/>
                  </a:cubicBezTo>
                  <a:cubicBezTo>
                    <a:pt x="8" y="0"/>
                    <a:pt x="0" y="6"/>
                    <a:pt x="0" y="14"/>
                  </a:cubicBezTo>
                  <a:cubicBezTo>
                    <a:pt x="9" y="118"/>
                    <a:pt x="65" y="214"/>
                    <a:pt x="152" y="271"/>
                  </a:cubicBezTo>
                  <a:cubicBezTo>
                    <a:pt x="156" y="274"/>
                    <a:pt x="161" y="274"/>
                    <a:pt x="165" y="271"/>
                  </a:cubicBezTo>
                  <a:close/>
                </a:path>
              </a:pathLst>
            </a:custGeom>
            <a:solidFill>
              <a:srgbClr val="A2C4C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77" name="Google Shape;4877;p49"/>
            <p:cNvSpPr/>
            <p:nvPr/>
          </p:nvSpPr>
          <p:spPr>
            <a:xfrm>
              <a:off x="8990881" y="4420259"/>
              <a:ext cx="445234" cy="224220"/>
            </a:xfrm>
            <a:custGeom>
              <a:avLst/>
              <a:gdLst/>
              <a:ahLst/>
              <a:cxnLst/>
              <a:rect l="l" t="t" r="r" b="b"/>
              <a:pathLst>
                <a:path w="672" h="337" extrusionOk="0">
                  <a:moveTo>
                    <a:pt x="336" y="0"/>
                  </a:moveTo>
                  <a:cubicBezTo>
                    <a:pt x="160" y="0"/>
                    <a:pt x="15" y="135"/>
                    <a:pt x="0" y="307"/>
                  </a:cubicBezTo>
                  <a:cubicBezTo>
                    <a:pt x="0" y="315"/>
                    <a:pt x="8" y="322"/>
                    <a:pt x="16" y="318"/>
                  </a:cubicBezTo>
                  <a:cubicBezTo>
                    <a:pt x="60" y="299"/>
                    <a:pt x="108" y="290"/>
                    <a:pt x="156" y="290"/>
                  </a:cubicBezTo>
                  <a:cubicBezTo>
                    <a:pt x="217" y="290"/>
                    <a:pt x="277" y="305"/>
                    <a:pt x="330" y="335"/>
                  </a:cubicBezTo>
                  <a:cubicBezTo>
                    <a:pt x="334" y="337"/>
                    <a:pt x="338" y="337"/>
                    <a:pt x="341" y="335"/>
                  </a:cubicBezTo>
                  <a:cubicBezTo>
                    <a:pt x="395" y="305"/>
                    <a:pt x="455" y="290"/>
                    <a:pt x="516" y="290"/>
                  </a:cubicBezTo>
                  <a:cubicBezTo>
                    <a:pt x="564" y="290"/>
                    <a:pt x="611" y="299"/>
                    <a:pt x="655" y="318"/>
                  </a:cubicBezTo>
                  <a:cubicBezTo>
                    <a:pt x="663" y="321"/>
                    <a:pt x="672" y="315"/>
                    <a:pt x="671" y="307"/>
                  </a:cubicBezTo>
                  <a:cubicBezTo>
                    <a:pt x="656" y="135"/>
                    <a:pt x="511" y="0"/>
                    <a:pt x="336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78" name="Google Shape;4878;p49"/>
            <p:cNvSpPr/>
            <p:nvPr/>
          </p:nvSpPr>
          <p:spPr>
            <a:xfrm>
              <a:off x="8988924" y="4625814"/>
              <a:ext cx="207939" cy="207766"/>
            </a:xfrm>
            <a:custGeom>
              <a:avLst/>
              <a:gdLst/>
              <a:ahLst/>
              <a:cxnLst/>
              <a:rect l="l" t="t" r="r" b="b"/>
              <a:pathLst>
                <a:path w="314" h="312" extrusionOk="0">
                  <a:moveTo>
                    <a:pt x="147" y="307"/>
                  </a:moveTo>
                  <a:cubicBezTo>
                    <a:pt x="154" y="312"/>
                    <a:pt x="163" y="308"/>
                    <a:pt x="164" y="299"/>
                  </a:cubicBezTo>
                  <a:cubicBezTo>
                    <a:pt x="170" y="251"/>
                    <a:pt x="185" y="203"/>
                    <a:pt x="210" y="161"/>
                  </a:cubicBezTo>
                  <a:cubicBezTo>
                    <a:pt x="234" y="118"/>
                    <a:pt x="268" y="81"/>
                    <a:pt x="307" y="52"/>
                  </a:cubicBezTo>
                  <a:cubicBezTo>
                    <a:pt x="314" y="47"/>
                    <a:pt x="313" y="37"/>
                    <a:pt x="305" y="33"/>
                  </a:cubicBezTo>
                  <a:cubicBezTo>
                    <a:pt x="260" y="11"/>
                    <a:pt x="210" y="0"/>
                    <a:pt x="159" y="0"/>
                  </a:cubicBezTo>
                  <a:cubicBezTo>
                    <a:pt x="104" y="0"/>
                    <a:pt x="49" y="14"/>
                    <a:pt x="0" y="40"/>
                  </a:cubicBezTo>
                  <a:cubicBezTo>
                    <a:pt x="4" y="147"/>
                    <a:pt x="59" y="247"/>
                    <a:pt x="147" y="307"/>
                  </a:cubicBez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79" name="Google Shape;4879;p49"/>
            <p:cNvSpPr/>
            <p:nvPr/>
          </p:nvSpPr>
          <p:spPr>
            <a:xfrm>
              <a:off x="9232824" y="4627288"/>
              <a:ext cx="203291" cy="203591"/>
            </a:xfrm>
            <a:custGeom>
              <a:avLst/>
              <a:gdLst/>
              <a:ahLst/>
              <a:cxnLst/>
              <a:rect l="l" t="t" r="r" b="b"/>
              <a:pathLst>
                <a:path w="307" h="306" extrusionOk="0">
                  <a:moveTo>
                    <a:pt x="9" y="31"/>
                  </a:moveTo>
                  <a:cubicBezTo>
                    <a:pt x="1" y="35"/>
                    <a:pt x="0" y="45"/>
                    <a:pt x="7" y="51"/>
                  </a:cubicBezTo>
                  <a:cubicBezTo>
                    <a:pt x="45" y="79"/>
                    <a:pt x="77" y="116"/>
                    <a:pt x="101" y="158"/>
                  </a:cubicBezTo>
                  <a:cubicBezTo>
                    <a:pt x="126" y="199"/>
                    <a:pt x="141" y="246"/>
                    <a:pt x="147" y="293"/>
                  </a:cubicBezTo>
                  <a:cubicBezTo>
                    <a:pt x="148" y="302"/>
                    <a:pt x="158" y="306"/>
                    <a:pt x="165" y="301"/>
                  </a:cubicBezTo>
                  <a:cubicBezTo>
                    <a:pt x="248" y="243"/>
                    <a:pt x="301" y="149"/>
                    <a:pt x="307" y="46"/>
                  </a:cubicBezTo>
                  <a:cubicBezTo>
                    <a:pt x="307" y="42"/>
                    <a:pt x="305" y="38"/>
                    <a:pt x="301" y="35"/>
                  </a:cubicBezTo>
                  <a:cubicBezTo>
                    <a:pt x="254" y="12"/>
                    <a:pt x="202" y="0"/>
                    <a:pt x="151" y="0"/>
                  </a:cubicBezTo>
                  <a:cubicBezTo>
                    <a:pt x="101" y="0"/>
                    <a:pt x="53" y="11"/>
                    <a:pt x="9" y="31"/>
                  </a:cubicBez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880" name="Google Shape;4880;p49"/>
          <p:cNvGrpSpPr/>
          <p:nvPr/>
        </p:nvGrpSpPr>
        <p:grpSpPr>
          <a:xfrm>
            <a:off x="2917357" y="2206847"/>
            <a:ext cx="445812" cy="394518"/>
            <a:chOff x="1510757" y="3225422"/>
            <a:chExt cx="720214" cy="637347"/>
          </a:xfrm>
        </p:grpSpPr>
        <p:sp>
          <p:nvSpPr>
            <p:cNvPr id="4881" name="Google Shape;4881;p49"/>
            <p:cNvSpPr/>
            <p:nvPr/>
          </p:nvSpPr>
          <p:spPr>
            <a:xfrm>
              <a:off x="1774546" y="3475620"/>
              <a:ext cx="261417" cy="238347"/>
            </a:xfrm>
            <a:custGeom>
              <a:avLst/>
              <a:gdLst/>
              <a:ahLst/>
              <a:cxnLst/>
              <a:rect l="l" t="t" r="r" b="b"/>
              <a:pathLst>
                <a:path w="385" h="351" extrusionOk="0">
                  <a:moveTo>
                    <a:pt x="0" y="288"/>
                  </a:moveTo>
                  <a:cubicBezTo>
                    <a:pt x="0" y="195"/>
                    <a:pt x="0" y="195"/>
                    <a:pt x="0" y="195"/>
                  </a:cubicBezTo>
                  <a:cubicBezTo>
                    <a:pt x="7" y="203"/>
                    <a:pt x="17" y="209"/>
                    <a:pt x="28" y="209"/>
                  </a:cubicBezTo>
                  <a:cubicBezTo>
                    <a:pt x="39" y="209"/>
                    <a:pt x="49" y="204"/>
                    <a:pt x="56" y="195"/>
                  </a:cubicBezTo>
                  <a:cubicBezTo>
                    <a:pt x="66" y="183"/>
                    <a:pt x="72" y="166"/>
                    <a:pt x="71" y="146"/>
                  </a:cubicBezTo>
                  <a:cubicBezTo>
                    <a:pt x="72" y="127"/>
                    <a:pt x="66" y="110"/>
                    <a:pt x="56" y="98"/>
                  </a:cubicBezTo>
                  <a:cubicBezTo>
                    <a:pt x="49" y="89"/>
                    <a:pt x="39" y="84"/>
                    <a:pt x="28" y="84"/>
                  </a:cubicBezTo>
                  <a:cubicBezTo>
                    <a:pt x="17" y="84"/>
                    <a:pt x="7" y="89"/>
                    <a:pt x="0" y="9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9" y="0"/>
                    <a:pt x="189" y="0"/>
                    <a:pt x="189" y="0"/>
                  </a:cubicBezTo>
                  <a:cubicBezTo>
                    <a:pt x="312" y="0"/>
                    <a:pt x="312" y="0"/>
                    <a:pt x="312" y="0"/>
                  </a:cubicBezTo>
                  <a:cubicBezTo>
                    <a:pt x="313" y="0"/>
                    <a:pt x="313" y="0"/>
                    <a:pt x="313" y="0"/>
                  </a:cubicBezTo>
                  <a:cubicBezTo>
                    <a:pt x="313" y="122"/>
                    <a:pt x="313" y="122"/>
                    <a:pt x="313" y="122"/>
                  </a:cubicBezTo>
                  <a:cubicBezTo>
                    <a:pt x="314" y="125"/>
                    <a:pt x="317" y="128"/>
                    <a:pt x="320" y="128"/>
                  </a:cubicBezTo>
                  <a:cubicBezTo>
                    <a:pt x="327" y="129"/>
                    <a:pt x="334" y="129"/>
                    <a:pt x="338" y="122"/>
                  </a:cubicBezTo>
                  <a:cubicBezTo>
                    <a:pt x="341" y="119"/>
                    <a:pt x="342" y="115"/>
                    <a:pt x="345" y="111"/>
                  </a:cubicBezTo>
                  <a:cubicBezTo>
                    <a:pt x="351" y="100"/>
                    <a:pt x="366" y="99"/>
                    <a:pt x="374" y="109"/>
                  </a:cubicBezTo>
                  <a:cubicBezTo>
                    <a:pt x="382" y="119"/>
                    <a:pt x="385" y="133"/>
                    <a:pt x="385" y="146"/>
                  </a:cubicBezTo>
                  <a:cubicBezTo>
                    <a:pt x="385" y="160"/>
                    <a:pt x="382" y="174"/>
                    <a:pt x="374" y="184"/>
                  </a:cubicBezTo>
                  <a:cubicBezTo>
                    <a:pt x="366" y="194"/>
                    <a:pt x="351" y="193"/>
                    <a:pt x="345" y="182"/>
                  </a:cubicBezTo>
                  <a:cubicBezTo>
                    <a:pt x="342" y="178"/>
                    <a:pt x="341" y="174"/>
                    <a:pt x="338" y="170"/>
                  </a:cubicBezTo>
                  <a:cubicBezTo>
                    <a:pt x="334" y="164"/>
                    <a:pt x="327" y="164"/>
                    <a:pt x="320" y="164"/>
                  </a:cubicBezTo>
                  <a:cubicBezTo>
                    <a:pt x="317" y="164"/>
                    <a:pt x="314" y="168"/>
                    <a:pt x="313" y="171"/>
                  </a:cubicBezTo>
                  <a:cubicBezTo>
                    <a:pt x="313" y="351"/>
                    <a:pt x="313" y="351"/>
                    <a:pt x="313" y="351"/>
                  </a:cubicBezTo>
                  <a:cubicBezTo>
                    <a:pt x="107" y="324"/>
                    <a:pt x="107" y="324"/>
                    <a:pt x="107" y="324"/>
                  </a:cubicBezTo>
                  <a:cubicBezTo>
                    <a:pt x="107" y="324"/>
                    <a:pt x="74" y="316"/>
                    <a:pt x="52" y="310"/>
                  </a:cubicBezTo>
                  <a:cubicBezTo>
                    <a:pt x="32" y="305"/>
                    <a:pt x="0" y="288"/>
                    <a:pt x="0" y="28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82" name="Google Shape;4882;p49"/>
            <p:cNvSpPr/>
            <p:nvPr/>
          </p:nvSpPr>
          <p:spPr>
            <a:xfrm>
              <a:off x="2000650" y="3426634"/>
              <a:ext cx="230321" cy="296287"/>
            </a:xfrm>
            <a:custGeom>
              <a:avLst/>
              <a:gdLst/>
              <a:ahLst/>
              <a:cxnLst/>
              <a:rect l="l" t="t" r="r" b="b"/>
              <a:pathLst>
                <a:path w="339" h="436" extrusionOk="0">
                  <a:moveTo>
                    <a:pt x="187" y="65"/>
                  </a:moveTo>
                  <a:cubicBezTo>
                    <a:pt x="187" y="58"/>
                    <a:pt x="187" y="51"/>
                    <a:pt x="193" y="47"/>
                  </a:cubicBezTo>
                  <a:cubicBezTo>
                    <a:pt x="197" y="45"/>
                    <a:pt x="201" y="43"/>
                    <a:pt x="205" y="41"/>
                  </a:cubicBezTo>
                  <a:cubicBezTo>
                    <a:pt x="216" y="34"/>
                    <a:pt x="217" y="20"/>
                    <a:pt x="207" y="11"/>
                  </a:cubicBezTo>
                  <a:cubicBezTo>
                    <a:pt x="197" y="3"/>
                    <a:pt x="183" y="0"/>
                    <a:pt x="169" y="0"/>
                  </a:cubicBezTo>
                  <a:cubicBezTo>
                    <a:pt x="156" y="0"/>
                    <a:pt x="142" y="3"/>
                    <a:pt x="132" y="11"/>
                  </a:cubicBezTo>
                  <a:cubicBezTo>
                    <a:pt x="122" y="20"/>
                    <a:pt x="123" y="34"/>
                    <a:pt x="134" y="41"/>
                  </a:cubicBezTo>
                  <a:cubicBezTo>
                    <a:pt x="138" y="43"/>
                    <a:pt x="142" y="45"/>
                    <a:pt x="145" y="47"/>
                  </a:cubicBezTo>
                  <a:cubicBezTo>
                    <a:pt x="152" y="51"/>
                    <a:pt x="152" y="58"/>
                    <a:pt x="151" y="65"/>
                  </a:cubicBezTo>
                  <a:cubicBezTo>
                    <a:pt x="151" y="69"/>
                    <a:pt x="148" y="71"/>
                    <a:pt x="145" y="72"/>
                  </a:cubicBezTo>
                  <a:cubicBezTo>
                    <a:pt x="61" y="72"/>
                    <a:pt x="61" y="72"/>
                    <a:pt x="61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7" y="161"/>
                    <a:pt x="17" y="156"/>
                    <a:pt x="28" y="156"/>
                  </a:cubicBezTo>
                  <a:cubicBezTo>
                    <a:pt x="39" y="156"/>
                    <a:pt x="49" y="161"/>
                    <a:pt x="56" y="170"/>
                  </a:cubicBezTo>
                  <a:cubicBezTo>
                    <a:pt x="66" y="182"/>
                    <a:pt x="71" y="199"/>
                    <a:pt x="71" y="218"/>
                  </a:cubicBezTo>
                  <a:cubicBezTo>
                    <a:pt x="71" y="238"/>
                    <a:pt x="66" y="255"/>
                    <a:pt x="56" y="267"/>
                  </a:cubicBezTo>
                  <a:cubicBezTo>
                    <a:pt x="49" y="276"/>
                    <a:pt x="39" y="281"/>
                    <a:pt x="28" y="281"/>
                  </a:cubicBezTo>
                  <a:cubicBezTo>
                    <a:pt x="17" y="281"/>
                    <a:pt x="7" y="275"/>
                    <a:pt x="0" y="267"/>
                  </a:cubicBezTo>
                  <a:cubicBezTo>
                    <a:pt x="0" y="425"/>
                    <a:pt x="0" y="425"/>
                    <a:pt x="0" y="425"/>
                  </a:cubicBezTo>
                  <a:cubicBezTo>
                    <a:pt x="86" y="436"/>
                    <a:pt x="86" y="436"/>
                    <a:pt x="86" y="436"/>
                  </a:cubicBezTo>
                  <a:cubicBezTo>
                    <a:pt x="128" y="431"/>
                    <a:pt x="201" y="415"/>
                    <a:pt x="248" y="367"/>
                  </a:cubicBezTo>
                  <a:cubicBezTo>
                    <a:pt x="307" y="309"/>
                    <a:pt x="328" y="205"/>
                    <a:pt x="328" y="205"/>
                  </a:cubicBezTo>
                  <a:cubicBezTo>
                    <a:pt x="328" y="205"/>
                    <a:pt x="339" y="143"/>
                    <a:pt x="333" y="72"/>
                  </a:cubicBezTo>
                  <a:cubicBezTo>
                    <a:pt x="193" y="72"/>
                    <a:pt x="193" y="72"/>
                    <a:pt x="193" y="72"/>
                  </a:cubicBezTo>
                  <a:cubicBezTo>
                    <a:pt x="190" y="71"/>
                    <a:pt x="187" y="69"/>
                    <a:pt x="187" y="6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83" name="Google Shape;4883;p49"/>
            <p:cNvSpPr/>
            <p:nvPr/>
          </p:nvSpPr>
          <p:spPr>
            <a:xfrm>
              <a:off x="1774546" y="3225422"/>
              <a:ext cx="211874" cy="236503"/>
            </a:xfrm>
            <a:custGeom>
              <a:avLst/>
              <a:gdLst/>
              <a:ahLst/>
              <a:cxnLst/>
              <a:rect l="l" t="t" r="r" b="b"/>
              <a:pathLst>
                <a:path w="312" h="348" extrusionOk="0">
                  <a:moveTo>
                    <a:pt x="0" y="157"/>
                  </a:moveTo>
                  <a:cubicBezTo>
                    <a:pt x="7" y="149"/>
                    <a:pt x="17" y="143"/>
                    <a:pt x="28" y="143"/>
                  </a:cubicBezTo>
                  <a:cubicBezTo>
                    <a:pt x="39" y="143"/>
                    <a:pt x="49" y="148"/>
                    <a:pt x="56" y="157"/>
                  </a:cubicBezTo>
                  <a:cubicBezTo>
                    <a:pt x="66" y="169"/>
                    <a:pt x="72" y="186"/>
                    <a:pt x="71" y="206"/>
                  </a:cubicBezTo>
                  <a:cubicBezTo>
                    <a:pt x="72" y="225"/>
                    <a:pt x="66" y="242"/>
                    <a:pt x="56" y="255"/>
                  </a:cubicBezTo>
                  <a:cubicBezTo>
                    <a:pt x="49" y="263"/>
                    <a:pt x="39" y="268"/>
                    <a:pt x="28" y="268"/>
                  </a:cubicBezTo>
                  <a:cubicBezTo>
                    <a:pt x="17" y="268"/>
                    <a:pt x="7" y="263"/>
                    <a:pt x="0" y="254"/>
                  </a:cubicBezTo>
                  <a:cubicBezTo>
                    <a:pt x="0" y="348"/>
                    <a:pt x="0" y="348"/>
                    <a:pt x="0" y="348"/>
                  </a:cubicBezTo>
                  <a:cubicBezTo>
                    <a:pt x="189" y="348"/>
                    <a:pt x="189" y="348"/>
                    <a:pt x="189" y="348"/>
                  </a:cubicBezTo>
                  <a:cubicBezTo>
                    <a:pt x="312" y="348"/>
                    <a:pt x="312" y="348"/>
                    <a:pt x="312" y="348"/>
                  </a:cubicBezTo>
                  <a:cubicBezTo>
                    <a:pt x="312" y="254"/>
                    <a:pt x="312" y="254"/>
                    <a:pt x="312" y="254"/>
                  </a:cubicBezTo>
                  <a:cubicBezTo>
                    <a:pt x="305" y="263"/>
                    <a:pt x="295" y="268"/>
                    <a:pt x="284" y="268"/>
                  </a:cubicBezTo>
                  <a:cubicBezTo>
                    <a:pt x="274" y="268"/>
                    <a:pt x="264" y="263"/>
                    <a:pt x="257" y="255"/>
                  </a:cubicBezTo>
                  <a:cubicBezTo>
                    <a:pt x="246" y="242"/>
                    <a:pt x="241" y="225"/>
                    <a:pt x="241" y="206"/>
                  </a:cubicBezTo>
                  <a:cubicBezTo>
                    <a:pt x="241" y="186"/>
                    <a:pt x="246" y="169"/>
                    <a:pt x="257" y="157"/>
                  </a:cubicBezTo>
                  <a:cubicBezTo>
                    <a:pt x="264" y="148"/>
                    <a:pt x="274" y="143"/>
                    <a:pt x="284" y="143"/>
                  </a:cubicBezTo>
                  <a:cubicBezTo>
                    <a:pt x="295" y="143"/>
                    <a:pt x="305" y="149"/>
                    <a:pt x="312" y="157"/>
                  </a:cubicBezTo>
                  <a:cubicBezTo>
                    <a:pt x="312" y="23"/>
                    <a:pt x="312" y="23"/>
                    <a:pt x="312" y="23"/>
                  </a:cubicBezTo>
                  <a:cubicBezTo>
                    <a:pt x="292" y="20"/>
                    <a:pt x="273" y="18"/>
                    <a:pt x="256" y="17"/>
                  </a:cubicBezTo>
                  <a:cubicBezTo>
                    <a:pt x="182" y="11"/>
                    <a:pt x="96" y="0"/>
                    <a:pt x="0" y="12"/>
                  </a:cubicBezTo>
                  <a:lnTo>
                    <a:pt x="0" y="15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84" name="Google Shape;4884;p49"/>
            <p:cNvSpPr/>
            <p:nvPr/>
          </p:nvSpPr>
          <p:spPr>
            <a:xfrm>
              <a:off x="1951107" y="3243857"/>
              <a:ext cx="274329" cy="218067"/>
            </a:xfrm>
            <a:custGeom>
              <a:avLst/>
              <a:gdLst/>
              <a:ahLst/>
              <a:cxnLst/>
              <a:rect l="l" t="t" r="r" b="b"/>
              <a:pathLst>
                <a:path w="404" h="321" extrusionOk="0">
                  <a:moveTo>
                    <a:pt x="72" y="155"/>
                  </a:moveTo>
                  <a:cubicBezTo>
                    <a:pt x="71" y="158"/>
                    <a:pt x="69" y="161"/>
                    <a:pt x="65" y="161"/>
                  </a:cubicBezTo>
                  <a:cubicBezTo>
                    <a:pt x="58" y="161"/>
                    <a:pt x="52" y="161"/>
                    <a:pt x="47" y="155"/>
                  </a:cubicBezTo>
                  <a:cubicBezTo>
                    <a:pt x="45" y="151"/>
                    <a:pt x="43" y="147"/>
                    <a:pt x="41" y="143"/>
                  </a:cubicBezTo>
                  <a:cubicBezTo>
                    <a:pt x="34" y="132"/>
                    <a:pt x="20" y="131"/>
                    <a:pt x="11" y="141"/>
                  </a:cubicBezTo>
                  <a:cubicBezTo>
                    <a:pt x="3" y="151"/>
                    <a:pt x="0" y="165"/>
                    <a:pt x="0" y="179"/>
                  </a:cubicBezTo>
                  <a:cubicBezTo>
                    <a:pt x="0" y="192"/>
                    <a:pt x="3" y="206"/>
                    <a:pt x="11" y="216"/>
                  </a:cubicBezTo>
                  <a:cubicBezTo>
                    <a:pt x="20" y="226"/>
                    <a:pt x="34" y="225"/>
                    <a:pt x="41" y="214"/>
                  </a:cubicBezTo>
                  <a:cubicBezTo>
                    <a:pt x="43" y="210"/>
                    <a:pt x="45" y="206"/>
                    <a:pt x="47" y="203"/>
                  </a:cubicBezTo>
                  <a:cubicBezTo>
                    <a:pt x="52" y="196"/>
                    <a:pt x="58" y="196"/>
                    <a:pt x="65" y="197"/>
                  </a:cubicBezTo>
                  <a:cubicBezTo>
                    <a:pt x="69" y="197"/>
                    <a:pt x="71" y="200"/>
                    <a:pt x="72" y="203"/>
                  </a:cubicBezTo>
                  <a:cubicBezTo>
                    <a:pt x="72" y="321"/>
                    <a:pt x="72" y="321"/>
                    <a:pt x="72" y="321"/>
                  </a:cubicBezTo>
                  <a:cubicBezTo>
                    <a:pt x="134" y="321"/>
                    <a:pt x="134" y="321"/>
                    <a:pt x="134" y="321"/>
                  </a:cubicBezTo>
                  <a:cubicBezTo>
                    <a:pt x="194" y="321"/>
                    <a:pt x="194" y="321"/>
                    <a:pt x="194" y="321"/>
                  </a:cubicBezTo>
                  <a:cubicBezTo>
                    <a:pt x="185" y="314"/>
                    <a:pt x="180" y="304"/>
                    <a:pt x="180" y="293"/>
                  </a:cubicBezTo>
                  <a:cubicBezTo>
                    <a:pt x="180" y="283"/>
                    <a:pt x="185" y="272"/>
                    <a:pt x="193" y="265"/>
                  </a:cubicBezTo>
                  <a:cubicBezTo>
                    <a:pt x="206" y="255"/>
                    <a:pt x="223" y="250"/>
                    <a:pt x="242" y="250"/>
                  </a:cubicBezTo>
                  <a:cubicBezTo>
                    <a:pt x="262" y="250"/>
                    <a:pt x="279" y="255"/>
                    <a:pt x="291" y="265"/>
                  </a:cubicBezTo>
                  <a:cubicBezTo>
                    <a:pt x="300" y="272"/>
                    <a:pt x="305" y="283"/>
                    <a:pt x="305" y="293"/>
                  </a:cubicBezTo>
                  <a:cubicBezTo>
                    <a:pt x="305" y="304"/>
                    <a:pt x="299" y="314"/>
                    <a:pt x="291" y="321"/>
                  </a:cubicBezTo>
                  <a:cubicBezTo>
                    <a:pt x="404" y="321"/>
                    <a:pt x="404" y="321"/>
                    <a:pt x="404" y="321"/>
                  </a:cubicBezTo>
                  <a:cubicBezTo>
                    <a:pt x="403" y="315"/>
                    <a:pt x="402" y="308"/>
                    <a:pt x="401" y="301"/>
                  </a:cubicBezTo>
                  <a:cubicBezTo>
                    <a:pt x="396" y="273"/>
                    <a:pt x="371" y="189"/>
                    <a:pt x="282" y="113"/>
                  </a:cubicBezTo>
                  <a:cubicBezTo>
                    <a:pt x="199" y="42"/>
                    <a:pt x="130" y="13"/>
                    <a:pt x="72" y="0"/>
                  </a:cubicBezTo>
                  <a:lnTo>
                    <a:pt x="72" y="15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85" name="Google Shape;4885;p49"/>
            <p:cNvSpPr/>
            <p:nvPr/>
          </p:nvSpPr>
          <p:spPr>
            <a:xfrm>
              <a:off x="1858610" y="3710542"/>
              <a:ext cx="173926" cy="152226"/>
            </a:xfrm>
            <a:custGeom>
              <a:avLst/>
              <a:gdLst/>
              <a:ahLst/>
              <a:cxnLst/>
              <a:rect l="l" t="t" r="r" b="b"/>
              <a:pathLst>
                <a:path w="256" h="224" extrusionOk="0">
                  <a:moveTo>
                    <a:pt x="253" y="39"/>
                  </a:moveTo>
                  <a:cubicBezTo>
                    <a:pt x="254" y="37"/>
                    <a:pt x="255" y="35"/>
                    <a:pt x="256" y="3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42" y="206"/>
                    <a:pt x="142" y="206"/>
                    <a:pt x="142" y="206"/>
                  </a:cubicBezTo>
                  <a:cubicBezTo>
                    <a:pt x="148" y="216"/>
                    <a:pt x="159" y="221"/>
                    <a:pt x="170" y="222"/>
                  </a:cubicBezTo>
                  <a:cubicBezTo>
                    <a:pt x="225" y="224"/>
                    <a:pt x="225" y="224"/>
                    <a:pt x="225" y="224"/>
                  </a:cubicBezTo>
                  <a:cubicBezTo>
                    <a:pt x="233" y="224"/>
                    <a:pt x="235" y="221"/>
                    <a:pt x="233" y="218"/>
                  </a:cubicBezTo>
                  <a:cubicBezTo>
                    <a:pt x="229" y="209"/>
                    <a:pt x="220" y="192"/>
                    <a:pt x="212" y="175"/>
                  </a:cubicBezTo>
                  <a:cubicBezTo>
                    <a:pt x="207" y="166"/>
                    <a:pt x="206" y="154"/>
                    <a:pt x="210" y="144"/>
                  </a:cubicBezTo>
                  <a:lnTo>
                    <a:pt x="253" y="3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86" name="Google Shape;4886;p49"/>
            <p:cNvSpPr/>
            <p:nvPr/>
          </p:nvSpPr>
          <p:spPr>
            <a:xfrm>
              <a:off x="1521825" y="3426634"/>
              <a:ext cx="288560" cy="234396"/>
            </a:xfrm>
            <a:custGeom>
              <a:avLst/>
              <a:gdLst/>
              <a:ahLst/>
              <a:cxnLst/>
              <a:rect l="l" t="t" r="r" b="b"/>
              <a:pathLst>
                <a:path w="425" h="345" extrusionOk="0">
                  <a:moveTo>
                    <a:pt x="299" y="269"/>
                  </a:moveTo>
                  <a:cubicBezTo>
                    <a:pt x="299" y="269"/>
                    <a:pt x="299" y="269"/>
                    <a:pt x="299" y="269"/>
                  </a:cubicBezTo>
                  <a:cubicBezTo>
                    <a:pt x="308" y="298"/>
                    <a:pt x="328" y="324"/>
                    <a:pt x="352" y="345"/>
                  </a:cubicBezTo>
                  <a:cubicBezTo>
                    <a:pt x="352" y="243"/>
                    <a:pt x="352" y="243"/>
                    <a:pt x="352" y="243"/>
                  </a:cubicBezTo>
                  <a:cubicBezTo>
                    <a:pt x="353" y="240"/>
                    <a:pt x="356" y="236"/>
                    <a:pt x="359" y="236"/>
                  </a:cubicBezTo>
                  <a:cubicBezTo>
                    <a:pt x="366" y="236"/>
                    <a:pt x="373" y="236"/>
                    <a:pt x="377" y="242"/>
                  </a:cubicBezTo>
                  <a:cubicBezTo>
                    <a:pt x="380" y="246"/>
                    <a:pt x="381" y="250"/>
                    <a:pt x="384" y="254"/>
                  </a:cubicBezTo>
                  <a:cubicBezTo>
                    <a:pt x="391" y="265"/>
                    <a:pt x="405" y="266"/>
                    <a:pt x="413" y="256"/>
                  </a:cubicBezTo>
                  <a:cubicBezTo>
                    <a:pt x="421" y="246"/>
                    <a:pt x="425" y="232"/>
                    <a:pt x="424" y="218"/>
                  </a:cubicBezTo>
                  <a:cubicBezTo>
                    <a:pt x="425" y="205"/>
                    <a:pt x="421" y="191"/>
                    <a:pt x="413" y="181"/>
                  </a:cubicBezTo>
                  <a:cubicBezTo>
                    <a:pt x="405" y="171"/>
                    <a:pt x="391" y="172"/>
                    <a:pt x="384" y="183"/>
                  </a:cubicBezTo>
                  <a:cubicBezTo>
                    <a:pt x="381" y="187"/>
                    <a:pt x="380" y="191"/>
                    <a:pt x="377" y="194"/>
                  </a:cubicBezTo>
                  <a:cubicBezTo>
                    <a:pt x="373" y="201"/>
                    <a:pt x="366" y="201"/>
                    <a:pt x="359" y="200"/>
                  </a:cubicBezTo>
                  <a:cubicBezTo>
                    <a:pt x="356" y="200"/>
                    <a:pt x="353" y="197"/>
                    <a:pt x="352" y="194"/>
                  </a:cubicBezTo>
                  <a:cubicBezTo>
                    <a:pt x="352" y="72"/>
                    <a:pt x="352" y="72"/>
                    <a:pt x="352" y="72"/>
                  </a:cubicBezTo>
                  <a:cubicBezTo>
                    <a:pt x="205" y="72"/>
                    <a:pt x="205" y="72"/>
                    <a:pt x="205" y="72"/>
                  </a:cubicBezTo>
                  <a:cubicBezTo>
                    <a:pt x="202" y="71"/>
                    <a:pt x="198" y="69"/>
                    <a:pt x="198" y="65"/>
                  </a:cubicBezTo>
                  <a:cubicBezTo>
                    <a:pt x="198" y="58"/>
                    <a:pt x="198" y="51"/>
                    <a:pt x="204" y="47"/>
                  </a:cubicBezTo>
                  <a:cubicBezTo>
                    <a:pt x="208" y="45"/>
                    <a:pt x="212" y="43"/>
                    <a:pt x="216" y="41"/>
                  </a:cubicBezTo>
                  <a:cubicBezTo>
                    <a:pt x="227" y="34"/>
                    <a:pt x="228" y="20"/>
                    <a:pt x="218" y="11"/>
                  </a:cubicBezTo>
                  <a:cubicBezTo>
                    <a:pt x="208" y="3"/>
                    <a:pt x="194" y="0"/>
                    <a:pt x="180" y="0"/>
                  </a:cubicBezTo>
                  <a:cubicBezTo>
                    <a:pt x="167" y="0"/>
                    <a:pt x="153" y="3"/>
                    <a:pt x="143" y="11"/>
                  </a:cubicBezTo>
                  <a:cubicBezTo>
                    <a:pt x="133" y="20"/>
                    <a:pt x="134" y="34"/>
                    <a:pt x="145" y="41"/>
                  </a:cubicBezTo>
                  <a:cubicBezTo>
                    <a:pt x="149" y="43"/>
                    <a:pt x="153" y="45"/>
                    <a:pt x="156" y="47"/>
                  </a:cubicBezTo>
                  <a:cubicBezTo>
                    <a:pt x="163" y="51"/>
                    <a:pt x="163" y="58"/>
                    <a:pt x="162" y="65"/>
                  </a:cubicBezTo>
                  <a:cubicBezTo>
                    <a:pt x="162" y="69"/>
                    <a:pt x="159" y="71"/>
                    <a:pt x="156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3" y="89"/>
                    <a:pt x="23" y="134"/>
                    <a:pt x="23" y="134"/>
                  </a:cubicBezTo>
                  <a:cubicBezTo>
                    <a:pt x="53" y="249"/>
                    <a:pt x="185" y="304"/>
                    <a:pt x="299" y="269"/>
                  </a:cubicBezTo>
                  <a:cubicBezTo>
                    <a:pt x="299" y="269"/>
                    <a:pt x="299" y="269"/>
                    <a:pt x="299" y="26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87" name="Google Shape;4887;p49"/>
            <p:cNvSpPr/>
            <p:nvPr/>
          </p:nvSpPr>
          <p:spPr>
            <a:xfrm>
              <a:off x="1510757" y="3234903"/>
              <a:ext cx="299628" cy="227021"/>
            </a:xfrm>
            <a:custGeom>
              <a:avLst/>
              <a:gdLst/>
              <a:ahLst/>
              <a:cxnLst/>
              <a:rect l="l" t="t" r="r" b="b"/>
              <a:pathLst>
                <a:path w="441" h="334" extrusionOk="0">
                  <a:moveTo>
                    <a:pt x="148" y="334"/>
                  </a:moveTo>
                  <a:cubicBezTo>
                    <a:pt x="139" y="327"/>
                    <a:pt x="134" y="317"/>
                    <a:pt x="134" y="306"/>
                  </a:cubicBezTo>
                  <a:cubicBezTo>
                    <a:pt x="134" y="296"/>
                    <a:pt x="139" y="285"/>
                    <a:pt x="147" y="278"/>
                  </a:cubicBezTo>
                  <a:cubicBezTo>
                    <a:pt x="160" y="268"/>
                    <a:pt x="177" y="263"/>
                    <a:pt x="196" y="263"/>
                  </a:cubicBezTo>
                  <a:cubicBezTo>
                    <a:pt x="216" y="263"/>
                    <a:pt x="233" y="268"/>
                    <a:pt x="245" y="278"/>
                  </a:cubicBezTo>
                  <a:cubicBezTo>
                    <a:pt x="254" y="285"/>
                    <a:pt x="259" y="296"/>
                    <a:pt x="259" y="306"/>
                  </a:cubicBezTo>
                  <a:cubicBezTo>
                    <a:pt x="259" y="317"/>
                    <a:pt x="253" y="327"/>
                    <a:pt x="245" y="334"/>
                  </a:cubicBezTo>
                  <a:cubicBezTo>
                    <a:pt x="368" y="334"/>
                    <a:pt x="368" y="334"/>
                    <a:pt x="368" y="334"/>
                  </a:cubicBezTo>
                  <a:cubicBezTo>
                    <a:pt x="368" y="216"/>
                    <a:pt x="368" y="216"/>
                    <a:pt x="368" y="216"/>
                  </a:cubicBezTo>
                  <a:cubicBezTo>
                    <a:pt x="369" y="213"/>
                    <a:pt x="372" y="210"/>
                    <a:pt x="375" y="210"/>
                  </a:cubicBezTo>
                  <a:cubicBezTo>
                    <a:pt x="382" y="209"/>
                    <a:pt x="389" y="209"/>
                    <a:pt x="393" y="216"/>
                  </a:cubicBezTo>
                  <a:cubicBezTo>
                    <a:pt x="396" y="219"/>
                    <a:pt x="397" y="223"/>
                    <a:pt x="400" y="227"/>
                  </a:cubicBezTo>
                  <a:cubicBezTo>
                    <a:pt x="407" y="238"/>
                    <a:pt x="421" y="239"/>
                    <a:pt x="429" y="229"/>
                  </a:cubicBezTo>
                  <a:cubicBezTo>
                    <a:pt x="437" y="219"/>
                    <a:pt x="441" y="205"/>
                    <a:pt x="440" y="192"/>
                  </a:cubicBezTo>
                  <a:cubicBezTo>
                    <a:pt x="441" y="178"/>
                    <a:pt x="437" y="164"/>
                    <a:pt x="429" y="154"/>
                  </a:cubicBezTo>
                  <a:cubicBezTo>
                    <a:pt x="421" y="144"/>
                    <a:pt x="407" y="145"/>
                    <a:pt x="400" y="156"/>
                  </a:cubicBezTo>
                  <a:cubicBezTo>
                    <a:pt x="397" y="160"/>
                    <a:pt x="396" y="164"/>
                    <a:pt x="393" y="168"/>
                  </a:cubicBezTo>
                  <a:cubicBezTo>
                    <a:pt x="389" y="174"/>
                    <a:pt x="382" y="174"/>
                    <a:pt x="375" y="174"/>
                  </a:cubicBezTo>
                  <a:cubicBezTo>
                    <a:pt x="372" y="174"/>
                    <a:pt x="369" y="171"/>
                    <a:pt x="368" y="168"/>
                  </a:cubicBezTo>
                  <a:cubicBezTo>
                    <a:pt x="368" y="0"/>
                    <a:pt x="368" y="0"/>
                    <a:pt x="368" y="0"/>
                  </a:cubicBezTo>
                  <a:cubicBezTo>
                    <a:pt x="367" y="1"/>
                    <a:pt x="366" y="1"/>
                    <a:pt x="365" y="1"/>
                  </a:cubicBezTo>
                  <a:cubicBezTo>
                    <a:pt x="253" y="36"/>
                    <a:pt x="253" y="36"/>
                    <a:pt x="253" y="36"/>
                  </a:cubicBezTo>
                  <a:cubicBezTo>
                    <a:pt x="226" y="45"/>
                    <a:pt x="199" y="57"/>
                    <a:pt x="175" y="72"/>
                  </a:cubicBezTo>
                  <a:cubicBezTo>
                    <a:pt x="175" y="72"/>
                    <a:pt x="109" y="111"/>
                    <a:pt x="90" y="130"/>
                  </a:cubicBezTo>
                  <a:cubicBezTo>
                    <a:pt x="32" y="188"/>
                    <a:pt x="0" y="227"/>
                    <a:pt x="14" y="334"/>
                  </a:cubicBezTo>
                  <a:lnTo>
                    <a:pt x="148" y="33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888" name="Google Shape;4888;p49"/>
          <p:cNvGrpSpPr/>
          <p:nvPr/>
        </p:nvGrpSpPr>
        <p:grpSpPr>
          <a:xfrm>
            <a:off x="3608748" y="2224367"/>
            <a:ext cx="445767" cy="359478"/>
            <a:chOff x="2595501" y="3253725"/>
            <a:chExt cx="720141" cy="580739"/>
          </a:xfrm>
        </p:grpSpPr>
        <p:sp>
          <p:nvSpPr>
            <p:cNvPr id="4889" name="Google Shape;4889;p49"/>
            <p:cNvSpPr/>
            <p:nvPr/>
          </p:nvSpPr>
          <p:spPr>
            <a:xfrm>
              <a:off x="2595501" y="3269807"/>
              <a:ext cx="416349" cy="273171"/>
            </a:xfrm>
            <a:custGeom>
              <a:avLst/>
              <a:gdLst/>
              <a:ahLst/>
              <a:cxnLst/>
              <a:rect l="l" t="t" r="r" b="b"/>
              <a:pathLst>
                <a:path w="722" h="472" extrusionOk="0">
                  <a:moveTo>
                    <a:pt x="250" y="429"/>
                  </a:moveTo>
                  <a:cubicBezTo>
                    <a:pt x="250" y="413"/>
                    <a:pt x="258" y="398"/>
                    <a:pt x="270" y="388"/>
                  </a:cubicBezTo>
                  <a:cubicBezTo>
                    <a:pt x="289" y="372"/>
                    <a:pt x="315" y="364"/>
                    <a:pt x="344" y="365"/>
                  </a:cubicBezTo>
                  <a:cubicBezTo>
                    <a:pt x="373" y="364"/>
                    <a:pt x="399" y="372"/>
                    <a:pt x="418" y="388"/>
                  </a:cubicBezTo>
                  <a:cubicBezTo>
                    <a:pt x="431" y="398"/>
                    <a:pt x="438" y="413"/>
                    <a:pt x="438" y="429"/>
                  </a:cubicBezTo>
                  <a:cubicBezTo>
                    <a:pt x="438" y="446"/>
                    <a:pt x="430" y="461"/>
                    <a:pt x="417" y="472"/>
                  </a:cubicBezTo>
                  <a:cubicBezTo>
                    <a:pt x="598" y="472"/>
                    <a:pt x="598" y="472"/>
                    <a:pt x="598" y="472"/>
                  </a:cubicBezTo>
                  <a:cubicBezTo>
                    <a:pt x="606" y="472"/>
                    <a:pt x="613" y="465"/>
                    <a:pt x="613" y="457"/>
                  </a:cubicBezTo>
                  <a:cubicBezTo>
                    <a:pt x="613" y="457"/>
                    <a:pt x="613" y="457"/>
                    <a:pt x="613" y="457"/>
                  </a:cubicBezTo>
                  <a:cubicBezTo>
                    <a:pt x="613" y="457"/>
                    <a:pt x="613" y="457"/>
                    <a:pt x="613" y="457"/>
                  </a:cubicBezTo>
                  <a:cubicBezTo>
                    <a:pt x="613" y="320"/>
                    <a:pt x="613" y="320"/>
                    <a:pt x="613" y="320"/>
                  </a:cubicBezTo>
                  <a:cubicBezTo>
                    <a:pt x="615" y="315"/>
                    <a:pt x="619" y="310"/>
                    <a:pt x="624" y="310"/>
                  </a:cubicBezTo>
                  <a:cubicBezTo>
                    <a:pt x="635" y="310"/>
                    <a:pt x="645" y="310"/>
                    <a:pt x="651" y="319"/>
                  </a:cubicBezTo>
                  <a:cubicBezTo>
                    <a:pt x="655" y="325"/>
                    <a:pt x="657" y="331"/>
                    <a:pt x="661" y="336"/>
                  </a:cubicBezTo>
                  <a:cubicBezTo>
                    <a:pt x="671" y="353"/>
                    <a:pt x="693" y="355"/>
                    <a:pt x="705" y="340"/>
                  </a:cubicBezTo>
                  <a:cubicBezTo>
                    <a:pt x="718" y="325"/>
                    <a:pt x="722" y="303"/>
                    <a:pt x="722" y="283"/>
                  </a:cubicBezTo>
                  <a:cubicBezTo>
                    <a:pt x="722" y="263"/>
                    <a:pt x="718" y="242"/>
                    <a:pt x="705" y="227"/>
                  </a:cubicBezTo>
                  <a:cubicBezTo>
                    <a:pt x="693" y="211"/>
                    <a:pt x="671" y="213"/>
                    <a:pt x="661" y="230"/>
                  </a:cubicBezTo>
                  <a:cubicBezTo>
                    <a:pt x="657" y="235"/>
                    <a:pt x="655" y="241"/>
                    <a:pt x="651" y="247"/>
                  </a:cubicBezTo>
                  <a:cubicBezTo>
                    <a:pt x="645" y="256"/>
                    <a:pt x="635" y="256"/>
                    <a:pt x="624" y="256"/>
                  </a:cubicBezTo>
                  <a:cubicBezTo>
                    <a:pt x="619" y="256"/>
                    <a:pt x="615" y="251"/>
                    <a:pt x="613" y="247"/>
                  </a:cubicBezTo>
                  <a:cubicBezTo>
                    <a:pt x="613" y="104"/>
                    <a:pt x="613" y="104"/>
                    <a:pt x="613" y="104"/>
                  </a:cubicBezTo>
                  <a:cubicBezTo>
                    <a:pt x="613" y="96"/>
                    <a:pt x="609" y="89"/>
                    <a:pt x="602" y="85"/>
                  </a:cubicBezTo>
                  <a:cubicBezTo>
                    <a:pt x="600" y="84"/>
                    <a:pt x="598" y="82"/>
                    <a:pt x="595" y="81"/>
                  </a:cubicBezTo>
                  <a:cubicBezTo>
                    <a:pt x="520" y="29"/>
                    <a:pt x="437" y="0"/>
                    <a:pt x="345" y="0"/>
                  </a:cubicBezTo>
                  <a:cubicBezTo>
                    <a:pt x="147" y="9"/>
                    <a:pt x="0" y="128"/>
                    <a:pt x="25" y="345"/>
                  </a:cubicBezTo>
                  <a:cubicBezTo>
                    <a:pt x="29" y="385"/>
                    <a:pt x="37" y="424"/>
                    <a:pt x="49" y="461"/>
                  </a:cubicBezTo>
                  <a:cubicBezTo>
                    <a:pt x="52" y="467"/>
                    <a:pt x="57" y="472"/>
                    <a:pt x="64" y="472"/>
                  </a:cubicBezTo>
                  <a:cubicBezTo>
                    <a:pt x="271" y="472"/>
                    <a:pt x="271" y="472"/>
                    <a:pt x="271" y="472"/>
                  </a:cubicBezTo>
                  <a:cubicBezTo>
                    <a:pt x="258" y="461"/>
                    <a:pt x="250" y="446"/>
                    <a:pt x="250" y="4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90" name="Google Shape;4890;p49"/>
            <p:cNvSpPr/>
            <p:nvPr/>
          </p:nvSpPr>
          <p:spPr>
            <a:xfrm>
              <a:off x="2903528" y="3560177"/>
              <a:ext cx="374670" cy="273617"/>
            </a:xfrm>
            <a:custGeom>
              <a:avLst/>
              <a:gdLst/>
              <a:ahLst/>
              <a:cxnLst/>
              <a:rect l="l" t="t" r="r" b="b"/>
              <a:pathLst>
                <a:path w="650" h="473" extrusionOk="0">
                  <a:moveTo>
                    <a:pt x="455" y="42"/>
                  </a:moveTo>
                  <a:cubicBezTo>
                    <a:pt x="455" y="58"/>
                    <a:pt x="448" y="74"/>
                    <a:pt x="435" y="84"/>
                  </a:cubicBezTo>
                  <a:cubicBezTo>
                    <a:pt x="417" y="100"/>
                    <a:pt x="391" y="108"/>
                    <a:pt x="361" y="107"/>
                  </a:cubicBezTo>
                  <a:cubicBezTo>
                    <a:pt x="332" y="108"/>
                    <a:pt x="306" y="100"/>
                    <a:pt x="288" y="84"/>
                  </a:cubicBezTo>
                  <a:cubicBezTo>
                    <a:pt x="275" y="74"/>
                    <a:pt x="268" y="58"/>
                    <a:pt x="268" y="42"/>
                  </a:cubicBezTo>
                  <a:cubicBezTo>
                    <a:pt x="268" y="26"/>
                    <a:pt x="275" y="11"/>
                    <a:pt x="289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6" y="0"/>
                    <a:pt x="109" y="7"/>
                    <a:pt x="109" y="15"/>
                  </a:cubicBezTo>
                  <a:cubicBezTo>
                    <a:pt x="109" y="181"/>
                    <a:pt x="109" y="181"/>
                    <a:pt x="109" y="181"/>
                  </a:cubicBezTo>
                  <a:cubicBezTo>
                    <a:pt x="107" y="186"/>
                    <a:pt x="104" y="190"/>
                    <a:pt x="98" y="191"/>
                  </a:cubicBezTo>
                  <a:cubicBezTo>
                    <a:pt x="88" y="191"/>
                    <a:pt x="78" y="191"/>
                    <a:pt x="71" y="181"/>
                  </a:cubicBezTo>
                  <a:cubicBezTo>
                    <a:pt x="68" y="176"/>
                    <a:pt x="65" y="170"/>
                    <a:pt x="62" y="164"/>
                  </a:cubicBezTo>
                  <a:cubicBezTo>
                    <a:pt x="51" y="148"/>
                    <a:pt x="30" y="146"/>
                    <a:pt x="17" y="161"/>
                  </a:cubicBezTo>
                  <a:cubicBezTo>
                    <a:pt x="5" y="176"/>
                    <a:pt x="0" y="198"/>
                    <a:pt x="1" y="218"/>
                  </a:cubicBezTo>
                  <a:cubicBezTo>
                    <a:pt x="0" y="238"/>
                    <a:pt x="5" y="259"/>
                    <a:pt x="17" y="274"/>
                  </a:cubicBezTo>
                  <a:cubicBezTo>
                    <a:pt x="30" y="289"/>
                    <a:pt x="51" y="288"/>
                    <a:pt x="62" y="271"/>
                  </a:cubicBezTo>
                  <a:cubicBezTo>
                    <a:pt x="65" y="265"/>
                    <a:pt x="68" y="259"/>
                    <a:pt x="71" y="254"/>
                  </a:cubicBezTo>
                  <a:cubicBezTo>
                    <a:pt x="78" y="244"/>
                    <a:pt x="88" y="244"/>
                    <a:pt x="98" y="245"/>
                  </a:cubicBezTo>
                  <a:cubicBezTo>
                    <a:pt x="104" y="245"/>
                    <a:pt x="107" y="250"/>
                    <a:pt x="109" y="254"/>
                  </a:cubicBezTo>
                  <a:cubicBezTo>
                    <a:pt x="109" y="457"/>
                    <a:pt x="109" y="457"/>
                    <a:pt x="109" y="457"/>
                  </a:cubicBezTo>
                  <a:cubicBezTo>
                    <a:pt x="109" y="466"/>
                    <a:pt x="118" y="473"/>
                    <a:pt x="127" y="470"/>
                  </a:cubicBezTo>
                  <a:cubicBezTo>
                    <a:pt x="132" y="468"/>
                    <a:pt x="138" y="466"/>
                    <a:pt x="143" y="464"/>
                  </a:cubicBezTo>
                  <a:cubicBezTo>
                    <a:pt x="264" y="406"/>
                    <a:pt x="377" y="334"/>
                    <a:pt x="477" y="243"/>
                  </a:cubicBezTo>
                  <a:cubicBezTo>
                    <a:pt x="549" y="178"/>
                    <a:pt x="607" y="105"/>
                    <a:pt x="646" y="21"/>
                  </a:cubicBezTo>
                  <a:cubicBezTo>
                    <a:pt x="650" y="11"/>
                    <a:pt x="643" y="0"/>
                    <a:pt x="632" y="0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448" y="11"/>
                    <a:pt x="455" y="26"/>
                    <a:pt x="455" y="4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91" name="Google Shape;4891;p49"/>
            <p:cNvSpPr/>
            <p:nvPr/>
          </p:nvSpPr>
          <p:spPr>
            <a:xfrm>
              <a:off x="2635397" y="3497189"/>
              <a:ext cx="313600" cy="337276"/>
            </a:xfrm>
            <a:custGeom>
              <a:avLst/>
              <a:gdLst/>
              <a:ahLst/>
              <a:cxnLst/>
              <a:rect l="l" t="t" r="r" b="b"/>
              <a:pathLst>
                <a:path w="544" h="583" extrusionOk="0">
                  <a:moveTo>
                    <a:pt x="502" y="420"/>
                  </a:moveTo>
                  <a:cubicBezTo>
                    <a:pt x="486" y="420"/>
                    <a:pt x="471" y="413"/>
                    <a:pt x="460" y="400"/>
                  </a:cubicBezTo>
                  <a:cubicBezTo>
                    <a:pt x="445" y="382"/>
                    <a:pt x="436" y="356"/>
                    <a:pt x="437" y="327"/>
                  </a:cubicBezTo>
                  <a:cubicBezTo>
                    <a:pt x="436" y="298"/>
                    <a:pt x="445" y="271"/>
                    <a:pt x="460" y="253"/>
                  </a:cubicBezTo>
                  <a:cubicBezTo>
                    <a:pt x="471" y="240"/>
                    <a:pt x="486" y="233"/>
                    <a:pt x="502" y="233"/>
                  </a:cubicBezTo>
                  <a:cubicBezTo>
                    <a:pt x="518" y="233"/>
                    <a:pt x="534" y="241"/>
                    <a:pt x="544" y="254"/>
                  </a:cubicBezTo>
                  <a:cubicBezTo>
                    <a:pt x="544" y="124"/>
                    <a:pt x="544" y="124"/>
                    <a:pt x="544" y="124"/>
                  </a:cubicBezTo>
                  <a:cubicBezTo>
                    <a:pt x="544" y="116"/>
                    <a:pt x="537" y="109"/>
                    <a:pt x="529" y="109"/>
                  </a:cubicBezTo>
                  <a:cubicBezTo>
                    <a:pt x="312" y="109"/>
                    <a:pt x="312" y="109"/>
                    <a:pt x="312" y="109"/>
                  </a:cubicBezTo>
                  <a:cubicBezTo>
                    <a:pt x="307" y="107"/>
                    <a:pt x="302" y="103"/>
                    <a:pt x="302" y="98"/>
                  </a:cubicBezTo>
                  <a:cubicBezTo>
                    <a:pt x="302" y="87"/>
                    <a:pt x="302" y="78"/>
                    <a:pt x="311" y="71"/>
                  </a:cubicBezTo>
                  <a:cubicBezTo>
                    <a:pt x="317" y="67"/>
                    <a:pt x="323" y="65"/>
                    <a:pt x="328" y="61"/>
                  </a:cubicBezTo>
                  <a:cubicBezTo>
                    <a:pt x="345" y="51"/>
                    <a:pt x="347" y="30"/>
                    <a:pt x="332" y="17"/>
                  </a:cubicBezTo>
                  <a:cubicBezTo>
                    <a:pt x="317" y="5"/>
                    <a:pt x="295" y="0"/>
                    <a:pt x="275" y="0"/>
                  </a:cubicBezTo>
                  <a:cubicBezTo>
                    <a:pt x="255" y="0"/>
                    <a:pt x="234" y="5"/>
                    <a:pt x="219" y="17"/>
                  </a:cubicBezTo>
                  <a:cubicBezTo>
                    <a:pt x="203" y="30"/>
                    <a:pt x="205" y="51"/>
                    <a:pt x="222" y="61"/>
                  </a:cubicBezTo>
                  <a:cubicBezTo>
                    <a:pt x="227" y="65"/>
                    <a:pt x="233" y="67"/>
                    <a:pt x="239" y="71"/>
                  </a:cubicBezTo>
                  <a:cubicBezTo>
                    <a:pt x="248" y="78"/>
                    <a:pt x="248" y="87"/>
                    <a:pt x="248" y="98"/>
                  </a:cubicBezTo>
                  <a:cubicBezTo>
                    <a:pt x="248" y="103"/>
                    <a:pt x="243" y="107"/>
                    <a:pt x="239" y="109"/>
                  </a:cubicBezTo>
                  <a:cubicBezTo>
                    <a:pt x="19" y="109"/>
                    <a:pt x="19" y="109"/>
                    <a:pt x="19" y="109"/>
                  </a:cubicBezTo>
                  <a:cubicBezTo>
                    <a:pt x="8" y="109"/>
                    <a:pt x="0" y="120"/>
                    <a:pt x="5" y="130"/>
                  </a:cubicBezTo>
                  <a:cubicBezTo>
                    <a:pt x="18" y="157"/>
                    <a:pt x="32" y="183"/>
                    <a:pt x="50" y="208"/>
                  </a:cubicBezTo>
                  <a:cubicBezTo>
                    <a:pt x="170" y="381"/>
                    <a:pt x="338" y="493"/>
                    <a:pt x="525" y="579"/>
                  </a:cubicBezTo>
                  <a:cubicBezTo>
                    <a:pt x="525" y="579"/>
                    <a:pt x="525" y="579"/>
                    <a:pt x="525" y="579"/>
                  </a:cubicBezTo>
                  <a:cubicBezTo>
                    <a:pt x="534" y="583"/>
                    <a:pt x="544" y="576"/>
                    <a:pt x="544" y="567"/>
                  </a:cubicBezTo>
                  <a:cubicBezTo>
                    <a:pt x="544" y="399"/>
                    <a:pt x="544" y="399"/>
                    <a:pt x="544" y="399"/>
                  </a:cubicBezTo>
                  <a:cubicBezTo>
                    <a:pt x="534" y="413"/>
                    <a:pt x="518" y="420"/>
                    <a:pt x="502" y="42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92" name="Google Shape;4892;p49"/>
            <p:cNvSpPr/>
            <p:nvPr/>
          </p:nvSpPr>
          <p:spPr>
            <a:xfrm>
              <a:off x="2966382" y="3253725"/>
              <a:ext cx="349261" cy="352241"/>
            </a:xfrm>
            <a:custGeom>
              <a:avLst/>
              <a:gdLst/>
              <a:ahLst/>
              <a:cxnLst/>
              <a:rect l="l" t="t" r="r" b="b"/>
              <a:pathLst>
                <a:path w="606" h="609" extrusionOk="0">
                  <a:moveTo>
                    <a:pt x="397" y="49"/>
                  </a:moveTo>
                  <a:cubicBezTo>
                    <a:pt x="262" y="0"/>
                    <a:pt x="137" y="39"/>
                    <a:pt x="19" y="109"/>
                  </a:cubicBezTo>
                  <a:cubicBezTo>
                    <a:pt x="17" y="110"/>
                    <a:pt x="15" y="111"/>
                    <a:pt x="13" y="112"/>
                  </a:cubicBezTo>
                  <a:cubicBezTo>
                    <a:pt x="5" y="116"/>
                    <a:pt x="0" y="124"/>
                    <a:pt x="0" y="132"/>
                  </a:cubicBezTo>
                  <a:cubicBezTo>
                    <a:pt x="0" y="238"/>
                    <a:pt x="0" y="238"/>
                    <a:pt x="0" y="238"/>
                  </a:cubicBezTo>
                  <a:cubicBezTo>
                    <a:pt x="11" y="225"/>
                    <a:pt x="26" y="217"/>
                    <a:pt x="43" y="217"/>
                  </a:cubicBezTo>
                  <a:cubicBezTo>
                    <a:pt x="59" y="217"/>
                    <a:pt x="74" y="225"/>
                    <a:pt x="85" y="237"/>
                  </a:cubicBezTo>
                  <a:cubicBezTo>
                    <a:pt x="100" y="256"/>
                    <a:pt x="108" y="282"/>
                    <a:pt x="108" y="311"/>
                  </a:cubicBezTo>
                  <a:cubicBezTo>
                    <a:pt x="108" y="340"/>
                    <a:pt x="100" y="366"/>
                    <a:pt x="85" y="385"/>
                  </a:cubicBezTo>
                  <a:cubicBezTo>
                    <a:pt x="74" y="398"/>
                    <a:pt x="59" y="405"/>
                    <a:pt x="43" y="405"/>
                  </a:cubicBezTo>
                  <a:cubicBezTo>
                    <a:pt x="26" y="405"/>
                    <a:pt x="11" y="397"/>
                    <a:pt x="0" y="384"/>
                  </a:cubicBezTo>
                  <a:cubicBezTo>
                    <a:pt x="0" y="485"/>
                    <a:pt x="0" y="485"/>
                    <a:pt x="0" y="485"/>
                  </a:cubicBezTo>
                  <a:cubicBezTo>
                    <a:pt x="0" y="493"/>
                    <a:pt x="7" y="500"/>
                    <a:pt x="15" y="500"/>
                  </a:cubicBezTo>
                  <a:cubicBezTo>
                    <a:pt x="216" y="500"/>
                    <a:pt x="216" y="500"/>
                    <a:pt x="216" y="500"/>
                  </a:cubicBezTo>
                  <a:cubicBezTo>
                    <a:pt x="221" y="502"/>
                    <a:pt x="225" y="505"/>
                    <a:pt x="225" y="511"/>
                  </a:cubicBezTo>
                  <a:cubicBezTo>
                    <a:pt x="226" y="521"/>
                    <a:pt x="226" y="531"/>
                    <a:pt x="216" y="538"/>
                  </a:cubicBezTo>
                  <a:cubicBezTo>
                    <a:pt x="211" y="541"/>
                    <a:pt x="205" y="544"/>
                    <a:pt x="199" y="547"/>
                  </a:cubicBezTo>
                  <a:cubicBezTo>
                    <a:pt x="183" y="558"/>
                    <a:pt x="181" y="579"/>
                    <a:pt x="196" y="592"/>
                  </a:cubicBezTo>
                  <a:cubicBezTo>
                    <a:pt x="211" y="604"/>
                    <a:pt x="233" y="609"/>
                    <a:pt x="252" y="609"/>
                  </a:cubicBezTo>
                  <a:cubicBezTo>
                    <a:pt x="272" y="609"/>
                    <a:pt x="294" y="604"/>
                    <a:pt x="309" y="592"/>
                  </a:cubicBezTo>
                  <a:cubicBezTo>
                    <a:pt x="324" y="579"/>
                    <a:pt x="322" y="558"/>
                    <a:pt x="306" y="547"/>
                  </a:cubicBezTo>
                  <a:cubicBezTo>
                    <a:pt x="300" y="544"/>
                    <a:pt x="294" y="541"/>
                    <a:pt x="289" y="538"/>
                  </a:cubicBezTo>
                  <a:cubicBezTo>
                    <a:pt x="279" y="531"/>
                    <a:pt x="279" y="521"/>
                    <a:pt x="279" y="511"/>
                  </a:cubicBezTo>
                  <a:cubicBezTo>
                    <a:pt x="280" y="505"/>
                    <a:pt x="284" y="502"/>
                    <a:pt x="289" y="500"/>
                  </a:cubicBezTo>
                  <a:cubicBezTo>
                    <a:pt x="547" y="500"/>
                    <a:pt x="547" y="500"/>
                    <a:pt x="547" y="500"/>
                  </a:cubicBezTo>
                  <a:cubicBezTo>
                    <a:pt x="554" y="500"/>
                    <a:pt x="559" y="496"/>
                    <a:pt x="561" y="490"/>
                  </a:cubicBezTo>
                  <a:cubicBezTo>
                    <a:pt x="574" y="451"/>
                    <a:pt x="583" y="411"/>
                    <a:pt x="588" y="368"/>
                  </a:cubicBezTo>
                  <a:cubicBezTo>
                    <a:pt x="606" y="217"/>
                    <a:pt x="540" y="101"/>
                    <a:pt x="397" y="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893" name="Google Shape;4893;p49"/>
          <p:cNvGrpSpPr/>
          <p:nvPr/>
        </p:nvGrpSpPr>
        <p:grpSpPr>
          <a:xfrm>
            <a:off x="4991419" y="2181335"/>
            <a:ext cx="443879" cy="445541"/>
            <a:chOff x="4764809" y="3184208"/>
            <a:chExt cx="717090" cy="719775"/>
          </a:xfrm>
        </p:grpSpPr>
        <p:sp>
          <p:nvSpPr>
            <p:cNvPr id="4894" name="Google Shape;4894;p49"/>
            <p:cNvSpPr/>
            <p:nvPr/>
          </p:nvSpPr>
          <p:spPr>
            <a:xfrm>
              <a:off x="5143387" y="3232375"/>
              <a:ext cx="338512" cy="556553"/>
            </a:xfrm>
            <a:custGeom>
              <a:avLst/>
              <a:gdLst/>
              <a:ahLst/>
              <a:cxnLst/>
              <a:rect l="l" t="t" r="r" b="b"/>
              <a:pathLst>
                <a:path w="517" h="847" extrusionOk="0">
                  <a:moveTo>
                    <a:pt x="0" y="802"/>
                  </a:moveTo>
                  <a:cubicBezTo>
                    <a:pt x="37" y="819"/>
                    <a:pt x="110" y="847"/>
                    <a:pt x="190" y="847"/>
                  </a:cubicBezTo>
                  <a:cubicBezTo>
                    <a:pt x="190" y="847"/>
                    <a:pt x="190" y="847"/>
                    <a:pt x="190" y="847"/>
                  </a:cubicBezTo>
                  <a:cubicBezTo>
                    <a:pt x="199" y="847"/>
                    <a:pt x="209" y="847"/>
                    <a:pt x="218" y="846"/>
                  </a:cubicBezTo>
                  <a:cubicBezTo>
                    <a:pt x="349" y="835"/>
                    <a:pt x="430" y="763"/>
                    <a:pt x="441" y="754"/>
                  </a:cubicBezTo>
                  <a:cubicBezTo>
                    <a:pt x="491" y="669"/>
                    <a:pt x="517" y="573"/>
                    <a:pt x="517" y="474"/>
                  </a:cubicBezTo>
                  <a:cubicBezTo>
                    <a:pt x="517" y="274"/>
                    <a:pt x="411" y="96"/>
                    <a:pt x="244" y="0"/>
                  </a:cubicBezTo>
                  <a:cubicBezTo>
                    <a:pt x="282" y="43"/>
                    <a:pt x="320" y="107"/>
                    <a:pt x="335" y="201"/>
                  </a:cubicBezTo>
                  <a:cubicBezTo>
                    <a:pt x="354" y="317"/>
                    <a:pt x="329" y="414"/>
                    <a:pt x="305" y="476"/>
                  </a:cubicBezTo>
                  <a:cubicBezTo>
                    <a:pt x="279" y="543"/>
                    <a:pt x="249" y="582"/>
                    <a:pt x="247" y="583"/>
                  </a:cubicBezTo>
                  <a:cubicBezTo>
                    <a:pt x="247" y="583"/>
                    <a:pt x="247" y="583"/>
                    <a:pt x="247" y="583"/>
                  </a:cubicBezTo>
                  <a:cubicBezTo>
                    <a:pt x="236" y="599"/>
                    <a:pt x="224" y="615"/>
                    <a:pt x="210" y="631"/>
                  </a:cubicBezTo>
                  <a:cubicBezTo>
                    <a:pt x="168" y="680"/>
                    <a:pt x="115" y="725"/>
                    <a:pt x="50" y="770"/>
                  </a:cubicBezTo>
                  <a:cubicBezTo>
                    <a:pt x="35" y="780"/>
                    <a:pt x="20" y="790"/>
                    <a:pt x="5" y="800"/>
                  </a:cubicBezTo>
                  <a:cubicBezTo>
                    <a:pt x="3" y="800"/>
                    <a:pt x="2" y="801"/>
                    <a:pt x="0" y="80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95" name="Google Shape;4895;p49"/>
            <p:cNvSpPr/>
            <p:nvPr/>
          </p:nvSpPr>
          <p:spPr>
            <a:xfrm>
              <a:off x="4783248" y="3418197"/>
              <a:ext cx="616697" cy="485785"/>
            </a:xfrm>
            <a:custGeom>
              <a:avLst/>
              <a:gdLst/>
              <a:ahLst/>
              <a:cxnLst/>
              <a:rect l="l" t="t" r="r" b="b"/>
              <a:pathLst>
                <a:path w="942" h="739" extrusionOk="0">
                  <a:moveTo>
                    <a:pt x="84" y="145"/>
                  </a:moveTo>
                  <a:cubicBezTo>
                    <a:pt x="0" y="309"/>
                    <a:pt x="79" y="508"/>
                    <a:pt x="87" y="527"/>
                  </a:cubicBezTo>
                  <a:cubicBezTo>
                    <a:pt x="192" y="662"/>
                    <a:pt x="349" y="739"/>
                    <a:pt x="520" y="739"/>
                  </a:cubicBezTo>
                  <a:cubicBezTo>
                    <a:pt x="683" y="739"/>
                    <a:pt x="839" y="664"/>
                    <a:pt x="942" y="540"/>
                  </a:cubicBezTo>
                  <a:cubicBezTo>
                    <a:pt x="901" y="562"/>
                    <a:pt x="843" y="585"/>
                    <a:pt x="770" y="591"/>
                  </a:cubicBezTo>
                  <a:cubicBezTo>
                    <a:pt x="760" y="592"/>
                    <a:pt x="750" y="593"/>
                    <a:pt x="740" y="593"/>
                  </a:cubicBezTo>
                  <a:cubicBezTo>
                    <a:pt x="629" y="593"/>
                    <a:pt x="541" y="547"/>
                    <a:pt x="524" y="539"/>
                  </a:cubicBezTo>
                  <a:cubicBezTo>
                    <a:pt x="519" y="537"/>
                    <a:pt x="510" y="532"/>
                    <a:pt x="508" y="531"/>
                  </a:cubicBezTo>
                  <a:cubicBezTo>
                    <a:pt x="451" y="498"/>
                    <a:pt x="405" y="464"/>
                    <a:pt x="363" y="429"/>
                  </a:cubicBezTo>
                  <a:cubicBezTo>
                    <a:pt x="308" y="383"/>
                    <a:pt x="268" y="340"/>
                    <a:pt x="237" y="293"/>
                  </a:cubicBezTo>
                  <a:cubicBezTo>
                    <a:pt x="212" y="256"/>
                    <a:pt x="196" y="220"/>
                    <a:pt x="188" y="183"/>
                  </a:cubicBezTo>
                  <a:cubicBezTo>
                    <a:pt x="176" y="134"/>
                    <a:pt x="179" y="91"/>
                    <a:pt x="195" y="51"/>
                  </a:cubicBezTo>
                  <a:cubicBezTo>
                    <a:pt x="203" y="32"/>
                    <a:pt x="213" y="15"/>
                    <a:pt x="225" y="0"/>
                  </a:cubicBezTo>
                  <a:cubicBezTo>
                    <a:pt x="175" y="27"/>
                    <a:pt x="122" y="72"/>
                    <a:pt x="84" y="1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96" name="Google Shape;4896;p49"/>
            <p:cNvSpPr/>
            <p:nvPr/>
          </p:nvSpPr>
          <p:spPr>
            <a:xfrm>
              <a:off x="4764809" y="3184208"/>
              <a:ext cx="585965" cy="520485"/>
            </a:xfrm>
            <a:custGeom>
              <a:avLst/>
              <a:gdLst/>
              <a:ahLst/>
              <a:cxnLst/>
              <a:rect l="l" t="t" r="r" b="b"/>
              <a:pathLst>
                <a:path w="895" h="792" extrusionOk="0">
                  <a:moveTo>
                    <a:pt x="885" y="279"/>
                  </a:moveTo>
                  <a:cubicBezTo>
                    <a:pt x="871" y="194"/>
                    <a:pt x="837" y="125"/>
                    <a:pt x="783" y="74"/>
                  </a:cubicBezTo>
                  <a:cubicBezTo>
                    <a:pt x="745" y="38"/>
                    <a:pt x="710" y="24"/>
                    <a:pt x="706" y="23"/>
                  </a:cubicBezTo>
                  <a:cubicBezTo>
                    <a:pt x="655" y="8"/>
                    <a:pt x="602" y="0"/>
                    <a:pt x="548" y="0"/>
                  </a:cubicBezTo>
                  <a:cubicBezTo>
                    <a:pt x="246" y="0"/>
                    <a:pt x="0" y="245"/>
                    <a:pt x="0" y="547"/>
                  </a:cubicBezTo>
                  <a:cubicBezTo>
                    <a:pt x="0" y="634"/>
                    <a:pt x="20" y="717"/>
                    <a:pt x="57" y="792"/>
                  </a:cubicBezTo>
                  <a:cubicBezTo>
                    <a:pt x="40" y="710"/>
                    <a:pt x="32" y="594"/>
                    <a:pt x="87" y="488"/>
                  </a:cubicBezTo>
                  <a:cubicBezTo>
                    <a:pt x="170" y="327"/>
                    <a:pt x="318" y="293"/>
                    <a:pt x="378" y="286"/>
                  </a:cubicBezTo>
                  <a:cubicBezTo>
                    <a:pt x="387" y="285"/>
                    <a:pt x="396" y="284"/>
                    <a:pt x="405" y="284"/>
                  </a:cubicBezTo>
                  <a:cubicBezTo>
                    <a:pt x="406" y="284"/>
                    <a:pt x="406" y="284"/>
                    <a:pt x="406" y="284"/>
                  </a:cubicBezTo>
                  <a:cubicBezTo>
                    <a:pt x="408" y="284"/>
                    <a:pt x="408" y="284"/>
                    <a:pt x="408" y="284"/>
                  </a:cubicBezTo>
                  <a:cubicBezTo>
                    <a:pt x="410" y="285"/>
                    <a:pt x="410" y="285"/>
                    <a:pt x="410" y="285"/>
                  </a:cubicBezTo>
                  <a:cubicBezTo>
                    <a:pt x="441" y="285"/>
                    <a:pt x="472" y="294"/>
                    <a:pt x="500" y="311"/>
                  </a:cubicBezTo>
                  <a:cubicBezTo>
                    <a:pt x="519" y="322"/>
                    <a:pt x="535" y="337"/>
                    <a:pt x="548" y="356"/>
                  </a:cubicBezTo>
                  <a:cubicBezTo>
                    <a:pt x="570" y="322"/>
                    <a:pt x="603" y="301"/>
                    <a:pt x="645" y="291"/>
                  </a:cubicBezTo>
                  <a:cubicBezTo>
                    <a:pt x="662" y="287"/>
                    <a:pt x="678" y="285"/>
                    <a:pt x="694" y="285"/>
                  </a:cubicBezTo>
                  <a:cubicBezTo>
                    <a:pt x="737" y="285"/>
                    <a:pt x="776" y="299"/>
                    <a:pt x="812" y="326"/>
                  </a:cubicBezTo>
                  <a:cubicBezTo>
                    <a:pt x="850" y="356"/>
                    <a:pt x="874" y="395"/>
                    <a:pt x="883" y="444"/>
                  </a:cubicBezTo>
                  <a:cubicBezTo>
                    <a:pt x="892" y="395"/>
                    <a:pt x="895" y="340"/>
                    <a:pt x="885" y="2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897" name="Google Shape;4897;p49"/>
          <p:cNvGrpSpPr/>
          <p:nvPr/>
        </p:nvGrpSpPr>
        <p:grpSpPr>
          <a:xfrm>
            <a:off x="4300095" y="2210300"/>
            <a:ext cx="445746" cy="387612"/>
            <a:chOff x="3680173" y="3231000"/>
            <a:chExt cx="720106" cy="626190"/>
          </a:xfrm>
        </p:grpSpPr>
        <p:sp>
          <p:nvSpPr>
            <p:cNvPr id="4898" name="Google Shape;4898;p49"/>
            <p:cNvSpPr/>
            <p:nvPr/>
          </p:nvSpPr>
          <p:spPr>
            <a:xfrm>
              <a:off x="3680173" y="3232386"/>
              <a:ext cx="468746" cy="451568"/>
            </a:xfrm>
            <a:custGeom>
              <a:avLst/>
              <a:gdLst/>
              <a:ahLst/>
              <a:cxnLst/>
              <a:rect l="l" t="t" r="r" b="b"/>
              <a:pathLst>
                <a:path w="341" h="326" extrusionOk="0">
                  <a:moveTo>
                    <a:pt x="337" y="79"/>
                  </a:moveTo>
                  <a:cubicBezTo>
                    <a:pt x="332" y="73"/>
                    <a:pt x="325" y="65"/>
                    <a:pt x="312" y="52"/>
                  </a:cubicBezTo>
                  <a:cubicBezTo>
                    <a:pt x="290" y="31"/>
                    <a:pt x="264" y="16"/>
                    <a:pt x="261" y="15"/>
                  </a:cubicBezTo>
                  <a:cubicBezTo>
                    <a:pt x="237" y="5"/>
                    <a:pt x="211" y="0"/>
                    <a:pt x="184" y="0"/>
                  </a:cubicBezTo>
                  <a:cubicBezTo>
                    <a:pt x="180" y="0"/>
                    <a:pt x="180" y="0"/>
                    <a:pt x="180" y="0"/>
                  </a:cubicBezTo>
                  <a:cubicBezTo>
                    <a:pt x="124" y="2"/>
                    <a:pt x="76" y="24"/>
                    <a:pt x="44" y="61"/>
                  </a:cubicBezTo>
                  <a:cubicBezTo>
                    <a:pt x="13" y="97"/>
                    <a:pt x="0" y="144"/>
                    <a:pt x="5" y="195"/>
                  </a:cubicBezTo>
                  <a:cubicBezTo>
                    <a:pt x="10" y="237"/>
                    <a:pt x="24" y="275"/>
                    <a:pt x="47" y="308"/>
                  </a:cubicBezTo>
                  <a:cubicBezTo>
                    <a:pt x="51" y="314"/>
                    <a:pt x="56" y="320"/>
                    <a:pt x="61" y="326"/>
                  </a:cubicBezTo>
                  <a:cubicBezTo>
                    <a:pt x="50" y="296"/>
                    <a:pt x="39" y="251"/>
                    <a:pt x="47" y="200"/>
                  </a:cubicBezTo>
                  <a:cubicBezTo>
                    <a:pt x="62" y="106"/>
                    <a:pt x="151" y="88"/>
                    <a:pt x="162" y="86"/>
                  </a:cubicBezTo>
                  <a:cubicBezTo>
                    <a:pt x="162" y="86"/>
                    <a:pt x="162" y="86"/>
                    <a:pt x="162" y="86"/>
                  </a:cubicBezTo>
                  <a:cubicBezTo>
                    <a:pt x="169" y="85"/>
                    <a:pt x="176" y="84"/>
                    <a:pt x="183" y="83"/>
                  </a:cubicBezTo>
                  <a:cubicBezTo>
                    <a:pt x="184" y="83"/>
                    <a:pt x="184" y="83"/>
                    <a:pt x="184" y="83"/>
                  </a:cubicBezTo>
                  <a:cubicBezTo>
                    <a:pt x="210" y="83"/>
                    <a:pt x="234" y="91"/>
                    <a:pt x="257" y="107"/>
                  </a:cubicBezTo>
                  <a:cubicBezTo>
                    <a:pt x="259" y="109"/>
                    <a:pt x="261" y="109"/>
                    <a:pt x="262" y="109"/>
                  </a:cubicBezTo>
                  <a:cubicBezTo>
                    <a:pt x="264" y="109"/>
                    <a:pt x="266" y="108"/>
                    <a:pt x="269" y="107"/>
                  </a:cubicBezTo>
                  <a:cubicBezTo>
                    <a:pt x="295" y="91"/>
                    <a:pt x="318" y="84"/>
                    <a:pt x="341" y="83"/>
                  </a:cubicBezTo>
                  <a:cubicBezTo>
                    <a:pt x="339" y="82"/>
                    <a:pt x="338" y="80"/>
                    <a:pt x="337" y="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99" name="Google Shape;4899;p49"/>
            <p:cNvSpPr/>
            <p:nvPr/>
          </p:nvSpPr>
          <p:spPr>
            <a:xfrm>
              <a:off x="3743529" y="3408162"/>
              <a:ext cx="548171" cy="449028"/>
            </a:xfrm>
            <a:custGeom>
              <a:avLst/>
              <a:gdLst/>
              <a:ahLst/>
              <a:cxnLst/>
              <a:rect l="l" t="t" r="r" b="b"/>
              <a:pathLst>
                <a:path w="399" h="324" extrusionOk="0">
                  <a:moveTo>
                    <a:pt x="399" y="221"/>
                  </a:moveTo>
                  <a:cubicBezTo>
                    <a:pt x="381" y="231"/>
                    <a:pt x="357" y="241"/>
                    <a:pt x="329" y="246"/>
                  </a:cubicBezTo>
                  <a:cubicBezTo>
                    <a:pt x="315" y="249"/>
                    <a:pt x="299" y="250"/>
                    <a:pt x="284" y="250"/>
                  </a:cubicBezTo>
                  <a:cubicBezTo>
                    <a:pt x="244" y="250"/>
                    <a:pt x="214" y="241"/>
                    <a:pt x="209" y="239"/>
                  </a:cubicBezTo>
                  <a:cubicBezTo>
                    <a:pt x="208" y="239"/>
                    <a:pt x="206" y="239"/>
                    <a:pt x="204" y="238"/>
                  </a:cubicBezTo>
                  <a:cubicBezTo>
                    <a:pt x="143" y="209"/>
                    <a:pt x="100" y="176"/>
                    <a:pt x="70" y="133"/>
                  </a:cubicBezTo>
                  <a:cubicBezTo>
                    <a:pt x="55" y="111"/>
                    <a:pt x="46" y="86"/>
                    <a:pt x="43" y="59"/>
                  </a:cubicBezTo>
                  <a:cubicBezTo>
                    <a:pt x="40" y="36"/>
                    <a:pt x="44" y="16"/>
                    <a:pt x="53" y="0"/>
                  </a:cubicBezTo>
                  <a:cubicBezTo>
                    <a:pt x="35" y="16"/>
                    <a:pt x="18" y="39"/>
                    <a:pt x="12" y="75"/>
                  </a:cubicBezTo>
                  <a:cubicBezTo>
                    <a:pt x="0" y="154"/>
                    <a:pt x="37" y="221"/>
                    <a:pt x="41" y="228"/>
                  </a:cubicBezTo>
                  <a:cubicBezTo>
                    <a:pt x="74" y="261"/>
                    <a:pt x="116" y="289"/>
                    <a:pt x="169" y="314"/>
                  </a:cubicBezTo>
                  <a:cubicBezTo>
                    <a:pt x="183" y="320"/>
                    <a:pt x="199" y="324"/>
                    <a:pt x="215" y="324"/>
                  </a:cubicBezTo>
                  <a:cubicBezTo>
                    <a:pt x="233" y="324"/>
                    <a:pt x="252" y="319"/>
                    <a:pt x="268" y="312"/>
                  </a:cubicBezTo>
                  <a:cubicBezTo>
                    <a:pt x="312" y="291"/>
                    <a:pt x="350" y="266"/>
                    <a:pt x="383" y="236"/>
                  </a:cubicBezTo>
                  <a:cubicBezTo>
                    <a:pt x="389" y="231"/>
                    <a:pt x="394" y="226"/>
                    <a:pt x="399" y="22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00" name="Google Shape;4900;p49"/>
            <p:cNvSpPr/>
            <p:nvPr/>
          </p:nvSpPr>
          <p:spPr>
            <a:xfrm>
              <a:off x="4061000" y="3231000"/>
              <a:ext cx="339279" cy="508390"/>
            </a:xfrm>
            <a:custGeom>
              <a:avLst/>
              <a:gdLst/>
              <a:ahLst/>
              <a:cxnLst/>
              <a:rect l="l" t="t" r="r" b="b"/>
              <a:pathLst>
                <a:path w="247" h="367" extrusionOk="0">
                  <a:moveTo>
                    <a:pt x="53" y="367"/>
                  </a:moveTo>
                  <a:cubicBezTo>
                    <a:pt x="68" y="367"/>
                    <a:pt x="82" y="365"/>
                    <a:pt x="96" y="363"/>
                  </a:cubicBezTo>
                  <a:cubicBezTo>
                    <a:pt x="150" y="353"/>
                    <a:pt x="191" y="320"/>
                    <a:pt x="195" y="316"/>
                  </a:cubicBezTo>
                  <a:cubicBezTo>
                    <a:pt x="221" y="279"/>
                    <a:pt x="237" y="239"/>
                    <a:pt x="242" y="195"/>
                  </a:cubicBezTo>
                  <a:cubicBezTo>
                    <a:pt x="247" y="155"/>
                    <a:pt x="239" y="116"/>
                    <a:pt x="221" y="85"/>
                  </a:cubicBezTo>
                  <a:cubicBezTo>
                    <a:pt x="201" y="51"/>
                    <a:pt x="170" y="26"/>
                    <a:pt x="130" y="12"/>
                  </a:cubicBezTo>
                  <a:cubicBezTo>
                    <a:pt x="110" y="4"/>
                    <a:pt x="88" y="0"/>
                    <a:pt x="66" y="0"/>
                  </a:cubicBezTo>
                  <a:cubicBezTo>
                    <a:pt x="44" y="0"/>
                    <a:pt x="22" y="4"/>
                    <a:pt x="0" y="11"/>
                  </a:cubicBezTo>
                  <a:cubicBezTo>
                    <a:pt x="11" y="18"/>
                    <a:pt x="28" y="30"/>
                    <a:pt x="43" y="44"/>
                  </a:cubicBezTo>
                  <a:cubicBezTo>
                    <a:pt x="57" y="58"/>
                    <a:pt x="64" y="66"/>
                    <a:pt x="69" y="72"/>
                  </a:cubicBezTo>
                  <a:cubicBezTo>
                    <a:pt x="71" y="74"/>
                    <a:pt x="72" y="76"/>
                    <a:pt x="74" y="78"/>
                  </a:cubicBezTo>
                  <a:cubicBezTo>
                    <a:pt x="80" y="85"/>
                    <a:pt x="89" y="87"/>
                    <a:pt x="89" y="87"/>
                  </a:cubicBezTo>
                  <a:cubicBezTo>
                    <a:pt x="102" y="91"/>
                    <a:pt x="102" y="91"/>
                    <a:pt x="102" y="91"/>
                  </a:cubicBezTo>
                  <a:cubicBezTo>
                    <a:pt x="102" y="91"/>
                    <a:pt x="102" y="91"/>
                    <a:pt x="102" y="91"/>
                  </a:cubicBezTo>
                  <a:cubicBezTo>
                    <a:pt x="143" y="106"/>
                    <a:pt x="164" y="140"/>
                    <a:pt x="159" y="185"/>
                  </a:cubicBezTo>
                  <a:cubicBezTo>
                    <a:pt x="154" y="230"/>
                    <a:pt x="133" y="268"/>
                    <a:pt x="96" y="302"/>
                  </a:cubicBezTo>
                  <a:cubicBezTo>
                    <a:pt x="70" y="326"/>
                    <a:pt x="40" y="345"/>
                    <a:pt x="5" y="362"/>
                  </a:cubicBezTo>
                  <a:cubicBezTo>
                    <a:pt x="18" y="365"/>
                    <a:pt x="34" y="367"/>
                    <a:pt x="53" y="367"/>
                  </a:cubicBezTo>
                  <a:cubicBezTo>
                    <a:pt x="53" y="367"/>
                    <a:pt x="53" y="367"/>
                    <a:pt x="53" y="36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901" name="Google Shape;4901;p49"/>
          <p:cNvGrpSpPr/>
          <p:nvPr/>
        </p:nvGrpSpPr>
        <p:grpSpPr>
          <a:xfrm>
            <a:off x="6372182" y="2181296"/>
            <a:ext cx="443283" cy="445620"/>
            <a:chOff x="6931035" y="3184144"/>
            <a:chExt cx="716128" cy="719903"/>
          </a:xfrm>
        </p:grpSpPr>
        <p:sp>
          <p:nvSpPr>
            <p:cNvPr id="4902" name="Google Shape;4902;p49"/>
            <p:cNvSpPr/>
            <p:nvPr/>
          </p:nvSpPr>
          <p:spPr>
            <a:xfrm>
              <a:off x="7304099" y="3430106"/>
              <a:ext cx="343064" cy="228463"/>
            </a:xfrm>
            <a:custGeom>
              <a:avLst/>
              <a:gdLst/>
              <a:ahLst/>
              <a:cxnLst/>
              <a:rect l="l" t="t" r="r" b="b"/>
              <a:pathLst>
                <a:path w="590" h="391" extrusionOk="0">
                  <a:moveTo>
                    <a:pt x="507" y="0"/>
                  </a:moveTo>
                  <a:cubicBezTo>
                    <a:pt x="196" y="0"/>
                    <a:pt x="196" y="0"/>
                    <a:pt x="196" y="0"/>
                  </a:cubicBezTo>
                  <a:cubicBezTo>
                    <a:pt x="194" y="0"/>
                    <a:pt x="192" y="0"/>
                    <a:pt x="191" y="2"/>
                  </a:cubicBezTo>
                  <a:cubicBezTo>
                    <a:pt x="2" y="190"/>
                    <a:pt x="2" y="190"/>
                    <a:pt x="2" y="190"/>
                  </a:cubicBezTo>
                  <a:cubicBezTo>
                    <a:pt x="0" y="193"/>
                    <a:pt x="0" y="197"/>
                    <a:pt x="2" y="200"/>
                  </a:cubicBezTo>
                  <a:cubicBezTo>
                    <a:pt x="191" y="389"/>
                    <a:pt x="191" y="389"/>
                    <a:pt x="191" y="389"/>
                  </a:cubicBezTo>
                  <a:cubicBezTo>
                    <a:pt x="192" y="390"/>
                    <a:pt x="194" y="391"/>
                    <a:pt x="196" y="391"/>
                  </a:cubicBezTo>
                  <a:cubicBezTo>
                    <a:pt x="507" y="391"/>
                    <a:pt x="507" y="391"/>
                    <a:pt x="507" y="391"/>
                  </a:cubicBezTo>
                  <a:cubicBezTo>
                    <a:pt x="553" y="391"/>
                    <a:pt x="590" y="353"/>
                    <a:pt x="590" y="307"/>
                  </a:cubicBezTo>
                  <a:cubicBezTo>
                    <a:pt x="590" y="83"/>
                    <a:pt x="590" y="83"/>
                    <a:pt x="590" y="83"/>
                  </a:cubicBezTo>
                  <a:cubicBezTo>
                    <a:pt x="590" y="37"/>
                    <a:pt x="553" y="0"/>
                    <a:pt x="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03" name="Google Shape;4903;p49"/>
            <p:cNvSpPr/>
            <p:nvPr/>
          </p:nvSpPr>
          <p:spPr>
            <a:xfrm>
              <a:off x="6931035" y="3430106"/>
              <a:ext cx="343548" cy="228463"/>
            </a:xfrm>
            <a:custGeom>
              <a:avLst/>
              <a:gdLst/>
              <a:ahLst/>
              <a:cxnLst/>
              <a:rect l="l" t="t" r="r" b="b"/>
              <a:pathLst>
                <a:path w="591" h="391" extrusionOk="0">
                  <a:moveTo>
                    <a:pt x="84" y="0"/>
                  </a:moveTo>
                  <a:cubicBezTo>
                    <a:pt x="38" y="0"/>
                    <a:pt x="0" y="37"/>
                    <a:pt x="0" y="83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353"/>
                    <a:pt x="38" y="391"/>
                    <a:pt x="84" y="391"/>
                  </a:cubicBezTo>
                  <a:cubicBezTo>
                    <a:pt x="395" y="391"/>
                    <a:pt x="395" y="391"/>
                    <a:pt x="395" y="391"/>
                  </a:cubicBezTo>
                  <a:cubicBezTo>
                    <a:pt x="396" y="391"/>
                    <a:pt x="398" y="390"/>
                    <a:pt x="399" y="389"/>
                  </a:cubicBezTo>
                  <a:cubicBezTo>
                    <a:pt x="588" y="200"/>
                    <a:pt x="588" y="200"/>
                    <a:pt x="588" y="200"/>
                  </a:cubicBezTo>
                  <a:cubicBezTo>
                    <a:pt x="591" y="197"/>
                    <a:pt x="591" y="193"/>
                    <a:pt x="588" y="190"/>
                  </a:cubicBezTo>
                  <a:cubicBezTo>
                    <a:pt x="399" y="2"/>
                    <a:pt x="399" y="2"/>
                    <a:pt x="399" y="2"/>
                  </a:cubicBezTo>
                  <a:cubicBezTo>
                    <a:pt x="398" y="0"/>
                    <a:pt x="396" y="0"/>
                    <a:pt x="395" y="0"/>
                  </a:cubicBezTo>
                  <a:lnTo>
                    <a:pt x="8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04" name="Google Shape;4904;p49"/>
            <p:cNvSpPr/>
            <p:nvPr/>
          </p:nvSpPr>
          <p:spPr>
            <a:xfrm>
              <a:off x="7175631" y="3184144"/>
              <a:ext cx="227419" cy="345369"/>
            </a:xfrm>
            <a:custGeom>
              <a:avLst/>
              <a:gdLst/>
              <a:ahLst/>
              <a:cxnLst/>
              <a:rect l="l" t="t" r="r" b="b"/>
              <a:pathLst>
                <a:path w="391" h="591" extrusionOk="0">
                  <a:moveTo>
                    <a:pt x="307" y="0"/>
                  </a:moveTo>
                  <a:cubicBezTo>
                    <a:pt x="84" y="0"/>
                    <a:pt x="84" y="0"/>
                    <a:pt x="84" y="0"/>
                  </a:cubicBezTo>
                  <a:cubicBezTo>
                    <a:pt x="37" y="0"/>
                    <a:pt x="0" y="38"/>
                    <a:pt x="0" y="84"/>
                  </a:cubicBezTo>
                  <a:cubicBezTo>
                    <a:pt x="0" y="395"/>
                    <a:pt x="0" y="395"/>
                    <a:pt x="0" y="395"/>
                  </a:cubicBezTo>
                  <a:cubicBezTo>
                    <a:pt x="0" y="396"/>
                    <a:pt x="1" y="398"/>
                    <a:pt x="2" y="399"/>
                  </a:cubicBezTo>
                  <a:cubicBezTo>
                    <a:pt x="191" y="588"/>
                    <a:pt x="191" y="588"/>
                    <a:pt x="191" y="588"/>
                  </a:cubicBezTo>
                  <a:cubicBezTo>
                    <a:pt x="193" y="591"/>
                    <a:pt x="198" y="591"/>
                    <a:pt x="200" y="588"/>
                  </a:cubicBezTo>
                  <a:cubicBezTo>
                    <a:pt x="389" y="399"/>
                    <a:pt x="389" y="399"/>
                    <a:pt x="389" y="399"/>
                  </a:cubicBezTo>
                  <a:cubicBezTo>
                    <a:pt x="390" y="398"/>
                    <a:pt x="391" y="396"/>
                    <a:pt x="391" y="395"/>
                  </a:cubicBezTo>
                  <a:cubicBezTo>
                    <a:pt x="391" y="84"/>
                    <a:pt x="391" y="84"/>
                    <a:pt x="391" y="84"/>
                  </a:cubicBezTo>
                  <a:cubicBezTo>
                    <a:pt x="391" y="38"/>
                    <a:pt x="354" y="0"/>
                    <a:pt x="3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05" name="Google Shape;4905;p49"/>
            <p:cNvSpPr/>
            <p:nvPr/>
          </p:nvSpPr>
          <p:spPr>
            <a:xfrm>
              <a:off x="7175631" y="3558678"/>
              <a:ext cx="227419" cy="345369"/>
            </a:xfrm>
            <a:custGeom>
              <a:avLst/>
              <a:gdLst/>
              <a:ahLst/>
              <a:cxnLst/>
              <a:rect l="l" t="t" r="r" b="b"/>
              <a:pathLst>
                <a:path w="391" h="591" extrusionOk="0">
                  <a:moveTo>
                    <a:pt x="84" y="591"/>
                  </a:moveTo>
                  <a:cubicBezTo>
                    <a:pt x="307" y="591"/>
                    <a:pt x="307" y="591"/>
                    <a:pt x="307" y="591"/>
                  </a:cubicBezTo>
                  <a:cubicBezTo>
                    <a:pt x="354" y="591"/>
                    <a:pt x="391" y="553"/>
                    <a:pt x="391" y="507"/>
                  </a:cubicBezTo>
                  <a:cubicBezTo>
                    <a:pt x="391" y="197"/>
                    <a:pt x="391" y="197"/>
                    <a:pt x="391" y="197"/>
                  </a:cubicBezTo>
                  <a:cubicBezTo>
                    <a:pt x="391" y="195"/>
                    <a:pt x="390" y="193"/>
                    <a:pt x="389" y="192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8" y="0"/>
                    <a:pt x="193" y="0"/>
                    <a:pt x="191" y="3"/>
                  </a:cubicBezTo>
                  <a:cubicBezTo>
                    <a:pt x="2" y="192"/>
                    <a:pt x="2" y="192"/>
                    <a:pt x="2" y="192"/>
                  </a:cubicBezTo>
                  <a:cubicBezTo>
                    <a:pt x="1" y="193"/>
                    <a:pt x="0" y="195"/>
                    <a:pt x="0" y="197"/>
                  </a:cubicBezTo>
                  <a:cubicBezTo>
                    <a:pt x="0" y="507"/>
                    <a:pt x="0" y="507"/>
                    <a:pt x="0" y="507"/>
                  </a:cubicBezTo>
                  <a:cubicBezTo>
                    <a:pt x="0" y="553"/>
                    <a:pt x="37" y="591"/>
                    <a:pt x="84" y="59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906" name="Google Shape;4906;p49"/>
          <p:cNvGrpSpPr/>
          <p:nvPr/>
        </p:nvGrpSpPr>
        <p:grpSpPr>
          <a:xfrm>
            <a:off x="5680876" y="2181248"/>
            <a:ext cx="445727" cy="445714"/>
            <a:chOff x="5846429" y="3184067"/>
            <a:chExt cx="720076" cy="720055"/>
          </a:xfrm>
        </p:grpSpPr>
        <p:sp>
          <p:nvSpPr>
            <p:cNvPr id="4907" name="Google Shape;4907;p49"/>
            <p:cNvSpPr/>
            <p:nvPr/>
          </p:nvSpPr>
          <p:spPr>
            <a:xfrm>
              <a:off x="6207893" y="3184067"/>
              <a:ext cx="355998" cy="422879"/>
            </a:xfrm>
            <a:custGeom>
              <a:avLst/>
              <a:gdLst/>
              <a:ahLst/>
              <a:cxnLst/>
              <a:rect l="l" t="t" r="r" b="b"/>
              <a:pathLst>
                <a:path w="540" h="642" extrusionOk="0">
                  <a:moveTo>
                    <a:pt x="473" y="593"/>
                  </a:moveTo>
                  <a:cubicBezTo>
                    <a:pt x="536" y="545"/>
                    <a:pt x="540" y="487"/>
                    <a:pt x="540" y="480"/>
                  </a:cubicBezTo>
                  <a:cubicBezTo>
                    <a:pt x="507" y="208"/>
                    <a:pt x="276" y="2"/>
                    <a:pt x="0" y="0"/>
                  </a:cubicBezTo>
                  <a:cubicBezTo>
                    <a:pt x="24" y="14"/>
                    <a:pt x="46" y="33"/>
                    <a:pt x="64" y="57"/>
                  </a:cubicBezTo>
                  <a:cubicBezTo>
                    <a:pt x="117" y="125"/>
                    <a:pt x="119" y="216"/>
                    <a:pt x="119" y="220"/>
                  </a:cubicBezTo>
                  <a:cubicBezTo>
                    <a:pt x="119" y="425"/>
                    <a:pt x="119" y="425"/>
                    <a:pt x="119" y="425"/>
                  </a:cubicBezTo>
                  <a:cubicBezTo>
                    <a:pt x="337" y="425"/>
                    <a:pt x="337" y="425"/>
                    <a:pt x="337" y="425"/>
                  </a:cubicBezTo>
                  <a:cubicBezTo>
                    <a:pt x="337" y="642"/>
                    <a:pt x="337" y="642"/>
                    <a:pt x="337" y="642"/>
                  </a:cubicBezTo>
                  <a:cubicBezTo>
                    <a:pt x="365" y="640"/>
                    <a:pt x="425" y="630"/>
                    <a:pt x="473" y="59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08" name="Google Shape;4908;p49"/>
            <p:cNvSpPr/>
            <p:nvPr/>
          </p:nvSpPr>
          <p:spPr>
            <a:xfrm>
              <a:off x="5846429" y="3186676"/>
              <a:ext cx="423253" cy="355759"/>
            </a:xfrm>
            <a:custGeom>
              <a:avLst/>
              <a:gdLst/>
              <a:ahLst/>
              <a:cxnLst/>
              <a:rect l="l" t="t" r="r" b="b"/>
              <a:pathLst>
                <a:path w="642" h="540" extrusionOk="0">
                  <a:moveTo>
                    <a:pt x="480" y="0"/>
                  </a:moveTo>
                  <a:cubicBezTo>
                    <a:pt x="207" y="33"/>
                    <a:pt x="1" y="265"/>
                    <a:pt x="0" y="540"/>
                  </a:cubicBezTo>
                  <a:cubicBezTo>
                    <a:pt x="13" y="516"/>
                    <a:pt x="32" y="495"/>
                    <a:pt x="56" y="476"/>
                  </a:cubicBezTo>
                  <a:cubicBezTo>
                    <a:pt x="125" y="423"/>
                    <a:pt x="215" y="421"/>
                    <a:pt x="219" y="421"/>
                  </a:cubicBezTo>
                  <a:cubicBezTo>
                    <a:pt x="425" y="421"/>
                    <a:pt x="425" y="421"/>
                    <a:pt x="425" y="421"/>
                  </a:cubicBezTo>
                  <a:cubicBezTo>
                    <a:pt x="425" y="203"/>
                    <a:pt x="425" y="203"/>
                    <a:pt x="425" y="203"/>
                  </a:cubicBezTo>
                  <a:cubicBezTo>
                    <a:pt x="642" y="203"/>
                    <a:pt x="642" y="203"/>
                    <a:pt x="642" y="203"/>
                  </a:cubicBezTo>
                  <a:cubicBezTo>
                    <a:pt x="639" y="176"/>
                    <a:pt x="629" y="115"/>
                    <a:pt x="593" y="68"/>
                  </a:cubicBezTo>
                  <a:cubicBezTo>
                    <a:pt x="544" y="4"/>
                    <a:pt x="486" y="1"/>
                    <a:pt x="4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09" name="Google Shape;4909;p49"/>
            <p:cNvSpPr/>
            <p:nvPr/>
          </p:nvSpPr>
          <p:spPr>
            <a:xfrm>
              <a:off x="5849043" y="3481007"/>
              <a:ext cx="355998" cy="423115"/>
            </a:xfrm>
            <a:custGeom>
              <a:avLst/>
              <a:gdLst/>
              <a:ahLst/>
              <a:cxnLst/>
              <a:rect l="l" t="t" r="r" b="b"/>
              <a:pathLst>
                <a:path w="540" h="642" extrusionOk="0">
                  <a:moveTo>
                    <a:pt x="476" y="586"/>
                  </a:moveTo>
                  <a:cubicBezTo>
                    <a:pt x="423" y="517"/>
                    <a:pt x="421" y="426"/>
                    <a:pt x="421" y="423"/>
                  </a:cubicBezTo>
                  <a:cubicBezTo>
                    <a:pt x="421" y="217"/>
                    <a:pt x="421" y="217"/>
                    <a:pt x="421" y="217"/>
                  </a:cubicBezTo>
                  <a:cubicBezTo>
                    <a:pt x="203" y="217"/>
                    <a:pt x="203" y="217"/>
                    <a:pt x="203" y="217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175" y="2"/>
                    <a:pt x="114" y="12"/>
                    <a:pt x="67" y="49"/>
                  </a:cubicBezTo>
                  <a:cubicBezTo>
                    <a:pt x="4" y="97"/>
                    <a:pt x="0" y="155"/>
                    <a:pt x="0" y="162"/>
                  </a:cubicBezTo>
                  <a:cubicBezTo>
                    <a:pt x="32" y="434"/>
                    <a:pt x="264" y="641"/>
                    <a:pt x="540" y="642"/>
                  </a:cubicBezTo>
                  <a:cubicBezTo>
                    <a:pt x="516" y="628"/>
                    <a:pt x="494" y="610"/>
                    <a:pt x="476" y="58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10" name="Google Shape;4910;p49"/>
            <p:cNvSpPr/>
            <p:nvPr/>
          </p:nvSpPr>
          <p:spPr>
            <a:xfrm>
              <a:off x="6143252" y="3545755"/>
              <a:ext cx="423253" cy="355759"/>
            </a:xfrm>
            <a:custGeom>
              <a:avLst/>
              <a:gdLst/>
              <a:ahLst/>
              <a:cxnLst/>
              <a:rect l="l" t="t" r="r" b="b"/>
              <a:pathLst>
                <a:path w="642" h="540" extrusionOk="0">
                  <a:moveTo>
                    <a:pt x="423" y="119"/>
                  </a:moveTo>
                  <a:cubicBezTo>
                    <a:pt x="217" y="119"/>
                    <a:pt x="217" y="119"/>
                    <a:pt x="217" y="119"/>
                  </a:cubicBezTo>
                  <a:cubicBezTo>
                    <a:pt x="217" y="337"/>
                    <a:pt x="217" y="337"/>
                    <a:pt x="217" y="337"/>
                  </a:cubicBezTo>
                  <a:cubicBezTo>
                    <a:pt x="0" y="337"/>
                    <a:pt x="0" y="337"/>
                    <a:pt x="0" y="337"/>
                  </a:cubicBezTo>
                  <a:cubicBezTo>
                    <a:pt x="3" y="365"/>
                    <a:pt x="12" y="425"/>
                    <a:pt x="49" y="473"/>
                  </a:cubicBezTo>
                  <a:cubicBezTo>
                    <a:pt x="98" y="536"/>
                    <a:pt x="156" y="540"/>
                    <a:pt x="162" y="540"/>
                  </a:cubicBezTo>
                  <a:cubicBezTo>
                    <a:pt x="435" y="507"/>
                    <a:pt x="641" y="275"/>
                    <a:pt x="642" y="0"/>
                  </a:cubicBezTo>
                  <a:cubicBezTo>
                    <a:pt x="629" y="24"/>
                    <a:pt x="610" y="45"/>
                    <a:pt x="586" y="64"/>
                  </a:cubicBezTo>
                  <a:cubicBezTo>
                    <a:pt x="517" y="117"/>
                    <a:pt x="427" y="119"/>
                    <a:pt x="423" y="1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911" name="Google Shape;4911;p49"/>
          <p:cNvGrpSpPr/>
          <p:nvPr/>
        </p:nvGrpSpPr>
        <p:grpSpPr>
          <a:xfrm>
            <a:off x="2368081" y="2181193"/>
            <a:ext cx="303698" cy="445825"/>
            <a:chOff x="655600" y="3183978"/>
            <a:chExt cx="490627" cy="720234"/>
          </a:xfrm>
        </p:grpSpPr>
        <p:sp>
          <p:nvSpPr>
            <p:cNvPr id="4912" name="Google Shape;4912;p49"/>
            <p:cNvSpPr/>
            <p:nvPr/>
          </p:nvSpPr>
          <p:spPr>
            <a:xfrm>
              <a:off x="781315" y="3461564"/>
              <a:ext cx="274086" cy="162243"/>
            </a:xfrm>
            <a:custGeom>
              <a:avLst/>
              <a:gdLst/>
              <a:ahLst/>
              <a:cxnLst/>
              <a:rect l="l" t="t" r="r" b="b"/>
              <a:pathLst>
                <a:path w="513" h="302" extrusionOk="0">
                  <a:moveTo>
                    <a:pt x="447" y="170"/>
                  </a:moveTo>
                  <a:cubicBezTo>
                    <a:pt x="454" y="167"/>
                    <a:pt x="462" y="168"/>
                    <a:pt x="468" y="172"/>
                  </a:cubicBezTo>
                  <a:cubicBezTo>
                    <a:pt x="474" y="175"/>
                    <a:pt x="478" y="182"/>
                    <a:pt x="479" y="189"/>
                  </a:cubicBezTo>
                  <a:cubicBezTo>
                    <a:pt x="511" y="137"/>
                    <a:pt x="511" y="137"/>
                    <a:pt x="511" y="137"/>
                  </a:cubicBezTo>
                  <a:cubicBezTo>
                    <a:pt x="513" y="133"/>
                    <a:pt x="511" y="127"/>
                    <a:pt x="507" y="125"/>
                  </a:cubicBezTo>
                  <a:cubicBezTo>
                    <a:pt x="466" y="104"/>
                    <a:pt x="418" y="87"/>
                    <a:pt x="363" y="73"/>
                  </a:cubicBezTo>
                  <a:cubicBezTo>
                    <a:pt x="339" y="68"/>
                    <a:pt x="220" y="38"/>
                    <a:pt x="197" y="31"/>
                  </a:cubicBezTo>
                  <a:cubicBezTo>
                    <a:pt x="153" y="20"/>
                    <a:pt x="118" y="10"/>
                    <a:pt x="89" y="1"/>
                  </a:cubicBezTo>
                  <a:cubicBezTo>
                    <a:pt x="85" y="0"/>
                    <a:pt x="80" y="2"/>
                    <a:pt x="78" y="6"/>
                  </a:cubicBezTo>
                  <a:cubicBezTo>
                    <a:pt x="55" y="75"/>
                    <a:pt x="55" y="75"/>
                    <a:pt x="55" y="75"/>
                  </a:cubicBezTo>
                  <a:cubicBezTo>
                    <a:pt x="54" y="76"/>
                    <a:pt x="51" y="78"/>
                    <a:pt x="49" y="77"/>
                  </a:cubicBezTo>
                  <a:cubicBezTo>
                    <a:pt x="45" y="76"/>
                    <a:pt x="41" y="74"/>
                    <a:pt x="39" y="69"/>
                  </a:cubicBezTo>
                  <a:cubicBezTo>
                    <a:pt x="38" y="67"/>
                    <a:pt x="38" y="64"/>
                    <a:pt x="37" y="61"/>
                  </a:cubicBezTo>
                  <a:cubicBezTo>
                    <a:pt x="35" y="52"/>
                    <a:pt x="27" y="48"/>
                    <a:pt x="19" y="53"/>
                  </a:cubicBezTo>
                  <a:cubicBezTo>
                    <a:pt x="12" y="58"/>
                    <a:pt x="7" y="66"/>
                    <a:pt x="4" y="74"/>
                  </a:cubicBezTo>
                  <a:cubicBezTo>
                    <a:pt x="1" y="83"/>
                    <a:pt x="0" y="93"/>
                    <a:pt x="3" y="101"/>
                  </a:cubicBezTo>
                  <a:cubicBezTo>
                    <a:pt x="6" y="109"/>
                    <a:pt x="15" y="111"/>
                    <a:pt x="22" y="106"/>
                  </a:cubicBezTo>
                  <a:cubicBezTo>
                    <a:pt x="24" y="104"/>
                    <a:pt x="26" y="102"/>
                    <a:pt x="29" y="100"/>
                  </a:cubicBezTo>
                  <a:cubicBezTo>
                    <a:pt x="33" y="97"/>
                    <a:pt x="37" y="98"/>
                    <a:pt x="41" y="100"/>
                  </a:cubicBezTo>
                  <a:cubicBezTo>
                    <a:pt x="44" y="101"/>
                    <a:pt x="44" y="103"/>
                    <a:pt x="45" y="106"/>
                  </a:cubicBezTo>
                  <a:cubicBezTo>
                    <a:pt x="20" y="179"/>
                    <a:pt x="20" y="179"/>
                    <a:pt x="20" y="179"/>
                  </a:cubicBezTo>
                  <a:cubicBezTo>
                    <a:pt x="18" y="183"/>
                    <a:pt x="21" y="188"/>
                    <a:pt x="25" y="189"/>
                  </a:cubicBezTo>
                  <a:cubicBezTo>
                    <a:pt x="53" y="198"/>
                    <a:pt x="81" y="206"/>
                    <a:pt x="111" y="214"/>
                  </a:cubicBezTo>
                  <a:cubicBezTo>
                    <a:pt x="135" y="220"/>
                    <a:pt x="278" y="256"/>
                    <a:pt x="301" y="261"/>
                  </a:cubicBezTo>
                  <a:cubicBezTo>
                    <a:pt x="346" y="272"/>
                    <a:pt x="380" y="285"/>
                    <a:pt x="404" y="299"/>
                  </a:cubicBezTo>
                  <a:cubicBezTo>
                    <a:pt x="408" y="302"/>
                    <a:pt x="414" y="300"/>
                    <a:pt x="416" y="296"/>
                  </a:cubicBezTo>
                  <a:cubicBezTo>
                    <a:pt x="446" y="245"/>
                    <a:pt x="446" y="245"/>
                    <a:pt x="446" y="245"/>
                  </a:cubicBezTo>
                  <a:cubicBezTo>
                    <a:pt x="439" y="248"/>
                    <a:pt x="432" y="247"/>
                    <a:pt x="425" y="243"/>
                  </a:cubicBezTo>
                  <a:cubicBezTo>
                    <a:pt x="419" y="240"/>
                    <a:pt x="415" y="234"/>
                    <a:pt x="414" y="226"/>
                  </a:cubicBezTo>
                  <a:cubicBezTo>
                    <a:pt x="412" y="216"/>
                    <a:pt x="415" y="204"/>
                    <a:pt x="422" y="193"/>
                  </a:cubicBezTo>
                  <a:cubicBezTo>
                    <a:pt x="428" y="182"/>
                    <a:pt x="437" y="173"/>
                    <a:pt x="447" y="17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13" name="Google Shape;4913;p49"/>
            <p:cNvSpPr/>
            <p:nvPr/>
          </p:nvSpPr>
          <p:spPr>
            <a:xfrm>
              <a:off x="850087" y="3183978"/>
              <a:ext cx="259850" cy="244775"/>
            </a:xfrm>
            <a:custGeom>
              <a:avLst/>
              <a:gdLst/>
              <a:ahLst/>
              <a:cxnLst/>
              <a:rect l="l" t="t" r="r" b="b"/>
              <a:pathLst>
                <a:path w="486" h="456" extrusionOk="0">
                  <a:moveTo>
                    <a:pt x="0" y="212"/>
                  </a:moveTo>
                  <a:cubicBezTo>
                    <a:pt x="4" y="206"/>
                    <a:pt x="11" y="203"/>
                    <a:pt x="18" y="203"/>
                  </a:cubicBezTo>
                  <a:cubicBezTo>
                    <a:pt x="26" y="203"/>
                    <a:pt x="32" y="206"/>
                    <a:pt x="37" y="212"/>
                  </a:cubicBezTo>
                  <a:cubicBezTo>
                    <a:pt x="44" y="220"/>
                    <a:pt x="48" y="232"/>
                    <a:pt x="47" y="245"/>
                  </a:cubicBezTo>
                  <a:cubicBezTo>
                    <a:pt x="48" y="258"/>
                    <a:pt x="44" y="269"/>
                    <a:pt x="37" y="277"/>
                  </a:cubicBezTo>
                  <a:cubicBezTo>
                    <a:pt x="32" y="283"/>
                    <a:pt x="26" y="286"/>
                    <a:pt x="18" y="286"/>
                  </a:cubicBezTo>
                  <a:cubicBezTo>
                    <a:pt x="11" y="286"/>
                    <a:pt x="4" y="283"/>
                    <a:pt x="0" y="277"/>
                  </a:cubicBezTo>
                  <a:cubicBezTo>
                    <a:pt x="0" y="331"/>
                    <a:pt x="0" y="331"/>
                    <a:pt x="0" y="331"/>
                  </a:cubicBezTo>
                  <a:cubicBezTo>
                    <a:pt x="0" y="336"/>
                    <a:pt x="4" y="340"/>
                    <a:pt x="9" y="340"/>
                  </a:cubicBezTo>
                  <a:cubicBezTo>
                    <a:pt x="31" y="337"/>
                    <a:pt x="55" y="336"/>
                    <a:pt x="83" y="336"/>
                  </a:cubicBezTo>
                  <a:cubicBezTo>
                    <a:pt x="202" y="336"/>
                    <a:pt x="321" y="425"/>
                    <a:pt x="321" y="425"/>
                  </a:cubicBezTo>
                  <a:cubicBezTo>
                    <a:pt x="368" y="456"/>
                    <a:pt x="397" y="454"/>
                    <a:pt x="436" y="417"/>
                  </a:cubicBezTo>
                  <a:cubicBezTo>
                    <a:pt x="436" y="417"/>
                    <a:pt x="486" y="374"/>
                    <a:pt x="486" y="334"/>
                  </a:cubicBezTo>
                  <a:cubicBezTo>
                    <a:pt x="486" y="273"/>
                    <a:pt x="343" y="186"/>
                    <a:pt x="190" y="155"/>
                  </a:cubicBezTo>
                  <a:cubicBezTo>
                    <a:pt x="190" y="49"/>
                    <a:pt x="190" y="49"/>
                    <a:pt x="190" y="49"/>
                  </a:cubicBezTo>
                  <a:cubicBezTo>
                    <a:pt x="190" y="22"/>
                    <a:pt x="163" y="0"/>
                    <a:pt x="130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27" y="0"/>
                    <a:pt x="0" y="22"/>
                    <a:pt x="0" y="49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48"/>
                    <a:pt x="0" y="148"/>
                    <a:pt x="0" y="148"/>
                  </a:cubicBezTo>
                  <a:lnTo>
                    <a:pt x="0" y="2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14" name="Google Shape;4914;p49"/>
            <p:cNvSpPr/>
            <p:nvPr/>
          </p:nvSpPr>
          <p:spPr>
            <a:xfrm>
              <a:off x="655600" y="3264496"/>
              <a:ext cx="213333" cy="294294"/>
            </a:xfrm>
            <a:custGeom>
              <a:avLst/>
              <a:gdLst/>
              <a:ahLst/>
              <a:cxnLst/>
              <a:rect l="l" t="t" r="r" b="b"/>
              <a:pathLst>
                <a:path w="399" h="548" extrusionOk="0">
                  <a:moveTo>
                    <a:pt x="242" y="541"/>
                  </a:moveTo>
                  <a:cubicBezTo>
                    <a:pt x="262" y="483"/>
                    <a:pt x="262" y="483"/>
                    <a:pt x="262" y="483"/>
                  </a:cubicBezTo>
                  <a:cubicBezTo>
                    <a:pt x="255" y="488"/>
                    <a:pt x="248" y="489"/>
                    <a:pt x="241" y="486"/>
                  </a:cubicBezTo>
                  <a:cubicBezTo>
                    <a:pt x="234" y="484"/>
                    <a:pt x="229" y="479"/>
                    <a:pt x="226" y="472"/>
                  </a:cubicBezTo>
                  <a:cubicBezTo>
                    <a:pt x="222" y="462"/>
                    <a:pt x="223" y="450"/>
                    <a:pt x="227" y="437"/>
                  </a:cubicBezTo>
                  <a:cubicBezTo>
                    <a:pt x="231" y="425"/>
                    <a:pt x="238" y="415"/>
                    <a:pt x="247" y="410"/>
                  </a:cubicBezTo>
                  <a:cubicBezTo>
                    <a:pt x="254" y="406"/>
                    <a:pt x="261" y="405"/>
                    <a:pt x="268" y="407"/>
                  </a:cubicBezTo>
                  <a:cubicBezTo>
                    <a:pt x="275" y="409"/>
                    <a:pt x="280" y="415"/>
                    <a:pt x="283" y="422"/>
                  </a:cubicBezTo>
                  <a:cubicBezTo>
                    <a:pt x="301" y="369"/>
                    <a:pt x="301" y="369"/>
                    <a:pt x="301" y="369"/>
                  </a:cubicBezTo>
                  <a:cubicBezTo>
                    <a:pt x="302" y="364"/>
                    <a:pt x="300" y="359"/>
                    <a:pt x="296" y="358"/>
                  </a:cubicBezTo>
                  <a:cubicBezTo>
                    <a:pt x="238" y="335"/>
                    <a:pt x="219" y="315"/>
                    <a:pt x="219" y="287"/>
                  </a:cubicBezTo>
                  <a:cubicBezTo>
                    <a:pt x="219" y="250"/>
                    <a:pt x="254" y="211"/>
                    <a:pt x="343" y="194"/>
                  </a:cubicBezTo>
                  <a:cubicBezTo>
                    <a:pt x="347" y="193"/>
                    <a:pt x="350" y="190"/>
                    <a:pt x="350" y="186"/>
                  </a:cubicBezTo>
                  <a:cubicBezTo>
                    <a:pt x="350" y="111"/>
                    <a:pt x="350" y="111"/>
                    <a:pt x="350" y="111"/>
                  </a:cubicBezTo>
                  <a:cubicBezTo>
                    <a:pt x="351" y="109"/>
                    <a:pt x="353" y="107"/>
                    <a:pt x="355" y="107"/>
                  </a:cubicBezTo>
                  <a:cubicBezTo>
                    <a:pt x="360" y="106"/>
                    <a:pt x="364" y="107"/>
                    <a:pt x="367" y="111"/>
                  </a:cubicBezTo>
                  <a:cubicBezTo>
                    <a:pt x="369" y="113"/>
                    <a:pt x="370" y="116"/>
                    <a:pt x="371" y="118"/>
                  </a:cubicBezTo>
                  <a:cubicBezTo>
                    <a:pt x="376" y="126"/>
                    <a:pt x="385" y="127"/>
                    <a:pt x="391" y="120"/>
                  </a:cubicBezTo>
                  <a:cubicBezTo>
                    <a:pt x="397" y="113"/>
                    <a:pt x="399" y="104"/>
                    <a:pt x="399" y="95"/>
                  </a:cubicBezTo>
                  <a:cubicBezTo>
                    <a:pt x="399" y="86"/>
                    <a:pt x="397" y="76"/>
                    <a:pt x="391" y="69"/>
                  </a:cubicBezTo>
                  <a:cubicBezTo>
                    <a:pt x="385" y="63"/>
                    <a:pt x="376" y="63"/>
                    <a:pt x="371" y="71"/>
                  </a:cubicBezTo>
                  <a:cubicBezTo>
                    <a:pt x="370" y="73"/>
                    <a:pt x="369" y="76"/>
                    <a:pt x="367" y="78"/>
                  </a:cubicBezTo>
                  <a:cubicBezTo>
                    <a:pt x="364" y="83"/>
                    <a:pt x="360" y="83"/>
                    <a:pt x="355" y="83"/>
                  </a:cubicBezTo>
                  <a:cubicBezTo>
                    <a:pt x="353" y="82"/>
                    <a:pt x="351" y="80"/>
                    <a:pt x="350" y="78"/>
                  </a:cubicBezTo>
                  <a:cubicBezTo>
                    <a:pt x="350" y="9"/>
                    <a:pt x="350" y="9"/>
                    <a:pt x="350" y="9"/>
                  </a:cubicBezTo>
                  <a:cubicBezTo>
                    <a:pt x="350" y="4"/>
                    <a:pt x="346" y="0"/>
                    <a:pt x="341" y="1"/>
                  </a:cubicBezTo>
                  <a:cubicBezTo>
                    <a:pt x="117" y="30"/>
                    <a:pt x="0" y="150"/>
                    <a:pt x="0" y="292"/>
                  </a:cubicBezTo>
                  <a:cubicBezTo>
                    <a:pt x="0" y="428"/>
                    <a:pt x="100" y="499"/>
                    <a:pt x="231" y="546"/>
                  </a:cubicBezTo>
                  <a:cubicBezTo>
                    <a:pt x="236" y="548"/>
                    <a:pt x="240" y="546"/>
                    <a:pt x="242" y="54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15" name="Google Shape;4915;p49"/>
            <p:cNvSpPr/>
            <p:nvPr/>
          </p:nvSpPr>
          <p:spPr>
            <a:xfrm>
              <a:off x="673846" y="3654405"/>
              <a:ext cx="303960" cy="249807"/>
            </a:xfrm>
            <a:custGeom>
              <a:avLst/>
              <a:gdLst/>
              <a:ahLst/>
              <a:cxnLst/>
              <a:rect l="l" t="t" r="r" b="b"/>
              <a:pathLst>
                <a:path w="569" h="465" extrusionOk="0">
                  <a:moveTo>
                    <a:pt x="520" y="368"/>
                  </a:moveTo>
                  <a:cubicBezTo>
                    <a:pt x="520" y="233"/>
                    <a:pt x="520" y="233"/>
                    <a:pt x="520" y="233"/>
                  </a:cubicBezTo>
                  <a:cubicBezTo>
                    <a:pt x="521" y="231"/>
                    <a:pt x="523" y="229"/>
                    <a:pt x="525" y="229"/>
                  </a:cubicBezTo>
                  <a:cubicBezTo>
                    <a:pt x="530" y="229"/>
                    <a:pt x="534" y="229"/>
                    <a:pt x="537" y="233"/>
                  </a:cubicBezTo>
                  <a:cubicBezTo>
                    <a:pt x="539" y="236"/>
                    <a:pt x="540" y="238"/>
                    <a:pt x="542" y="241"/>
                  </a:cubicBezTo>
                  <a:cubicBezTo>
                    <a:pt x="546" y="248"/>
                    <a:pt x="556" y="249"/>
                    <a:pt x="561" y="242"/>
                  </a:cubicBezTo>
                  <a:cubicBezTo>
                    <a:pt x="567" y="236"/>
                    <a:pt x="569" y="226"/>
                    <a:pt x="569" y="217"/>
                  </a:cubicBezTo>
                  <a:cubicBezTo>
                    <a:pt x="569" y="208"/>
                    <a:pt x="567" y="199"/>
                    <a:pt x="561" y="192"/>
                  </a:cubicBezTo>
                  <a:cubicBezTo>
                    <a:pt x="556" y="185"/>
                    <a:pt x="546" y="186"/>
                    <a:pt x="542" y="194"/>
                  </a:cubicBezTo>
                  <a:cubicBezTo>
                    <a:pt x="540" y="196"/>
                    <a:pt x="539" y="199"/>
                    <a:pt x="537" y="201"/>
                  </a:cubicBezTo>
                  <a:cubicBezTo>
                    <a:pt x="534" y="205"/>
                    <a:pt x="530" y="205"/>
                    <a:pt x="525" y="205"/>
                  </a:cubicBezTo>
                  <a:cubicBezTo>
                    <a:pt x="523" y="205"/>
                    <a:pt x="521" y="203"/>
                    <a:pt x="520" y="201"/>
                  </a:cubicBezTo>
                  <a:cubicBezTo>
                    <a:pt x="520" y="133"/>
                    <a:pt x="520" y="133"/>
                    <a:pt x="520" y="133"/>
                  </a:cubicBezTo>
                  <a:cubicBezTo>
                    <a:pt x="520" y="128"/>
                    <a:pt x="516" y="124"/>
                    <a:pt x="511" y="124"/>
                  </a:cubicBezTo>
                  <a:cubicBezTo>
                    <a:pt x="489" y="127"/>
                    <a:pt x="464" y="129"/>
                    <a:pt x="436" y="129"/>
                  </a:cubicBezTo>
                  <a:cubicBezTo>
                    <a:pt x="317" y="129"/>
                    <a:pt x="154" y="29"/>
                    <a:pt x="154" y="29"/>
                  </a:cubicBezTo>
                  <a:cubicBezTo>
                    <a:pt x="110" y="0"/>
                    <a:pt x="67" y="8"/>
                    <a:pt x="30" y="51"/>
                  </a:cubicBezTo>
                  <a:cubicBezTo>
                    <a:pt x="30" y="51"/>
                    <a:pt x="0" y="88"/>
                    <a:pt x="0" y="130"/>
                  </a:cubicBezTo>
                  <a:cubicBezTo>
                    <a:pt x="0" y="194"/>
                    <a:pt x="169" y="278"/>
                    <a:pt x="330" y="309"/>
                  </a:cubicBezTo>
                  <a:cubicBezTo>
                    <a:pt x="330" y="416"/>
                    <a:pt x="330" y="416"/>
                    <a:pt x="330" y="416"/>
                  </a:cubicBezTo>
                  <a:cubicBezTo>
                    <a:pt x="330" y="443"/>
                    <a:pt x="357" y="465"/>
                    <a:pt x="390" y="465"/>
                  </a:cubicBezTo>
                  <a:cubicBezTo>
                    <a:pt x="460" y="465"/>
                    <a:pt x="460" y="465"/>
                    <a:pt x="460" y="465"/>
                  </a:cubicBezTo>
                  <a:cubicBezTo>
                    <a:pt x="493" y="465"/>
                    <a:pt x="520" y="443"/>
                    <a:pt x="520" y="416"/>
                  </a:cubicBezTo>
                  <a:cubicBezTo>
                    <a:pt x="520" y="368"/>
                    <a:pt x="520" y="368"/>
                    <a:pt x="520" y="3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16" name="Google Shape;4916;p49"/>
            <p:cNvSpPr/>
            <p:nvPr/>
          </p:nvSpPr>
          <p:spPr>
            <a:xfrm>
              <a:off x="959159" y="3535238"/>
              <a:ext cx="187068" cy="287248"/>
            </a:xfrm>
            <a:custGeom>
              <a:avLst/>
              <a:gdLst/>
              <a:ahLst/>
              <a:cxnLst/>
              <a:rect l="l" t="t" r="r" b="b"/>
              <a:pathLst>
                <a:path w="350" h="535" extrusionOk="0">
                  <a:moveTo>
                    <a:pt x="201" y="3"/>
                  </a:moveTo>
                  <a:cubicBezTo>
                    <a:pt x="197" y="0"/>
                    <a:pt x="192" y="2"/>
                    <a:pt x="190" y="6"/>
                  </a:cubicBezTo>
                  <a:cubicBezTo>
                    <a:pt x="150" y="73"/>
                    <a:pt x="150" y="73"/>
                    <a:pt x="150" y="73"/>
                  </a:cubicBezTo>
                  <a:cubicBezTo>
                    <a:pt x="148" y="74"/>
                    <a:pt x="146" y="75"/>
                    <a:pt x="143" y="74"/>
                  </a:cubicBezTo>
                  <a:cubicBezTo>
                    <a:pt x="139" y="72"/>
                    <a:pt x="135" y="70"/>
                    <a:pt x="135" y="64"/>
                  </a:cubicBezTo>
                  <a:cubicBezTo>
                    <a:pt x="135" y="62"/>
                    <a:pt x="135" y="59"/>
                    <a:pt x="135" y="56"/>
                  </a:cubicBezTo>
                  <a:cubicBezTo>
                    <a:pt x="135" y="47"/>
                    <a:pt x="127" y="41"/>
                    <a:pt x="119" y="44"/>
                  </a:cubicBezTo>
                  <a:cubicBezTo>
                    <a:pt x="111" y="47"/>
                    <a:pt x="104" y="55"/>
                    <a:pt x="100" y="62"/>
                  </a:cubicBezTo>
                  <a:cubicBezTo>
                    <a:pt x="95" y="70"/>
                    <a:pt x="92" y="79"/>
                    <a:pt x="93" y="88"/>
                  </a:cubicBezTo>
                  <a:cubicBezTo>
                    <a:pt x="95" y="96"/>
                    <a:pt x="103" y="101"/>
                    <a:pt x="111" y="97"/>
                  </a:cubicBezTo>
                  <a:cubicBezTo>
                    <a:pt x="114" y="95"/>
                    <a:pt x="116" y="94"/>
                    <a:pt x="119" y="92"/>
                  </a:cubicBezTo>
                  <a:cubicBezTo>
                    <a:pt x="123" y="90"/>
                    <a:pt x="127" y="92"/>
                    <a:pt x="131" y="95"/>
                  </a:cubicBezTo>
                  <a:cubicBezTo>
                    <a:pt x="133" y="96"/>
                    <a:pt x="133" y="99"/>
                    <a:pt x="133" y="101"/>
                  </a:cubicBezTo>
                  <a:cubicBezTo>
                    <a:pt x="94" y="168"/>
                    <a:pt x="94" y="168"/>
                    <a:pt x="94" y="168"/>
                  </a:cubicBezTo>
                  <a:cubicBezTo>
                    <a:pt x="91" y="171"/>
                    <a:pt x="92" y="176"/>
                    <a:pt x="96" y="179"/>
                  </a:cubicBezTo>
                  <a:cubicBezTo>
                    <a:pt x="123" y="201"/>
                    <a:pt x="131" y="223"/>
                    <a:pt x="131" y="240"/>
                  </a:cubicBezTo>
                  <a:cubicBezTo>
                    <a:pt x="131" y="283"/>
                    <a:pt x="96" y="324"/>
                    <a:pt x="7" y="342"/>
                  </a:cubicBezTo>
                  <a:cubicBezTo>
                    <a:pt x="3" y="342"/>
                    <a:pt x="0" y="346"/>
                    <a:pt x="0" y="350"/>
                  </a:cubicBezTo>
                  <a:cubicBezTo>
                    <a:pt x="0" y="407"/>
                    <a:pt x="0" y="407"/>
                    <a:pt x="0" y="407"/>
                  </a:cubicBezTo>
                  <a:cubicBezTo>
                    <a:pt x="4" y="401"/>
                    <a:pt x="11" y="397"/>
                    <a:pt x="19" y="397"/>
                  </a:cubicBezTo>
                  <a:cubicBezTo>
                    <a:pt x="26" y="397"/>
                    <a:pt x="33" y="401"/>
                    <a:pt x="37" y="406"/>
                  </a:cubicBezTo>
                  <a:cubicBezTo>
                    <a:pt x="44" y="415"/>
                    <a:pt x="48" y="426"/>
                    <a:pt x="48" y="439"/>
                  </a:cubicBezTo>
                  <a:cubicBezTo>
                    <a:pt x="48" y="452"/>
                    <a:pt x="44" y="464"/>
                    <a:pt x="37" y="472"/>
                  </a:cubicBezTo>
                  <a:cubicBezTo>
                    <a:pt x="33" y="478"/>
                    <a:pt x="26" y="481"/>
                    <a:pt x="19" y="481"/>
                  </a:cubicBezTo>
                  <a:cubicBezTo>
                    <a:pt x="11" y="481"/>
                    <a:pt x="4" y="478"/>
                    <a:pt x="0" y="472"/>
                  </a:cubicBezTo>
                  <a:cubicBezTo>
                    <a:pt x="0" y="526"/>
                    <a:pt x="0" y="526"/>
                    <a:pt x="0" y="526"/>
                  </a:cubicBezTo>
                  <a:cubicBezTo>
                    <a:pt x="0" y="531"/>
                    <a:pt x="4" y="535"/>
                    <a:pt x="9" y="535"/>
                  </a:cubicBezTo>
                  <a:cubicBezTo>
                    <a:pt x="245" y="503"/>
                    <a:pt x="350" y="374"/>
                    <a:pt x="350" y="237"/>
                  </a:cubicBezTo>
                  <a:cubicBezTo>
                    <a:pt x="350" y="143"/>
                    <a:pt x="301" y="62"/>
                    <a:pt x="201" y="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917" name="Google Shape;4917;p49"/>
          <p:cNvGrpSpPr/>
          <p:nvPr/>
        </p:nvGrpSpPr>
        <p:grpSpPr>
          <a:xfrm>
            <a:off x="7061043" y="2181309"/>
            <a:ext cx="189785" cy="445592"/>
            <a:chOff x="8011692" y="3184166"/>
            <a:chExt cx="306600" cy="719859"/>
          </a:xfrm>
        </p:grpSpPr>
        <p:sp>
          <p:nvSpPr>
            <p:cNvPr id="4918" name="Google Shape;4918;p49"/>
            <p:cNvSpPr/>
            <p:nvPr/>
          </p:nvSpPr>
          <p:spPr>
            <a:xfrm>
              <a:off x="8011692" y="3885096"/>
              <a:ext cx="306496" cy="18928"/>
            </a:xfrm>
            <a:custGeom>
              <a:avLst/>
              <a:gdLst/>
              <a:ahLst/>
              <a:cxnLst/>
              <a:rect l="l" t="t" r="r" b="b"/>
              <a:pathLst>
                <a:path w="569" h="35" extrusionOk="0">
                  <a:moveTo>
                    <a:pt x="569" y="13"/>
                  </a:moveTo>
                  <a:cubicBezTo>
                    <a:pt x="569" y="19"/>
                    <a:pt x="562" y="23"/>
                    <a:pt x="554" y="24"/>
                  </a:cubicBezTo>
                  <a:cubicBezTo>
                    <a:pt x="520" y="28"/>
                    <a:pt x="430" y="35"/>
                    <a:pt x="284" y="35"/>
                  </a:cubicBezTo>
                  <a:cubicBezTo>
                    <a:pt x="134" y="35"/>
                    <a:pt x="47" y="28"/>
                    <a:pt x="14" y="24"/>
                  </a:cubicBezTo>
                  <a:cubicBezTo>
                    <a:pt x="6" y="23"/>
                    <a:pt x="0" y="19"/>
                    <a:pt x="0" y="1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69" y="0"/>
                    <a:pt x="569" y="0"/>
                    <a:pt x="569" y="0"/>
                  </a:cubicBezTo>
                  <a:lnTo>
                    <a:pt x="569" y="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19" name="Google Shape;4919;p49"/>
            <p:cNvSpPr/>
            <p:nvPr/>
          </p:nvSpPr>
          <p:spPr>
            <a:xfrm>
              <a:off x="8011692" y="3184166"/>
              <a:ext cx="306496" cy="40025"/>
            </a:xfrm>
            <a:custGeom>
              <a:avLst/>
              <a:gdLst/>
              <a:ahLst/>
              <a:cxnLst/>
              <a:rect l="l" t="t" r="r" b="b"/>
              <a:pathLst>
                <a:path w="569" h="74" extrusionOk="0">
                  <a:moveTo>
                    <a:pt x="372" y="32"/>
                  </a:moveTo>
                  <a:cubicBezTo>
                    <a:pt x="372" y="24"/>
                    <a:pt x="372" y="24"/>
                    <a:pt x="372" y="24"/>
                  </a:cubicBezTo>
                  <a:cubicBezTo>
                    <a:pt x="372" y="14"/>
                    <a:pt x="360" y="6"/>
                    <a:pt x="345" y="4"/>
                  </a:cubicBezTo>
                  <a:cubicBezTo>
                    <a:pt x="325" y="2"/>
                    <a:pt x="316" y="0"/>
                    <a:pt x="287" y="0"/>
                  </a:cubicBezTo>
                  <a:cubicBezTo>
                    <a:pt x="255" y="0"/>
                    <a:pt x="247" y="2"/>
                    <a:pt x="228" y="4"/>
                  </a:cubicBezTo>
                  <a:cubicBezTo>
                    <a:pt x="212" y="5"/>
                    <a:pt x="201" y="14"/>
                    <a:pt x="201" y="24"/>
                  </a:cubicBezTo>
                  <a:cubicBezTo>
                    <a:pt x="201" y="32"/>
                    <a:pt x="201" y="32"/>
                    <a:pt x="201" y="32"/>
                  </a:cubicBezTo>
                  <a:cubicBezTo>
                    <a:pt x="201" y="36"/>
                    <a:pt x="195" y="40"/>
                    <a:pt x="188" y="41"/>
                  </a:cubicBezTo>
                  <a:cubicBezTo>
                    <a:pt x="108" y="43"/>
                    <a:pt x="36" y="48"/>
                    <a:pt x="13" y="50"/>
                  </a:cubicBezTo>
                  <a:cubicBezTo>
                    <a:pt x="6" y="51"/>
                    <a:pt x="0" y="55"/>
                    <a:pt x="0" y="60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569" y="74"/>
                    <a:pt x="569" y="74"/>
                    <a:pt x="569" y="74"/>
                  </a:cubicBezTo>
                  <a:cubicBezTo>
                    <a:pt x="569" y="60"/>
                    <a:pt x="569" y="60"/>
                    <a:pt x="569" y="60"/>
                  </a:cubicBezTo>
                  <a:cubicBezTo>
                    <a:pt x="569" y="55"/>
                    <a:pt x="563" y="51"/>
                    <a:pt x="555" y="50"/>
                  </a:cubicBezTo>
                  <a:cubicBezTo>
                    <a:pt x="533" y="47"/>
                    <a:pt x="464" y="43"/>
                    <a:pt x="385" y="41"/>
                  </a:cubicBezTo>
                  <a:cubicBezTo>
                    <a:pt x="378" y="40"/>
                    <a:pt x="372" y="36"/>
                    <a:pt x="372" y="3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20" name="Google Shape;4920;p49"/>
            <p:cNvSpPr txBox="1"/>
            <p:nvPr/>
          </p:nvSpPr>
          <p:spPr>
            <a:xfrm>
              <a:off x="8011692" y="3395332"/>
              <a:ext cx="306600" cy="157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21" name="Google Shape;4921;p49"/>
            <p:cNvSpPr txBox="1"/>
            <p:nvPr/>
          </p:nvSpPr>
          <p:spPr>
            <a:xfrm>
              <a:off x="8011692" y="3231683"/>
              <a:ext cx="306600" cy="159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22" name="Google Shape;4922;p49"/>
            <p:cNvSpPr txBox="1"/>
            <p:nvPr/>
          </p:nvSpPr>
          <p:spPr>
            <a:xfrm>
              <a:off x="8011692" y="3718293"/>
              <a:ext cx="306600" cy="1593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23" name="Google Shape;4923;p49"/>
            <p:cNvSpPr txBox="1"/>
            <p:nvPr/>
          </p:nvSpPr>
          <p:spPr>
            <a:xfrm>
              <a:off x="8011692" y="3556812"/>
              <a:ext cx="306600" cy="157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924" name="Google Shape;4924;p49"/>
          <p:cNvGrpSpPr/>
          <p:nvPr/>
        </p:nvGrpSpPr>
        <p:grpSpPr>
          <a:xfrm>
            <a:off x="7495830" y="2181059"/>
            <a:ext cx="246199" cy="445516"/>
            <a:chOff x="4556125" y="630237"/>
            <a:chExt cx="3081338" cy="5568950"/>
          </a:xfrm>
        </p:grpSpPr>
        <p:sp>
          <p:nvSpPr>
            <p:cNvPr id="4925" name="Google Shape;4925;p49"/>
            <p:cNvSpPr/>
            <p:nvPr/>
          </p:nvSpPr>
          <p:spPr>
            <a:xfrm>
              <a:off x="4756150" y="630237"/>
              <a:ext cx="2397126" cy="1016000"/>
            </a:xfrm>
            <a:custGeom>
              <a:avLst/>
              <a:gdLst/>
              <a:ahLst/>
              <a:cxnLst/>
              <a:rect l="l" t="t" r="r" b="b"/>
              <a:pathLst>
                <a:path w="550" h="233" extrusionOk="0">
                  <a:moveTo>
                    <a:pt x="88" y="233"/>
                  </a:moveTo>
                  <a:cubicBezTo>
                    <a:pt x="49" y="233"/>
                    <a:pt x="14" y="205"/>
                    <a:pt x="7" y="165"/>
                  </a:cubicBezTo>
                  <a:cubicBezTo>
                    <a:pt x="0" y="120"/>
                    <a:pt x="30" y="78"/>
                    <a:pt x="74" y="71"/>
                  </a:cubicBezTo>
                  <a:cubicBezTo>
                    <a:pt x="448" y="8"/>
                    <a:pt x="448" y="8"/>
                    <a:pt x="448" y="8"/>
                  </a:cubicBezTo>
                  <a:cubicBezTo>
                    <a:pt x="492" y="0"/>
                    <a:pt x="535" y="30"/>
                    <a:pt x="542" y="75"/>
                  </a:cubicBezTo>
                  <a:cubicBezTo>
                    <a:pt x="550" y="120"/>
                    <a:pt x="520" y="162"/>
                    <a:pt x="475" y="169"/>
                  </a:cubicBezTo>
                  <a:cubicBezTo>
                    <a:pt x="102" y="232"/>
                    <a:pt x="102" y="232"/>
                    <a:pt x="102" y="232"/>
                  </a:cubicBezTo>
                  <a:cubicBezTo>
                    <a:pt x="97" y="233"/>
                    <a:pt x="92" y="233"/>
                    <a:pt x="88" y="23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26" name="Google Shape;4926;p49"/>
            <p:cNvSpPr/>
            <p:nvPr/>
          </p:nvSpPr>
          <p:spPr>
            <a:xfrm>
              <a:off x="4556125" y="1357312"/>
              <a:ext cx="3081338" cy="1135062"/>
            </a:xfrm>
            <a:custGeom>
              <a:avLst/>
              <a:gdLst/>
              <a:ahLst/>
              <a:cxnLst/>
              <a:rect l="l" t="t" r="r" b="b"/>
              <a:pathLst>
                <a:path w="707" h="260" extrusionOk="0">
                  <a:moveTo>
                    <a:pt x="88" y="260"/>
                  </a:moveTo>
                  <a:cubicBezTo>
                    <a:pt x="49" y="260"/>
                    <a:pt x="14" y="232"/>
                    <a:pt x="7" y="192"/>
                  </a:cubicBezTo>
                  <a:cubicBezTo>
                    <a:pt x="0" y="147"/>
                    <a:pt x="30" y="105"/>
                    <a:pt x="74" y="97"/>
                  </a:cubicBezTo>
                  <a:cubicBezTo>
                    <a:pt x="605" y="7"/>
                    <a:pt x="605" y="7"/>
                    <a:pt x="605" y="7"/>
                  </a:cubicBezTo>
                  <a:cubicBezTo>
                    <a:pt x="649" y="0"/>
                    <a:pt x="692" y="30"/>
                    <a:pt x="699" y="75"/>
                  </a:cubicBezTo>
                  <a:cubicBezTo>
                    <a:pt x="707" y="119"/>
                    <a:pt x="677" y="161"/>
                    <a:pt x="632" y="169"/>
                  </a:cubicBezTo>
                  <a:cubicBezTo>
                    <a:pt x="102" y="259"/>
                    <a:pt x="102" y="259"/>
                    <a:pt x="102" y="259"/>
                  </a:cubicBezTo>
                  <a:cubicBezTo>
                    <a:pt x="97" y="260"/>
                    <a:pt x="93" y="260"/>
                    <a:pt x="88" y="2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27" name="Google Shape;4927;p49"/>
            <p:cNvSpPr/>
            <p:nvPr/>
          </p:nvSpPr>
          <p:spPr>
            <a:xfrm>
              <a:off x="4556125" y="2168525"/>
              <a:ext cx="3081338" cy="1139825"/>
            </a:xfrm>
            <a:custGeom>
              <a:avLst/>
              <a:gdLst/>
              <a:ahLst/>
              <a:cxnLst/>
              <a:rect l="l" t="t" r="r" b="b"/>
              <a:pathLst>
                <a:path w="707" h="261" extrusionOk="0">
                  <a:moveTo>
                    <a:pt x="88" y="261"/>
                  </a:moveTo>
                  <a:cubicBezTo>
                    <a:pt x="49" y="261"/>
                    <a:pt x="14" y="232"/>
                    <a:pt x="7" y="192"/>
                  </a:cubicBezTo>
                  <a:cubicBezTo>
                    <a:pt x="0" y="148"/>
                    <a:pt x="30" y="105"/>
                    <a:pt x="74" y="98"/>
                  </a:cubicBezTo>
                  <a:cubicBezTo>
                    <a:pt x="605" y="8"/>
                    <a:pt x="605" y="8"/>
                    <a:pt x="605" y="8"/>
                  </a:cubicBezTo>
                  <a:cubicBezTo>
                    <a:pt x="649" y="0"/>
                    <a:pt x="692" y="30"/>
                    <a:pt x="699" y="75"/>
                  </a:cubicBezTo>
                  <a:cubicBezTo>
                    <a:pt x="707" y="119"/>
                    <a:pt x="677" y="162"/>
                    <a:pt x="632" y="169"/>
                  </a:cubicBezTo>
                  <a:cubicBezTo>
                    <a:pt x="102" y="259"/>
                    <a:pt x="102" y="259"/>
                    <a:pt x="102" y="259"/>
                  </a:cubicBezTo>
                  <a:cubicBezTo>
                    <a:pt x="97" y="260"/>
                    <a:pt x="93" y="261"/>
                    <a:pt x="88" y="26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28" name="Google Shape;4928;p49"/>
            <p:cNvSpPr/>
            <p:nvPr/>
          </p:nvSpPr>
          <p:spPr>
            <a:xfrm>
              <a:off x="4556125" y="2981325"/>
              <a:ext cx="3081338" cy="1138237"/>
            </a:xfrm>
            <a:custGeom>
              <a:avLst/>
              <a:gdLst/>
              <a:ahLst/>
              <a:cxnLst/>
              <a:rect l="l" t="t" r="r" b="b"/>
              <a:pathLst>
                <a:path w="707" h="261" extrusionOk="0">
                  <a:moveTo>
                    <a:pt x="88" y="261"/>
                  </a:moveTo>
                  <a:cubicBezTo>
                    <a:pt x="49" y="261"/>
                    <a:pt x="14" y="233"/>
                    <a:pt x="7" y="193"/>
                  </a:cubicBezTo>
                  <a:cubicBezTo>
                    <a:pt x="0" y="148"/>
                    <a:pt x="30" y="106"/>
                    <a:pt x="74" y="98"/>
                  </a:cubicBezTo>
                  <a:cubicBezTo>
                    <a:pt x="605" y="8"/>
                    <a:pt x="605" y="8"/>
                    <a:pt x="605" y="8"/>
                  </a:cubicBezTo>
                  <a:cubicBezTo>
                    <a:pt x="649" y="0"/>
                    <a:pt x="692" y="31"/>
                    <a:pt x="699" y="75"/>
                  </a:cubicBezTo>
                  <a:cubicBezTo>
                    <a:pt x="707" y="120"/>
                    <a:pt x="677" y="162"/>
                    <a:pt x="632" y="170"/>
                  </a:cubicBezTo>
                  <a:cubicBezTo>
                    <a:pt x="102" y="260"/>
                    <a:pt x="102" y="260"/>
                    <a:pt x="102" y="260"/>
                  </a:cubicBezTo>
                  <a:cubicBezTo>
                    <a:pt x="97" y="261"/>
                    <a:pt x="93" y="261"/>
                    <a:pt x="88" y="26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29" name="Google Shape;4929;p49"/>
            <p:cNvSpPr/>
            <p:nvPr/>
          </p:nvSpPr>
          <p:spPr>
            <a:xfrm>
              <a:off x="4830762" y="4476750"/>
              <a:ext cx="2535237" cy="1722437"/>
            </a:xfrm>
            <a:custGeom>
              <a:avLst/>
              <a:gdLst/>
              <a:ahLst/>
              <a:cxnLst/>
              <a:rect l="l" t="t" r="r" b="b"/>
              <a:pathLst>
                <a:path w="582" h="395" extrusionOk="0">
                  <a:moveTo>
                    <a:pt x="550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14" y="0"/>
                    <a:pt x="0" y="14"/>
                    <a:pt x="0" y="31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152"/>
                    <a:pt x="72" y="234"/>
                    <a:pt x="166" y="250"/>
                  </a:cubicBezTo>
                  <a:cubicBezTo>
                    <a:pt x="164" y="253"/>
                    <a:pt x="164" y="256"/>
                    <a:pt x="164" y="259"/>
                  </a:cubicBezTo>
                  <a:cubicBezTo>
                    <a:pt x="164" y="273"/>
                    <a:pt x="175" y="284"/>
                    <a:pt x="188" y="284"/>
                  </a:cubicBezTo>
                  <a:cubicBezTo>
                    <a:pt x="190" y="284"/>
                    <a:pt x="190" y="284"/>
                    <a:pt x="190" y="284"/>
                  </a:cubicBezTo>
                  <a:cubicBezTo>
                    <a:pt x="180" y="287"/>
                    <a:pt x="173" y="296"/>
                    <a:pt x="173" y="308"/>
                  </a:cubicBezTo>
                  <a:cubicBezTo>
                    <a:pt x="173" y="321"/>
                    <a:pt x="184" y="332"/>
                    <a:pt x="197" y="332"/>
                  </a:cubicBezTo>
                  <a:cubicBezTo>
                    <a:pt x="186" y="334"/>
                    <a:pt x="177" y="344"/>
                    <a:pt x="177" y="356"/>
                  </a:cubicBezTo>
                  <a:cubicBezTo>
                    <a:pt x="177" y="370"/>
                    <a:pt x="188" y="381"/>
                    <a:pt x="202" y="381"/>
                  </a:cubicBezTo>
                  <a:cubicBezTo>
                    <a:pt x="218" y="381"/>
                    <a:pt x="218" y="381"/>
                    <a:pt x="218" y="381"/>
                  </a:cubicBezTo>
                  <a:cubicBezTo>
                    <a:pt x="232" y="390"/>
                    <a:pt x="259" y="395"/>
                    <a:pt x="289" y="395"/>
                  </a:cubicBezTo>
                  <a:cubicBezTo>
                    <a:pt x="319" y="395"/>
                    <a:pt x="346" y="390"/>
                    <a:pt x="360" y="381"/>
                  </a:cubicBezTo>
                  <a:cubicBezTo>
                    <a:pt x="379" y="381"/>
                    <a:pt x="379" y="381"/>
                    <a:pt x="379" y="381"/>
                  </a:cubicBezTo>
                  <a:cubicBezTo>
                    <a:pt x="393" y="381"/>
                    <a:pt x="404" y="370"/>
                    <a:pt x="404" y="356"/>
                  </a:cubicBezTo>
                  <a:cubicBezTo>
                    <a:pt x="404" y="344"/>
                    <a:pt x="395" y="335"/>
                    <a:pt x="384" y="332"/>
                  </a:cubicBezTo>
                  <a:cubicBezTo>
                    <a:pt x="398" y="332"/>
                    <a:pt x="409" y="321"/>
                    <a:pt x="409" y="308"/>
                  </a:cubicBezTo>
                  <a:cubicBezTo>
                    <a:pt x="409" y="296"/>
                    <a:pt x="401" y="287"/>
                    <a:pt x="391" y="284"/>
                  </a:cubicBezTo>
                  <a:cubicBezTo>
                    <a:pt x="392" y="284"/>
                    <a:pt x="392" y="284"/>
                    <a:pt x="392" y="284"/>
                  </a:cubicBezTo>
                  <a:cubicBezTo>
                    <a:pt x="406" y="284"/>
                    <a:pt x="417" y="273"/>
                    <a:pt x="417" y="259"/>
                  </a:cubicBezTo>
                  <a:cubicBezTo>
                    <a:pt x="417" y="256"/>
                    <a:pt x="416" y="253"/>
                    <a:pt x="415" y="250"/>
                  </a:cubicBezTo>
                  <a:cubicBezTo>
                    <a:pt x="510" y="234"/>
                    <a:pt x="582" y="153"/>
                    <a:pt x="582" y="54"/>
                  </a:cubicBezTo>
                  <a:cubicBezTo>
                    <a:pt x="582" y="31"/>
                    <a:pt x="582" y="31"/>
                    <a:pt x="582" y="31"/>
                  </a:cubicBezTo>
                  <a:cubicBezTo>
                    <a:pt x="582" y="14"/>
                    <a:pt x="567" y="0"/>
                    <a:pt x="5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30" name="Google Shape;4930;p49"/>
            <p:cNvSpPr/>
            <p:nvPr/>
          </p:nvSpPr>
          <p:spPr>
            <a:xfrm>
              <a:off x="5078412" y="4067175"/>
              <a:ext cx="714375" cy="322262"/>
            </a:xfrm>
            <a:custGeom>
              <a:avLst/>
              <a:gdLst/>
              <a:ahLst/>
              <a:cxnLst/>
              <a:rect l="l" t="t" r="r" b="b"/>
              <a:pathLst>
                <a:path w="164" h="74" extrusionOk="0">
                  <a:moveTo>
                    <a:pt x="164" y="67"/>
                  </a:moveTo>
                  <a:cubicBezTo>
                    <a:pt x="164" y="12"/>
                    <a:pt x="164" y="12"/>
                    <a:pt x="164" y="12"/>
                  </a:cubicBezTo>
                  <a:cubicBezTo>
                    <a:pt x="164" y="5"/>
                    <a:pt x="158" y="0"/>
                    <a:pt x="152" y="1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4" y="27"/>
                    <a:pt x="0" y="31"/>
                    <a:pt x="0" y="36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71"/>
                    <a:pt x="3" y="74"/>
                    <a:pt x="8" y="74"/>
                  </a:cubicBezTo>
                  <a:cubicBezTo>
                    <a:pt x="156" y="74"/>
                    <a:pt x="156" y="74"/>
                    <a:pt x="156" y="74"/>
                  </a:cubicBezTo>
                  <a:cubicBezTo>
                    <a:pt x="160" y="74"/>
                    <a:pt x="164" y="71"/>
                    <a:pt x="164" y="6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31" name="Google Shape;4931;p49"/>
            <p:cNvSpPr/>
            <p:nvPr/>
          </p:nvSpPr>
          <p:spPr>
            <a:xfrm>
              <a:off x="6389687" y="3844925"/>
              <a:ext cx="715962" cy="544512"/>
            </a:xfrm>
            <a:custGeom>
              <a:avLst/>
              <a:gdLst/>
              <a:ahLst/>
              <a:cxnLst/>
              <a:rect l="l" t="t" r="r" b="b"/>
              <a:pathLst>
                <a:path w="164" h="125" extrusionOk="0">
                  <a:moveTo>
                    <a:pt x="164" y="118"/>
                  </a:moveTo>
                  <a:cubicBezTo>
                    <a:pt x="164" y="11"/>
                    <a:pt x="164" y="11"/>
                    <a:pt x="164" y="11"/>
                  </a:cubicBezTo>
                  <a:cubicBezTo>
                    <a:pt x="164" y="5"/>
                    <a:pt x="158" y="0"/>
                    <a:pt x="152" y="1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3" y="26"/>
                    <a:pt x="0" y="31"/>
                    <a:pt x="0" y="36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122"/>
                    <a:pt x="3" y="125"/>
                    <a:pt x="8" y="125"/>
                  </a:cubicBezTo>
                  <a:cubicBezTo>
                    <a:pt x="156" y="125"/>
                    <a:pt x="156" y="125"/>
                    <a:pt x="156" y="125"/>
                  </a:cubicBezTo>
                  <a:cubicBezTo>
                    <a:pt x="160" y="125"/>
                    <a:pt x="164" y="122"/>
                    <a:pt x="164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932" name="Google Shape;4932;p49"/>
          <p:cNvGrpSpPr/>
          <p:nvPr/>
        </p:nvGrpSpPr>
        <p:grpSpPr>
          <a:xfrm>
            <a:off x="1676853" y="2181259"/>
            <a:ext cx="445768" cy="445697"/>
            <a:chOff x="1674084" y="3214987"/>
            <a:chExt cx="720142" cy="720027"/>
          </a:xfrm>
        </p:grpSpPr>
        <p:sp>
          <p:nvSpPr>
            <p:cNvPr id="4933" name="Google Shape;4933;p49"/>
            <p:cNvSpPr/>
            <p:nvPr/>
          </p:nvSpPr>
          <p:spPr>
            <a:xfrm>
              <a:off x="1674084" y="3354958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5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2"/>
                    <a:pt x="190" y="52"/>
                  </a:cubicBezTo>
                  <a:cubicBezTo>
                    <a:pt x="120" y="52"/>
                    <a:pt x="120" y="52"/>
                    <a:pt x="120" y="52"/>
                  </a:cubicBezTo>
                  <a:cubicBezTo>
                    <a:pt x="118" y="51"/>
                    <a:pt x="115" y="50"/>
                    <a:pt x="115" y="47"/>
                  </a:cubicBezTo>
                  <a:cubicBezTo>
                    <a:pt x="115" y="42"/>
                    <a:pt x="115" y="37"/>
                    <a:pt x="120" y="34"/>
                  </a:cubicBezTo>
                  <a:cubicBezTo>
                    <a:pt x="122" y="32"/>
                    <a:pt x="125" y="31"/>
                    <a:pt x="128" y="30"/>
                  </a:cubicBezTo>
                  <a:cubicBezTo>
                    <a:pt x="136" y="25"/>
                    <a:pt x="137" y="14"/>
                    <a:pt x="129" y="8"/>
                  </a:cubicBezTo>
                  <a:cubicBezTo>
                    <a:pt x="122" y="2"/>
                    <a:pt x="112" y="0"/>
                    <a:pt x="102" y="0"/>
                  </a:cubicBezTo>
                  <a:cubicBezTo>
                    <a:pt x="93" y="0"/>
                    <a:pt x="82" y="2"/>
                    <a:pt x="75" y="8"/>
                  </a:cubicBezTo>
                  <a:cubicBezTo>
                    <a:pt x="68" y="14"/>
                    <a:pt x="69" y="25"/>
                    <a:pt x="77" y="30"/>
                  </a:cubicBezTo>
                  <a:cubicBezTo>
                    <a:pt x="80" y="31"/>
                    <a:pt x="82" y="32"/>
                    <a:pt x="85" y="34"/>
                  </a:cubicBezTo>
                  <a:cubicBezTo>
                    <a:pt x="89" y="37"/>
                    <a:pt x="90" y="42"/>
                    <a:pt x="89" y="47"/>
                  </a:cubicBezTo>
                  <a:cubicBezTo>
                    <a:pt x="89" y="50"/>
                    <a:pt x="87" y="51"/>
                    <a:pt x="8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7" y="52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5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34" name="Google Shape;4934;p49"/>
            <p:cNvSpPr/>
            <p:nvPr/>
          </p:nvSpPr>
          <p:spPr>
            <a:xfrm>
              <a:off x="1674084" y="3534654"/>
              <a:ext cx="179880" cy="21352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6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3"/>
                    <a:pt x="190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4"/>
                  </a:cubicBezTo>
                  <a:cubicBezTo>
                    <a:pt x="122" y="33"/>
                    <a:pt x="125" y="31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1"/>
                    <a:pt x="82" y="33"/>
                    <a:pt x="85" y="34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6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35" name="Google Shape;4935;p49"/>
            <p:cNvSpPr/>
            <p:nvPr/>
          </p:nvSpPr>
          <p:spPr>
            <a:xfrm>
              <a:off x="1861110" y="3214987"/>
              <a:ext cx="212190" cy="179696"/>
            </a:xfrm>
            <a:custGeom>
              <a:avLst/>
              <a:gdLst/>
              <a:ahLst/>
              <a:cxnLst/>
              <a:rect l="l" t="t" r="r" b="b"/>
              <a:pathLst>
                <a:path w="241" h="204" extrusionOk="0">
                  <a:moveTo>
                    <a:pt x="20" y="57"/>
                  </a:moveTo>
                  <a:cubicBezTo>
                    <a:pt x="27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7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7" y="119"/>
                  </a:cubicBezTo>
                  <a:cubicBezTo>
                    <a:pt x="209" y="122"/>
                    <a:pt x="210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1" y="112"/>
                    <a:pt x="241" y="102"/>
                  </a:cubicBezTo>
                  <a:cubicBezTo>
                    <a:pt x="241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0" y="79"/>
                    <a:pt x="209" y="82"/>
                    <a:pt x="207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36" name="Google Shape;4936;p49"/>
            <p:cNvSpPr/>
            <p:nvPr/>
          </p:nvSpPr>
          <p:spPr>
            <a:xfrm>
              <a:off x="2040679" y="3214987"/>
              <a:ext cx="213433" cy="179696"/>
            </a:xfrm>
            <a:custGeom>
              <a:avLst/>
              <a:gdLst/>
              <a:ahLst/>
              <a:cxnLst/>
              <a:rect l="l" t="t" r="r" b="b"/>
              <a:pathLst>
                <a:path w="242" h="204" extrusionOk="0">
                  <a:moveTo>
                    <a:pt x="20" y="57"/>
                  </a:move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8" y="119"/>
                  </a:cubicBezTo>
                  <a:cubicBezTo>
                    <a:pt x="209" y="122"/>
                    <a:pt x="211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2" y="112"/>
                    <a:pt x="241" y="102"/>
                  </a:cubicBezTo>
                  <a:cubicBezTo>
                    <a:pt x="242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1" y="79"/>
                    <a:pt x="209" y="82"/>
                    <a:pt x="208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37" name="Google Shape;4937;p49"/>
            <p:cNvSpPr/>
            <p:nvPr/>
          </p:nvSpPr>
          <p:spPr>
            <a:xfrm>
              <a:off x="1674084" y="3714660"/>
              <a:ext cx="173666" cy="220353"/>
            </a:xfrm>
            <a:custGeom>
              <a:avLst/>
              <a:gdLst/>
              <a:ahLst/>
              <a:cxnLst/>
              <a:rect l="l" t="t" r="r" b="b"/>
              <a:pathLst>
                <a:path w="197" h="250" extrusionOk="0">
                  <a:moveTo>
                    <a:pt x="177" y="192"/>
                  </a:moveTo>
                  <a:cubicBezTo>
                    <a:pt x="169" y="192"/>
                    <a:pt x="162" y="189"/>
                    <a:pt x="157" y="183"/>
                  </a:cubicBezTo>
                  <a:cubicBezTo>
                    <a:pt x="150" y="174"/>
                    <a:pt x="146" y="161"/>
                    <a:pt x="146" y="147"/>
                  </a:cubicBezTo>
                  <a:cubicBezTo>
                    <a:pt x="146" y="134"/>
                    <a:pt x="150" y="121"/>
                    <a:pt x="157" y="112"/>
                  </a:cubicBezTo>
                  <a:cubicBezTo>
                    <a:pt x="162" y="106"/>
                    <a:pt x="169" y="103"/>
                    <a:pt x="177" y="103"/>
                  </a:cubicBezTo>
                  <a:cubicBezTo>
                    <a:pt x="185" y="103"/>
                    <a:pt x="192" y="106"/>
                    <a:pt x="197" y="113"/>
                  </a:cubicBezTo>
                  <a:cubicBezTo>
                    <a:pt x="197" y="67"/>
                    <a:pt x="197" y="67"/>
                    <a:pt x="197" y="67"/>
                  </a:cubicBezTo>
                  <a:cubicBezTo>
                    <a:pt x="197" y="59"/>
                    <a:pt x="191" y="53"/>
                    <a:pt x="182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5"/>
                  </a:cubicBezTo>
                  <a:cubicBezTo>
                    <a:pt x="122" y="33"/>
                    <a:pt x="125" y="32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2"/>
                    <a:pt x="82" y="33"/>
                    <a:pt x="85" y="35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35"/>
                    <a:pt x="0" y="235"/>
                    <a:pt x="0" y="235"/>
                  </a:cubicBezTo>
                  <a:cubicBezTo>
                    <a:pt x="0" y="243"/>
                    <a:pt x="7" y="250"/>
                    <a:pt x="15" y="250"/>
                  </a:cubicBezTo>
                  <a:cubicBezTo>
                    <a:pt x="182" y="250"/>
                    <a:pt x="182" y="250"/>
                    <a:pt x="182" y="250"/>
                  </a:cubicBezTo>
                  <a:cubicBezTo>
                    <a:pt x="191" y="250"/>
                    <a:pt x="197" y="243"/>
                    <a:pt x="197" y="235"/>
                  </a:cubicBezTo>
                  <a:cubicBezTo>
                    <a:pt x="197" y="182"/>
                    <a:pt x="197" y="182"/>
                    <a:pt x="197" y="182"/>
                  </a:cubicBezTo>
                  <a:cubicBezTo>
                    <a:pt x="192" y="189"/>
                    <a:pt x="185" y="192"/>
                    <a:pt x="177" y="192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38" name="Google Shape;4938;p49"/>
            <p:cNvSpPr/>
            <p:nvPr/>
          </p:nvSpPr>
          <p:spPr>
            <a:xfrm>
              <a:off x="1674084" y="3214987"/>
              <a:ext cx="219646" cy="173489"/>
            </a:xfrm>
            <a:custGeom>
              <a:avLst/>
              <a:gdLst/>
              <a:ahLst/>
              <a:cxnLst/>
              <a:rect l="l" t="t" r="r" b="b"/>
              <a:pathLst>
                <a:path w="249" h="197" extrusionOk="0">
                  <a:moveTo>
                    <a:pt x="57" y="177"/>
                  </a:moveTo>
                  <a:cubicBezTo>
                    <a:pt x="57" y="169"/>
                    <a:pt x="61" y="162"/>
                    <a:pt x="67" y="157"/>
                  </a:cubicBezTo>
                  <a:cubicBezTo>
                    <a:pt x="76" y="149"/>
                    <a:pt x="88" y="146"/>
                    <a:pt x="102" y="146"/>
                  </a:cubicBezTo>
                  <a:cubicBezTo>
                    <a:pt x="116" y="146"/>
                    <a:pt x="129" y="149"/>
                    <a:pt x="137" y="157"/>
                  </a:cubicBezTo>
                  <a:cubicBezTo>
                    <a:pt x="144" y="162"/>
                    <a:pt x="147" y="169"/>
                    <a:pt x="147" y="177"/>
                  </a:cubicBezTo>
                  <a:cubicBezTo>
                    <a:pt x="147" y="185"/>
                    <a:pt x="143" y="192"/>
                    <a:pt x="137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1" y="197"/>
                    <a:pt x="197" y="190"/>
                    <a:pt x="197" y="182"/>
                  </a:cubicBezTo>
                  <a:cubicBezTo>
                    <a:pt x="197" y="119"/>
                    <a:pt x="197" y="119"/>
                    <a:pt x="197" y="119"/>
                  </a:cubicBezTo>
                  <a:cubicBezTo>
                    <a:pt x="198" y="117"/>
                    <a:pt x="200" y="115"/>
                    <a:pt x="202" y="115"/>
                  </a:cubicBezTo>
                  <a:cubicBezTo>
                    <a:pt x="207" y="115"/>
                    <a:pt x="212" y="115"/>
                    <a:pt x="215" y="119"/>
                  </a:cubicBezTo>
                  <a:cubicBezTo>
                    <a:pt x="217" y="122"/>
                    <a:pt x="218" y="125"/>
                    <a:pt x="220" y="127"/>
                  </a:cubicBezTo>
                  <a:cubicBezTo>
                    <a:pt x="225" y="135"/>
                    <a:pt x="235" y="136"/>
                    <a:pt x="241" y="129"/>
                  </a:cubicBezTo>
                  <a:cubicBezTo>
                    <a:pt x="247" y="122"/>
                    <a:pt x="249" y="112"/>
                    <a:pt x="249" y="102"/>
                  </a:cubicBezTo>
                  <a:cubicBezTo>
                    <a:pt x="249" y="92"/>
                    <a:pt x="247" y="82"/>
                    <a:pt x="241" y="75"/>
                  </a:cubicBezTo>
                  <a:cubicBezTo>
                    <a:pt x="235" y="68"/>
                    <a:pt x="225" y="69"/>
                    <a:pt x="220" y="77"/>
                  </a:cubicBezTo>
                  <a:cubicBezTo>
                    <a:pt x="218" y="79"/>
                    <a:pt x="217" y="82"/>
                    <a:pt x="215" y="85"/>
                  </a:cubicBezTo>
                  <a:cubicBezTo>
                    <a:pt x="212" y="89"/>
                    <a:pt x="207" y="89"/>
                    <a:pt x="202" y="89"/>
                  </a:cubicBezTo>
                  <a:cubicBezTo>
                    <a:pt x="200" y="89"/>
                    <a:pt x="198" y="87"/>
                    <a:pt x="197" y="85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1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5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7" y="197"/>
                    <a:pt x="15" y="197"/>
                  </a:cubicBezTo>
                  <a:cubicBezTo>
                    <a:pt x="68" y="197"/>
                    <a:pt x="68" y="197"/>
                    <a:pt x="68" y="197"/>
                  </a:cubicBezTo>
                  <a:cubicBezTo>
                    <a:pt x="61" y="192"/>
                    <a:pt x="57" y="185"/>
                    <a:pt x="57" y="177"/>
                  </a:cubicBezTo>
                  <a:close/>
                </a:path>
              </a:pathLst>
            </a:custGeom>
            <a:solidFill>
              <a:srgbClr val="A61C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39" name="Google Shape;4939;p49"/>
            <p:cNvSpPr/>
            <p:nvPr/>
          </p:nvSpPr>
          <p:spPr>
            <a:xfrm>
              <a:off x="1995010" y="3754076"/>
              <a:ext cx="212501" cy="180938"/>
            </a:xfrm>
            <a:custGeom>
              <a:avLst/>
              <a:gdLst/>
              <a:ahLst/>
              <a:cxnLst/>
              <a:rect l="l" t="t" r="r" b="b"/>
              <a:pathLst>
                <a:path w="241" h="205" extrusionOk="0">
                  <a:moveTo>
                    <a:pt x="221" y="147"/>
                  </a:moveTo>
                  <a:cubicBezTo>
                    <a:pt x="214" y="147"/>
                    <a:pt x="206" y="144"/>
                    <a:pt x="201" y="138"/>
                  </a:cubicBezTo>
                  <a:cubicBezTo>
                    <a:pt x="194" y="129"/>
                    <a:pt x="190" y="116"/>
                    <a:pt x="190" y="102"/>
                  </a:cubicBezTo>
                  <a:cubicBezTo>
                    <a:pt x="190" y="89"/>
                    <a:pt x="194" y="76"/>
                    <a:pt x="201" y="67"/>
                  </a:cubicBezTo>
                  <a:cubicBezTo>
                    <a:pt x="206" y="61"/>
                    <a:pt x="214" y="58"/>
                    <a:pt x="221" y="58"/>
                  </a:cubicBezTo>
                  <a:cubicBezTo>
                    <a:pt x="229" y="58"/>
                    <a:pt x="236" y="61"/>
                    <a:pt x="241" y="68"/>
                  </a:cubicBezTo>
                  <a:cubicBezTo>
                    <a:pt x="241" y="15"/>
                    <a:pt x="241" y="15"/>
                    <a:pt x="241" y="15"/>
                  </a:cubicBezTo>
                  <a:cubicBezTo>
                    <a:pt x="241" y="7"/>
                    <a:pt x="235" y="0"/>
                    <a:pt x="227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8" y="0"/>
                    <a:pt x="52" y="7"/>
                    <a:pt x="52" y="15"/>
                  </a:cubicBezTo>
                  <a:cubicBezTo>
                    <a:pt x="52" y="85"/>
                    <a:pt x="52" y="85"/>
                    <a:pt x="52" y="85"/>
                  </a:cubicBezTo>
                  <a:cubicBezTo>
                    <a:pt x="51" y="87"/>
                    <a:pt x="49" y="89"/>
                    <a:pt x="46" y="90"/>
                  </a:cubicBezTo>
                  <a:cubicBezTo>
                    <a:pt x="41" y="90"/>
                    <a:pt x="37" y="90"/>
                    <a:pt x="34" y="85"/>
                  </a:cubicBezTo>
                  <a:cubicBezTo>
                    <a:pt x="32" y="83"/>
                    <a:pt x="31" y="80"/>
                    <a:pt x="29" y="77"/>
                  </a:cubicBezTo>
                  <a:cubicBezTo>
                    <a:pt x="24" y="69"/>
                    <a:pt x="14" y="68"/>
                    <a:pt x="8" y="75"/>
                  </a:cubicBezTo>
                  <a:cubicBezTo>
                    <a:pt x="2" y="83"/>
                    <a:pt x="0" y="93"/>
                    <a:pt x="0" y="102"/>
                  </a:cubicBezTo>
                  <a:cubicBezTo>
                    <a:pt x="0" y="112"/>
                    <a:pt x="2" y="122"/>
                    <a:pt x="8" y="129"/>
                  </a:cubicBezTo>
                  <a:cubicBezTo>
                    <a:pt x="14" y="137"/>
                    <a:pt x="24" y="136"/>
                    <a:pt x="29" y="128"/>
                  </a:cubicBezTo>
                  <a:cubicBezTo>
                    <a:pt x="31" y="125"/>
                    <a:pt x="32" y="122"/>
                    <a:pt x="34" y="120"/>
                  </a:cubicBezTo>
                  <a:cubicBezTo>
                    <a:pt x="37" y="115"/>
                    <a:pt x="41" y="115"/>
                    <a:pt x="46" y="115"/>
                  </a:cubicBezTo>
                  <a:cubicBezTo>
                    <a:pt x="49" y="115"/>
                    <a:pt x="51" y="118"/>
                    <a:pt x="52" y="120"/>
                  </a:cubicBezTo>
                  <a:cubicBezTo>
                    <a:pt x="52" y="190"/>
                    <a:pt x="52" y="190"/>
                    <a:pt x="52" y="190"/>
                  </a:cubicBezTo>
                  <a:cubicBezTo>
                    <a:pt x="52" y="198"/>
                    <a:pt x="58" y="205"/>
                    <a:pt x="67" y="205"/>
                  </a:cubicBezTo>
                  <a:cubicBezTo>
                    <a:pt x="227" y="205"/>
                    <a:pt x="227" y="205"/>
                    <a:pt x="227" y="205"/>
                  </a:cubicBezTo>
                  <a:cubicBezTo>
                    <a:pt x="235" y="205"/>
                    <a:pt x="241" y="198"/>
                    <a:pt x="241" y="190"/>
                  </a:cubicBezTo>
                  <a:cubicBezTo>
                    <a:pt x="241" y="137"/>
                    <a:pt x="241" y="137"/>
                    <a:pt x="241" y="137"/>
                  </a:cubicBezTo>
                  <a:cubicBezTo>
                    <a:pt x="236" y="144"/>
                    <a:pt x="229" y="147"/>
                    <a:pt x="221" y="147"/>
                  </a:cubicBez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40" name="Google Shape;4940;p49"/>
            <p:cNvSpPr/>
            <p:nvPr/>
          </p:nvSpPr>
          <p:spPr>
            <a:xfrm>
              <a:off x="2220560" y="3214987"/>
              <a:ext cx="173666" cy="219422"/>
            </a:xfrm>
            <a:custGeom>
              <a:avLst/>
              <a:gdLst/>
              <a:ahLst/>
              <a:cxnLst/>
              <a:rect l="l" t="t" r="r" b="b"/>
              <a:pathLst>
                <a:path w="197" h="249" extrusionOk="0">
                  <a:moveTo>
                    <a:pt x="0" y="15"/>
                  </a:move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6" y="197"/>
                    <a:pt x="15" y="197"/>
                  </a:cubicBezTo>
                  <a:cubicBezTo>
                    <a:pt x="77" y="197"/>
                    <a:pt x="77" y="197"/>
                    <a:pt x="77" y="197"/>
                  </a:cubicBezTo>
                  <a:cubicBezTo>
                    <a:pt x="80" y="198"/>
                    <a:pt x="82" y="199"/>
                    <a:pt x="82" y="202"/>
                  </a:cubicBezTo>
                  <a:cubicBezTo>
                    <a:pt x="82" y="207"/>
                    <a:pt x="82" y="212"/>
                    <a:pt x="77" y="215"/>
                  </a:cubicBezTo>
                  <a:cubicBezTo>
                    <a:pt x="75" y="217"/>
                    <a:pt x="72" y="218"/>
                    <a:pt x="69" y="219"/>
                  </a:cubicBezTo>
                  <a:cubicBezTo>
                    <a:pt x="61" y="224"/>
                    <a:pt x="60" y="235"/>
                    <a:pt x="68" y="241"/>
                  </a:cubicBezTo>
                  <a:cubicBezTo>
                    <a:pt x="75" y="247"/>
                    <a:pt x="85" y="249"/>
                    <a:pt x="95" y="249"/>
                  </a:cubicBezTo>
                  <a:cubicBezTo>
                    <a:pt x="104" y="249"/>
                    <a:pt x="115" y="247"/>
                    <a:pt x="122" y="241"/>
                  </a:cubicBezTo>
                  <a:cubicBezTo>
                    <a:pt x="129" y="235"/>
                    <a:pt x="128" y="224"/>
                    <a:pt x="120" y="219"/>
                  </a:cubicBezTo>
                  <a:cubicBezTo>
                    <a:pt x="118" y="218"/>
                    <a:pt x="115" y="217"/>
                    <a:pt x="112" y="215"/>
                  </a:cubicBezTo>
                  <a:cubicBezTo>
                    <a:pt x="108" y="212"/>
                    <a:pt x="107" y="207"/>
                    <a:pt x="108" y="202"/>
                  </a:cubicBezTo>
                  <a:cubicBezTo>
                    <a:pt x="108" y="199"/>
                    <a:pt x="110" y="198"/>
                    <a:pt x="112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0" y="197"/>
                    <a:pt x="197" y="190"/>
                    <a:pt x="197" y="182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0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6" y="0"/>
                    <a:pt x="0" y="6"/>
                    <a:pt x="0" y="15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41" name="Google Shape;4941;p49"/>
            <p:cNvSpPr/>
            <p:nvPr/>
          </p:nvSpPr>
          <p:spPr>
            <a:xfrm>
              <a:off x="2214346" y="3400890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1"/>
                    <a:pt x="102" y="51"/>
                  </a:cubicBezTo>
                  <a:cubicBezTo>
                    <a:pt x="88" y="51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2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2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2"/>
                  </a:cubicBezTo>
                  <a:cubicBezTo>
                    <a:pt x="68" y="217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7"/>
                    <a:pt x="127" y="212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2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2"/>
                    <a:pt x="147" y="2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42" name="Google Shape;4942;p49"/>
            <p:cNvSpPr/>
            <p:nvPr/>
          </p:nvSpPr>
          <p:spPr>
            <a:xfrm>
              <a:off x="1814198" y="3754076"/>
              <a:ext cx="213433" cy="180938"/>
            </a:xfrm>
            <a:custGeom>
              <a:avLst/>
              <a:gdLst/>
              <a:ahLst/>
              <a:cxnLst/>
              <a:rect l="l" t="t" r="r" b="b"/>
              <a:pathLst>
                <a:path w="242" h="205" extrusionOk="0">
                  <a:moveTo>
                    <a:pt x="222" y="147"/>
                  </a:moveTo>
                  <a:cubicBezTo>
                    <a:pt x="214" y="147"/>
                    <a:pt x="207" y="144"/>
                    <a:pt x="202" y="138"/>
                  </a:cubicBezTo>
                  <a:cubicBezTo>
                    <a:pt x="195" y="129"/>
                    <a:pt x="191" y="116"/>
                    <a:pt x="191" y="102"/>
                  </a:cubicBezTo>
                  <a:cubicBezTo>
                    <a:pt x="191" y="89"/>
                    <a:pt x="195" y="76"/>
                    <a:pt x="202" y="67"/>
                  </a:cubicBezTo>
                  <a:cubicBezTo>
                    <a:pt x="207" y="61"/>
                    <a:pt x="214" y="58"/>
                    <a:pt x="222" y="58"/>
                  </a:cubicBezTo>
                  <a:cubicBezTo>
                    <a:pt x="230" y="58"/>
                    <a:pt x="237" y="61"/>
                    <a:pt x="242" y="68"/>
                  </a:cubicBezTo>
                  <a:cubicBezTo>
                    <a:pt x="242" y="15"/>
                    <a:pt x="242" y="15"/>
                    <a:pt x="242" y="15"/>
                  </a:cubicBezTo>
                  <a:cubicBezTo>
                    <a:pt x="242" y="7"/>
                    <a:pt x="236" y="0"/>
                    <a:pt x="228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3" y="7"/>
                    <a:pt x="53" y="15"/>
                  </a:cubicBezTo>
                  <a:cubicBezTo>
                    <a:pt x="53" y="85"/>
                    <a:pt x="53" y="85"/>
                    <a:pt x="53" y="85"/>
                  </a:cubicBezTo>
                  <a:cubicBezTo>
                    <a:pt x="52" y="87"/>
                    <a:pt x="50" y="89"/>
                    <a:pt x="47" y="90"/>
                  </a:cubicBezTo>
                  <a:cubicBezTo>
                    <a:pt x="42" y="90"/>
                    <a:pt x="38" y="90"/>
                    <a:pt x="34" y="85"/>
                  </a:cubicBezTo>
                  <a:cubicBezTo>
                    <a:pt x="33" y="83"/>
                    <a:pt x="32" y="80"/>
                    <a:pt x="30" y="77"/>
                  </a:cubicBezTo>
                  <a:cubicBezTo>
                    <a:pt x="25" y="69"/>
                    <a:pt x="15" y="68"/>
                    <a:pt x="9" y="75"/>
                  </a:cubicBezTo>
                  <a:cubicBezTo>
                    <a:pt x="3" y="83"/>
                    <a:pt x="0" y="93"/>
                    <a:pt x="1" y="102"/>
                  </a:cubicBezTo>
                  <a:cubicBezTo>
                    <a:pt x="0" y="112"/>
                    <a:pt x="3" y="122"/>
                    <a:pt x="9" y="129"/>
                  </a:cubicBezTo>
                  <a:cubicBezTo>
                    <a:pt x="15" y="137"/>
                    <a:pt x="25" y="136"/>
                    <a:pt x="30" y="128"/>
                  </a:cubicBezTo>
                  <a:cubicBezTo>
                    <a:pt x="32" y="125"/>
                    <a:pt x="33" y="122"/>
                    <a:pt x="34" y="120"/>
                  </a:cubicBezTo>
                  <a:cubicBezTo>
                    <a:pt x="38" y="115"/>
                    <a:pt x="42" y="115"/>
                    <a:pt x="47" y="115"/>
                  </a:cubicBezTo>
                  <a:cubicBezTo>
                    <a:pt x="50" y="115"/>
                    <a:pt x="52" y="118"/>
                    <a:pt x="53" y="120"/>
                  </a:cubicBezTo>
                  <a:cubicBezTo>
                    <a:pt x="53" y="190"/>
                    <a:pt x="53" y="190"/>
                    <a:pt x="53" y="190"/>
                  </a:cubicBezTo>
                  <a:cubicBezTo>
                    <a:pt x="53" y="198"/>
                    <a:pt x="59" y="205"/>
                    <a:pt x="67" y="205"/>
                  </a:cubicBezTo>
                  <a:cubicBezTo>
                    <a:pt x="228" y="205"/>
                    <a:pt x="228" y="205"/>
                    <a:pt x="228" y="205"/>
                  </a:cubicBezTo>
                  <a:cubicBezTo>
                    <a:pt x="236" y="205"/>
                    <a:pt x="242" y="198"/>
                    <a:pt x="242" y="190"/>
                  </a:cubicBezTo>
                  <a:cubicBezTo>
                    <a:pt x="242" y="137"/>
                    <a:pt x="242" y="137"/>
                    <a:pt x="242" y="137"/>
                  </a:cubicBezTo>
                  <a:cubicBezTo>
                    <a:pt x="237" y="144"/>
                    <a:pt x="230" y="147"/>
                    <a:pt x="222" y="147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43" name="Google Shape;4943;p49"/>
            <p:cNvSpPr/>
            <p:nvPr/>
          </p:nvSpPr>
          <p:spPr>
            <a:xfrm>
              <a:off x="2214346" y="3580587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2"/>
                    <a:pt x="102" y="51"/>
                  </a:cubicBezTo>
                  <a:cubicBezTo>
                    <a:pt x="88" y="52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3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3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3"/>
                  </a:cubicBezTo>
                  <a:cubicBezTo>
                    <a:pt x="68" y="218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8"/>
                    <a:pt x="127" y="213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3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3"/>
                    <a:pt x="147" y="2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44" name="Google Shape;4944;p49"/>
            <p:cNvSpPr/>
            <p:nvPr/>
          </p:nvSpPr>
          <p:spPr>
            <a:xfrm>
              <a:off x="2174890" y="3760283"/>
              <a:ext cx="219335" cy="174731"/>
            </a:xfrm>
            <a:custGeom>
              <a:avLst/>
              <a:gdLst/>
              <a:ahLst/>
              <a:cxnLst/>
              <a:rect l="l" t="t" r="r" b="b"/>
              <a:pathLst>
                <a:path w="249" h="198" extrusionOk="0">
                  <a:moveTo>
                    <a:pt x="192" y="21"/>
                  </a:moveTo>
                  <a:cubicBezTo>
                    <a:pt x="192" y="28"/>
                    <a:pt x="188" y="35"/>
                    <a:pt x="182" y="41"/>
                  </a:cubicBezTo>
                  <a:cubicBezTo>
                    <a:pt x="173" y="48"/>
                    <a:pt x="161" y="52"/>
                    <a:pt x="147" y="52"/>
                  </a:cubicBezTo>
                  <a:cubicBezTo>
                    <a:pt x="133" y="52"/>
                    <a:pt x="120" y="48"/>
                    <a:pt x="112" y="41"/>
                  </a:cubicBezTo>
                  <a:cubicBezTo>
                    <a:pt x="105" y="35"/>
                    <a:pt x="102" y="28"/>
                    <a:pt x="102" y="21"/>
                  </a:cubicBezTo>
                  <a:cubicBezTo>
                    <a:pt x="102" y="13"/>
                    <a:pt x="106" y="5"/>
                    <a:pt x="112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2" y="7"/>
                    <a:pt x="52" y="15"/>
                  </a:cubicBezTo>
                  <a:cubicBezTo>
                    <a:pt x="52" y="78"/>
                    <a:pt x="52" y="78"/>
                    <a:pt x="52" y="78"/>
                  </a:cubicBezTo>
                  <a:cubicBezTo>
                    <a:pt x="51" y="80"/>
                    <a:pt x="49" y="82"/>
                    <a:pt x="47" y="83"/>
                  </a:cubicBezTo>
                  <a:cubicBezTo>
                    <a:pt x="42" y="83"/>
                    <a:pt x="37" y="83"/>
                    <a:pt x="34" y="78"/>
                  </a:cubicBezTo>
                  <a:cubicBezTo>
                    <a:pt x="32" y="76"/>
                    <a:pt x="31" y="73"/>
                    <a:pt x="29" y="70"/>
                  </a:cubicBezTo>
                  <a:cubicBezTo>
                    <a:pt x="24" y="62"/>
                    <a:pt x="14" y="61"/>
                    <a:pt x="8" y="68"/>
                  </a:cubicBezTo>
                  <a:cubicBezTo>
                    <a:pt x="2" y="76"/>
                    <a:pt x="0" y="86"/>
                    <a:pt x="0" y="95"/>
                  </a:cubicBezTo>
                  <a:cubicBezTo>
                    <a:pt x="0" y="105"/>
                    <a:pt x="2" y="115"/>
                    <a:pt x="8" y="122"/>
                  </a:cubicBezTo>
                  <a:cubicBezTo>
                    <a:pt x="14" y="130"/>
                    <a:pt x="24" y="129"/>
                    <a:pt x="29" y="121"/>
                  </a:cubicBezTo>
                  <a:cubicBezTo>
                    <a:pt x="31" y="118"/>
                    <a:pt x="32" y="115"/>
                    <a:pt x="34" y="113"/>
                  </a:cubicBezTo>
                  <a:cubicBezTo>
                    <a:pt x="37" y="108"/>
                    <a:pt x="42" y="108"/>
                    <a:pt x="47" y="108"/>
                  </a:cubicBezTo>
                  <a:cubicBezTo>
                    <a:pt x="49" y="108"/>
                    <a:pt x="51" y="111"/>
                    <a:pt x="52" y="113"/>
                  </a:cubicBezTo>
                  <a:cubicBezTo>
                    <a:pt x="52" y="183"/>
                    <a:pt x="52" y="183"/>
                    <a:pt x="52" y="183"/>
                  </a:cubicBezTo>
                  <a:cubicBezTo>
                    <a:pt x="52" y="191"/>
                    <a:pt x="59" y="198"/>
                    <a:pt x="67" y="198"/>
                  </a:cubicBezTo>
                  <a:cubicBezTo>
                    <a:pt x="234" y="198"/>
                    <a:pt x="234" y="198"/>
                    <a:pt x="234" y="198"/>
                  </a:cubicBezTo>
                  <a:cubicBezTo>
                    <a:pt x="242" y="198"/>
                    <a:pt x="249" y="191"/>
                    <a:pt x="249" y="183"/>
                  </a:cubicBezTo>
                  <a:cubicBezTo>
                    <a:pt x="249" y="15"/>
                    <a:pt x="249" y="15"/>
                    <a:pt x="249" y="15"/>
                  </a:cubicBezTo>
                  <a:cubicBezTo>
                    <a:pt x="249" y="7"/>
                    <a:pt x="242" y="0"/>
                    <a:pt x="234" y="0"/>
                  </a:cubicBezTo>
                  <a:cubicBezTo>
                    <a:pt x="182" y="0"/>
                    <a:pt x="182" y="0"/>
                    <a:pt x="182" y="0"/>
                  </a:cubicBezTo>
                  <a:cubicBezTo>
                    <a:pt x="188" y="5"/>
                    <a:pt x="192" y="13"/>
                    <a:pt x="192" y="21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945" name="Google Shape;4945;p49"/>
          <p:cNvGrpSpPr/>
          <p:nvPr/>
        </p:nvGrpSpPr>
        <p:grpSpPr>
          <a:xfrm>
            <a:off x="985694" y="2181221"/>
            <a:ext cx="445578" cy="445773"/>
            <a:chOff x="557511" y="3214925"/>
            <a:chExt cx="719836" cy="720150"/>
          </a:xfrm>
        </p:grpSpPr>
        <p:sp>
          <p:nvSpPr>
            <p:cNvPr id="4946" name="Google Shape;4946;p49"/>
            <p:cNvSpPr/>
            <p:nvPr/>
          </p:nvSpPr>
          <p:spPr>
            <a:xfrm>
              <a:off x="557511" y="3214925"/>
              <a:ext cx="434543" cy="347863"/>
            </a:xfrm>
            <a:custGeom>
              <a:avLst/>
              <a:gdLst/>
              <a:ahLst/>
              <a:cxnLst/>
              <a:rect l="l" t="t" r="r" b="b"/>
              <a:pathLst>
                <a:path w="515" h="412" extrusionOk="0">
                  <a:moveTo>
                    <a:pt x="159" y="412"/>
                  </a:moveTo>
                  <a:cubicBezTo>
                    <a:pt x="147" y="402"/>
                    <a:pt x="139" y="388"/>
                    <a:pt x="139" y="373"/>
                  </a:cubicBezTo>
                  <a:cubicBezTo>
                    <a:pt x="139" y="358"/>
                    <a:pt x="146" y="344"/>
                    <a:pt x="158" y="334"/>
                  </a:cubicBezTo>
                  <a:cubicBezTo>
                    <a:pt x="175" y="319"/>
                    <a:pt x="200" y="312"/>
                    <a:pt x="227" y="312"/>
                  </a:cubicBezTo>
                  <a:cubicBezTo>
                    <a:pt x="254" y="312"/>
                    <a:pt x="278" y="319"/>
                    <a:pt x="296" y="334"/>
                  </a:cubicBezTo>
                  <a:cubicBezTo>
                    <a:pt x="307" y="344"/>
                    <a:pt x="314" y="358"/>
                    <a:pt x="314" y="373"/>
                  </a:cubicBezTo>
                  <a:cubicBezTo>
                    <a:pt x="314" y="388"/>
                    <a:pt x="307" y="402"/>
                    <a:pt x="295" y="412"/>
                  </a:cubicBezTo>
                  <a:cubicBezTo>
                    <a:pt x="402" y="412"/>
                    <a:pt x="402" y="412"/>
                    <a:pt x="402" y="412"/>
                  </a:cubicBezTo>
                  <a:cubicBezTo>
                    <a:pt x="408" y="412"/>
                    <a:pt x="413" y="407"/>
                    <a:pt x="413" y="401"/>
                  </a:cubicBezTo>
                  <a:cubicBezTo>
                    <a:pt x="413" y="262"/>
                    <a:pt x="413" y="262"/>
                    <a:pt x="413" y="262"/>
                  </a:cubicBezTo>
                  <a:cubicBezTo>
                    <a:pt x="414" y="258"/>
                    <a:pt x="418" y="253"/>
                    <a:pt x="423" y="253"/>
                  </a:cubicBezTo>
                  <a:cubicBezTo>
                    <a:pt x="433" y="253"/>
                    <a:pt x="442" y="253"/>
                    <a:pt x="448" y="262"/>
                  </a:cubicBezTo>
                  <a:cubicBezTo>
                    <a:pt x="452" y="267"/>
                    <a:pt x="454" y="272"/>
                    <a:pt x="457" y="277"/>
                  </a:cubicBezTo>
                  <a:cubicBezTo>
                    <a:pt x="467" y="293"/>
                    <a:pt x="487" y="294"/>
                    <a:pt x="499" y="280"/>
                  </a:cubicBezTo>
                  <a:cubicBezTo>
                    <a:pt x="510" y="266"/>
                    <a:pt x="515" y="246"/>
                    <a:pt x="514" y="228"/>
                  </a:cubicBezTo>
                  <a:cubicBezTo>
                    <a:pt x="515" y="210"/>
                    <a:pt x="510" y="190"/>
                    <a:pt x="499" y="176"/>
                  </a:cubicBezTo>
                  <a:cubicBezTo>
                    <a:pt x="487" y="161"/>
                    <a:pt x="467" y="162"/>
                    <a:pt x="457" y="178"/>
                  </a:cubicBezTo>
                  <a:cubicBezTo>
                    <a:pt x="454" y="183"/>
                    <a:pt x="452" y="189"/>
                    <a:pt x="448" y="194"/>
                  </a:cubicBezTo>
                  <a:cubicBezTo>
                    <a:pt x="442" y="203"/>
                    <a:pt x="433" y="203"/>
                    <a:pt x="423" y="203"/>
                  </a:cubicBezTo>
                  <a:cubicBezTo>
                    <a:pt x="418" y="202"/>
                    <a:pt x="414" y="198"/>
                    <a:pt x="413" y="194"/>
                  </a:cubicBezTo>
                  <a:cubicBezTo>
                    <a:pt x="413" y="12"/>
                    <a:pt x="413" y="12"/>
                    <a:pt x="413" y="12"/>
                  </a:cubicBezTo>
                  <a:cubicBezTo>
                    <a:pt x="413" y="5"/>
                    <a:pt x="408" y="0"/>
                    <a:pt x="40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401"/>
                    <a:pt x="0" y="401"/>
                    <a:pt x="0" y="401"/>
                  </a:cubicBezTo>
                  <a:cubicBezTo>
                    <a:pt x="0" y="407"/>
                    <a:pt x="5" y="412"/>
                    <a:pt x="11" y="412"/>
                  </a:cubicBezTo>
                  <a:lnTo>
                    <a:pt x="159" y="4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47" name="Google Shape;4947;p49"/>
            <p:cNvSpPr/>
            <p:nvPr/>
          </p:nvSpPr>
          <p:spPr>
            <a:xfrm>
              <a:off x="929646" y="3214925"/>
              <a:ext cx="347700" cy="434664"/>
            </a:xfrm>
            <a:custGeom>
              <a:avLst/>
              <a:gdLst/>
              <a:ahLst/>
              <a:cxnLst/>
              <a:rect l="l" t="t" r="r" b="b"/>
              <a:pathLst>
                <a:path w="412" h="515" extrusionOk="0">
                  <a:moveTo>
                    <a:pt x="0" y="160"/>
                  </a:moveTo>
                  <a:cubicBezTo>
                    <a:pt x="10" y="148"/>
                    <a:pt x="24" y="140"/>
                    <a:pt x="39" y="140"/>
                  </a:cubicBezTo>
                  <a:cubicBezTo>
                    <a:pt x="54" y="140"/>
                    <a:pt x="68" y="147"/>
                    <a:pt x="78" y="159"/>
                  </a:cubicBezTo>
                  <a:cubicBezTo>
                    <a:pt x="93" y="176"/>
                    <a:pt x="100" y="201"/>
                    <a:pt x="100" y="228"/>
                  </a:cubicBezTo>
                  <a:cubicBezTo>
                    <a:pt x="100" y="255"/>
                    <a:pt x="93" y="279"/>
                    <a:pt x="78" y="296"/>
                  </a:cubicBezTo>
                  <a:cubicBezTo>
                    <a:pt x="68" y="308"/>
                    <a:pt x="54" y="315"/>
                    <a:pt x="39" y="315"/>
                  </a:cubicBezTo>
                  <a:cubicBezTo>
                    <a:pt x="24" y="315"/>
                    <a:pt x="10" y="308"/>
                    <a:pt x="0" y="296"/>
                  </a:cubicBezTo>
                  <a:cubicBezTo>
                    <a:pt x="0" y="402"/>
                    <a:pt x="0" y="402"/>
                    <a:pt x="0" y="402"/>
                  </a:cubicBezTo>
                  <a:cubicBezTo>
                    <a:pt x="0" y="409"/>
                    <a:pt x="5" y="414"/>
                    <a:pt x="11" y="414"/>
                  </a:cubicBezTo>
                  <a:cubicBezTo>
                    <a:pt x="150" y="414"/>
                    <a:pt x="150" y="414"/>
                    <a:pt x="150" y="414"/>
                  </a:cubicBezTo>
                  <a:cubicBezTo>
                    <a:pt x="154" y="415"/>
                    <a:pt x="159" y="419"/>
                    <a:pt x="159" y="424"/>
                  </a:cubicBezTo>
                  <a:cubicBezTo>
                    <a:pt x="159" y="434"/>
                    <a:pt x="159" y="443"/>
                    <a:pt x="150" y="449"/>
                  </a:cubicBezTo>
                  <a:cubicBezTo>
                    <a:pt x="145" y="452"/>
                    <a:pt x="140" y="455"/>
                    <a:pt x="135" y="458"/>
                  </a:cubicBezTo>
                  <a:cubicBezTo>
                    <a:pt x="119" y="468"/>
                    <a:pt x="118" y="488"/>
                    <a:pt x="132" y="500"/>
                  </a:cubicBezTo>
                  <a:cubicBezTo>
                    <a:pt x="146" y="511"/>
                    <a:pt x="166" y="515"/>
                    <a:pt x="184" y="515"/>
                  </a:cubicBezTo>
                  <a:cubicBezTo>
                    <a:pt x="202" y="515"/>
                    <a:pt x="222" y="511"/>
                    <a:pt x="236" y="500"/>
                  </a:cubicBezTo>
                  <a:cubicBezTo>
                    <a:pt x="251" y="488"/>
                    <a:pt x="250" y="468"/>
                    <a:pt x="234" y="458"/>
                  </a:cubicBezTo>
                  <a:cubicBezTo>
                    <a:pt x="229" y="455"/>
                    <a:pt x="223" y="452"/>
                    <a:pt x="218" y="449"/>
                  </a:cubicBezTo>
                  <a:cubicBezTo>
                    <a:pt x="209" y="443"/>
                    <a:pt x="209" y="434"/>
                    <a:pt x="209" y="424"/>
                  </a:cubicBezTo>
                  <a:cubicBezTo>
                    <a:pt x="210" y="419"/>
                    <a:pt x="214" y="415"/>
                    <a:pt x="218" y="414"/>
                  </a:cubicBezTo>
                  <a:cubicBezTo>
                    <a:pt x="400" y="414"/>
                    <a:pt x="400" y="414"/>
                    <a:pt x="400" y="414"/>
                  </a:cubicBezTo>
                  <a:cubicBezTo>
                    <a:pt x="407" y="414"/>
                    <a:pt x="412" y="409"/>
                    <a:pt x="412" y="402"/>
                  </a:cubicBezTo>
                  <a:cubicBezTo>
                    <a:pt x="412" y="12"/>
                    <a:pt x="412" y="12"/>
                    <a:pt x="412" y="12"/>
                  </a:cubicBezTo>
                  <a:cubicBezTo>
                    <a:pt x="412" y="5"/>
                    <a:pt x="407" y="0"/>
                    <a:pt x="400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lnTo>
                    <a:pt x="0" y="16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48" name="Google Shape;4948;p49"/>
            <p:cNvSpPr/>
            <p:nvPr/>
          </p:nvSpPr>
          <p:spPr>
            <a:xfrm>
              <a:off x="557511" y="3500411"/>
              <a:ext cx="347040" cy="434664"/>
            </a:xfrm>
            <a:custGeom>
              <a:avLst/>
              <a:gdLst/>
              <a:ahLst/>
              <a:cxnLst/>
              <a:rect l="l" t="t" r="r" b="b"/>
              <a:pathLst>
                <a:path w="411" h="515" extrusionOk="0">
                  <a:moveTo>
                    <a:pt x="411" y="356"/>
                  </a:moveTo>
                  <a:cubicBezTo>
                    <a:pt x="401" y="368"/>
                    <a:pt x="387" y="376"/>
                    <a:pt x="372" y="376"/>
                  </a:cubicBezTo>
                  <a:cubicBezTo>
                    <a:pt x="357" y="376"/>
                    <a:pt x="343" y="369"/>
                    <a:pt x="333" y="357"/>
                  </a:cubicBezTo>
                  <a:cubicBezTo>
                    <a:pt x="318" y="340"/>
                    <a:pt x="311" y="315"/>
                    <a:pt x="311" y="288"/>
                  </a:cubicBezTo>
                  <a:cubicBezTo>
                    <a:pt x="311" y="261"/>
                    <a:pt x="318" y="237"/>
                    <a:pt x="333" y="219"/>
                  </a:cubicBezTo>
                  <a:cubicBezTo>
                    <a:pt x="343" y="207"/>
                    <a:pt x="357" y="201"/>
                    <a:pt x="372" y="201"/>
                  </a:cubicBezTo>
                  <a:cubicBezTo>
                    <a:pt x="387" y="201"/>
                    <a:pt x="401" y="208"/>
                    <a:pt x="411" y="220"/>
                  </a:cubicBezTo>
                  <a:cubicBezTo>
                    <a:pt x="411" y="113"/>
                    <a:pt x="411" y="113"/>
                    <a:pt x="411" y="113"/>
                  </a:cubicBezTo>
                  <a:cubicBezTo>
                    <a:pt x="411" y="107"/>
                    <a:pt x="406" y="102"/>
                    <a:pt x="400" y="102"/>
                  </a:cubicBezTo>
                  <a:cubicBezTo>
                    <a:pt x="261" y="102"/>
                    <a:pt x="261" y="102"/>
                    <a:pt x="261" y="102"/>
                  </a:cubicBezTo>
                  <a:cubicBezTo>
                    <a:pt x="257" y="100"/>
                    <a:pt x="252" y="97"/>
                    <a:pt x="252" y="92"/>
                  </a:cubicBezTo>
                  <a:cubicBezTo>
                    <a:pt x="252" y="82"/>
                    <a:pt x="252" y="73"/>
                    <a:pt x="261" y="67"/>
                  </a:cubicBezTo>
                  <a:cubicBezTo>
                    <a:pt x="266" y="63"/>
                    <a:pt x="271" y="61"/>
                    <a:pt x="276" y="58"/>
                  </a:cubicBezTo>
                  <a:cubicBezTo>
                    <a:pt x="293" y="48"/>
                    <a:pt x="294" y="28"/>
                    <a:pt x="279" y="16"/>
                  </a:cubicBezTo>
                  <a:cubicBezTo>
                    <a:pt x="265" y="5"/>
                    <a:pt x="245" y="0"/>
                    <a:pt x="227" y="1"/>
                  </a:cubicBezTo>
                  <a:cubicBezTo>
                    <a:pt x="209" y="0"/>
                    <a:pt x="189" y="5"/>
                    <a:pt x="175" y="16"/>
                  </a:cubicBezTo>
                  <a:cubicBezTo>
                    <a:pt x="160" y="28"/>
                    <a:pt x="161" y="48"/>
                    <a:pt x="177" y="58"/>
                  </a:cubicBezTo>
                  <a:cubicBezTo>
                    <a:pt x="182" y="61"/>
                    <a:pt x="188" y="63"/>
                    <a:pt x="193" y="67"/>
                  </a:cubicBezTo>
                  <a:cubicBezTo>
                    <a:pt x="202" y="73"/>
                    <a:pt x="202" y="82"/>
                    <a:pt x="202" y="92"/>
                  </a:cubicBezTo>
                  <a:cubicBezTo>
                    <a:pt x="201" y="97"/>
                    <a:pt x="197" y="100"/>
                    <a:pt x="193" y="102"/>
                  </a:cubicBezTo>
                  <a:cubicBezTo>
                    <a:pt x="11" y="102"/>
                    <a:pt x="11" y="102"/>
                    <a:pt x="11" y="102"/>
                  </a:cubicBezTo>
                  <a:cubicBezTo>
                    <a:pt x="5" y="102"/>
                    <a:pt x="0" y="107"/>
                    <a:pt x="0" y="113"/>
                  </a:cubicBezTo>
                  <a:cubicBezTo>
                    <a:pt x="0" y="504"/>
                    <a:pt x="0" y="504"/>
                    <a:pt x="0" y="504"/>
                  </a:cubicBezTo>
                  <a:cubicBezTo>
                    <a:pt x="0" y="510"/>
                    <a:pt x="5" y="515"/>
                    <a:pt x="11" y="515"/>
                  </a:cubicBezTo>
                  <a:cubicBezTo>
                    <a:pt x="400" y="515"/>
                    <a:pt x="400" y="515"/>
                    <a:pt x="400" y="515"/>
                  </a:cubicBezTo>
                  <a:cubicBezTo>
                    <a:pt x="406" y="515"/>
                    <a:pt x="411" y="510"/>
                    <a:pt x="411" y="504"/>
                  </a:cubicBezTo>
                  <a:lnTo>
                    <a:pt x="411" y="35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49" name="Google Shape;4949;p49"/>
            <p:cNvSpPr/>
            <p:nvPr/>
          </p:nvSpPr>
          <p:spPr>
            <a:xfrm>
              <a:off x="842804" y="3588202"/>
              <a:ext cx="434543" cy="346873"/>
            </a:xfrm>
            <a:custGeom>
              <a:avLst/>
              <a:gdLst/>
              <a:ahLst/>
              <a:cxnLst/>
              <a:rect l="l" t="t" r="r" b="b"/>
              <a:pathLst>
                <a:path w="515" h="411" extrusionOk="0">
                  <a:moveTo>
                    <a:pt x="355" y="0"/>
                  </a:moveTo>
                  <a:cubicBezTo>
                    <a:pt x="367" y="10"/>
                    <a:pt x="375" y="24"/>
                    <a:pt x="375" y="39"/>
                  </a:cubicBezTo>
                  <a:cubicBezTo>
                    <a:pt x="375" y="54"/>
                    <a:pt x="368" y="68"/>
                    <a:pt x="356" y="78"/>
                  </a:cubicBezTo>
                  <a:cubicBezTo>
                    <a:pt x="339" y="93"/>
                    <a:pt x="314" y="100"/>
                    <a:pt x="287" y="100"/>
                  </a:cubicBezTo>
                  <a:cubicBezTo>
                    <a:pt x="260" y="100"/>
                    <a:pt x="236" y="93"/>
                    <a:pt x="219" y="78"/>
                  </a:cubicBezTo>
                  <a:cubicBezTo>
                    <a:pt x="207" y="68"/>
                    <a:pt x="200" y="54"/>
                    <a:pt x="200" y="39"/>
                  </a:cubicBezTo>
                  <a:cubicBezTo>
                    <a:pt x="200" y="24"/>
                    <a:pt x="207" y="10"/>
                    <a:pt x="219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6" y="0"/>
                    <a:pt x="101" y="5"/>
                    <a:pt x="101" y="11"/>
                  </a:cubicBezTo>
                  <a:cubicBezTo>
                    <a:pt x="101" y="150"/>
                    <a:pt x="101" y="150"/>
                    <a:pt x="101" y="150"/>
                  </a:cubicBezTo>
                  <a:cubicBezTo>
                    <a:pt x="100" y="154"/>
                    <a:pt x="96" y="159"/>
                    <a:pt x="91" y="159"/>
                  </a:cubicBezTo>
                  <a:cubicBezTo>
                    <a:pt x="81" y="159"/>
                    <a:pt x="72" y="159"/>
                    <a:pt x="66" y="150"/>
                  </a:cubicBezTo>
                  <a:cubicBezTo>
                    <a:pt x="63" y="145"/>
                    <a:pt x="60" y="140"/>
                    <a:pt x="57" y="135"/>
                  </a:cubicBezTo>
                  <a:cubicBezTo>
                    <a:pt x="47" y="118"/>
                    <a:pt x="27" y="117"/>
                    <a:pt x="15" y="132"/>
                  </a:cubicBezTo>
                  <a:cubicBezTo>
                    <a:pt x="4" y="146"/>
                    <a:pt x="0" y="166"/>
                    <a:pt x="0" y="184"/>
                  </a:cubicBezTo>
                  <a:cubicBezTo>
                    <a:pt x="0" y="202"/>
                    <a:pt x="4" y="222"/>
                    <a:pt x="15" y="236"/>
                  </a:cubicBezTo>
                  <a:cubicBezTo>
                    <a:pt x="27" y="251"/>
                    <a:pt x="47" y="250"/>
                    <a:pt x="57" y="234"/>
                  </a:cubicBezTo>
                  <a:cubicBezTo>
                    <a:pt x="60" y="229"/>
                    <a:pt x="63" y="223"/>
                    <a:pt x="66" y="218"/>
                  </a:cubicBezTo>
                  <a:cubicBezTo>
                    <a:pt x="72" y="209"/>
                    <a:pt x="81" y="209"/>
                    <a:pt x="91" y="209"/>
                  </a:cubicBezTo>
                  <a:cubicBezTo>
                    <a:pt x="96" y="210"/>
                    <a:pt x="100" y="214"/>
                    <a:pt x="101" y="218"/>
                  </a:cubicBezTo>
                  <a:cubicBezTo>
                    <a:pt x="101" y="400"/>
                    <a:pt x="101" y="400"/>
                    <a:pt x="101" y="400"/>
                  </a:cubicBezTo>
                  <a:cubicBezTo>
                    <a:pt x="101" y="406"/>
                    <a:pt x="106" y="411"/>
                    <a:pt x="113" y="411"/>
                  </a:cubicBezTo>
                  <a:cubicBezTo>
                    <a:pt x="503" y="411"/>
                    <a:pt x="503" y="411"/>
                    <a:pt x="503" y="411"/>
                  </a:cubicBezTo>
                  <a:cubicBezTo>
                    <a:pt x="510" y="411"/>
                    <a:pt x="515" y="406"/>
                    <a:pt x="515" y="400"/>
                  </a:cubicBezTo>
                  <a:cubicBezTo>
                    <a:pt x="515" y="11"/>
                    <a:pt x="515" y="11"/>
                    <a:pt x="515" y="11"/>
                  </a:cubicBezTo>
                  <a:cubicBezTo>
                    <a:pt x="515" y="5"/>
                    <a:pt x="510" y="0"/>
                    <a:pt x="503" y="0"/>
                  </a:cubicBezTo>
                  <a:lnTo>
                    <a:pt x="3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950" name="Google Shape;4950;p49"/>
          <p:cNvGrpSpPr/>
          <p:nvPr/>
        </p:nvGrpSpPr>
        <p:grpSpPr>
          <a:xfrm>
            <a:off x="929577" y="3617556"/>
            <a:ext cx="445905" cy="400522"/>
            <a:chOff x="1147762" y="1131887"/>
            <a:chExt cx="5137150" cy="4619626"/>
          </a:xfrm>
        </p:grpSpPr>
        <p:sp>
          <p:nvSpPr>
            <p:cNvPr id="4951" name="Google Shape;4951;p49"/>
            <p:cNvSpPr/>
            <p:nvPr/>
          </p:nvSpPr>
          <p:spPr>
            <a:xfrm>
              <a:off x="1147762" y="2425700"/>
              <a:ext cx="2505075" cy="3325813"/>
            </a:xfrm>
            <a:custGeom>
              <a:avLst/>
              <a:gdLst/>
              <a:ahLst/>
              <a:cxnLst/>
              <a:rect l="l" t="t" r="r" b="b"/>
              <a:pathLst>
                <a:path w="566" h="751" extrusionOk="0">
                  <a:moveTo>
                    <a:pt x="62" y="403"/>
                  </a:moveTo>
                  <a:cubicBezTo>
                    <a:pt x="9" y="496"/>
                    <a:pt x="0" y="584"/>
                    <a:pt x="37" y="649"/>
                  </a:cubicBezTo>
                  <a:cubicBezTo>
                    <a:pt x="75" y="715"/>
                    <a:pt x="155" y="751"/>
                    <a:pt x="263" y="751"/>
                  </a:cubicBezTo>
                  <a:cubicBezTo>
                    <a:pt x="449" y="751"/>
                    <a:pt x="449" y="751"/>
                    <a:pt x="449" y="751"/>
                  </a:cubicBezTo>
                  <a:cubicBezTo>
                    <a:pt x="413" y="733"/>
                    <a:pt x="375" y="705"/>
                    <a:pt x="351" y="658"/>
                  </a:cubicBezTo>
                  <a:cubicBezTo>
                    <a:pt x="303" y="564"/>
                    <a:pt x="352" y="480"/>
                    <a:pt x="355" y="476"/>
                  </a:cubicBezTo>
                  <a:cubicBezTo>
                    <a:pt x="370" y="450"/>
                    <a:pt x="370" y="450"/>
                    <a:pt x="370" y="450"/>
                  </a:cubicBezTo>
                  <a:cubicBezTo>
                    <a:pt x="566" y="111"/>
                    <a:pt x="566" y="111"/>
                    <a:pt x="566" y="111"/>
                  </a:cubicBezTo>
                  <a:cubicBezTo>
                    <a:pt x="555" y="92"/>
                    <a:pt x="555" y="92"/>
                    <a:pt x="555" y="92"/>
                  </a:cubicBezTo>
                  <a:cubicBezTo>
                    <a:pt x="550" y="85"/>
                    <a:pt x="487" y="0"/>
                    <a:pt x="398" y="0"/>
                  </a:cubicBezTo>
                  <a:cubicBezTo>
                    <a:pt x="310" y="0"/>
                    <a:pt x="265" y="55"/>
                    <a:pt x="249" y="79"/>
                  </a:cubicBezTo>
                  <a:lnTo>
                    <a:pt x="62" y="40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52" name="Google Shape;4952;p49"/>
            <p:cNvSpPr/>
            <p:nvPr/>
          </p:nvSpPr>
          <p:spPr>
            <a:xfrm>
              <a:off x="2617787" y="3519487"/>
              <a:ext cx="3667125" cy="2232024"/>
            </a:xfrm>
            <a:custGeom>
              <a:avLst/>
              <a:gdLst/>
              <a:ahLst/>
              <a:cxnLst/>
              <a:rect l="l" t="t" r="r" b="b"/>
              <a:pathLst>
                <a:path w="829" h="504" extrusionOk="0">
                  <a:moveTo>
                    <a:pt x="766" y="156"/>
                  </a:moveTo>
                  <a:cubicBezTo>
                    <a:pt x="676" y="0"/>
                    <a:pt x="676" y="0"/>
                    <a:pt x="676" y="0"/>
                  </a:cubicBezTo>
                  <a:cubicBezTo>
                    <a:pt x="680" y="40"/>
                    <a:pt x="676" y="87"/>
                    <a:pt x="651" y="131"/>
                  </a:cubicBezTo>
                  <a:cubicBezTo>
                    <a:pt x="600" y="220"/>
                    <a:pt x="492" y="222"/>
                    <a:pt x="479" y="222"/>
                  </a:cubicBezTo>
                  <a:cubicBezTo>
                    <a:pt x="479" y="222"/>
                    <a:pt x="479" y="222"/>
                    <a:pt x="479" y="222"/>
                  </a:cubicBezTo>
                  <a:cubicBezTo>
                    <a:pt x="448" y="222"/>
                    <a:pt x="448" y="222"/>
                    <a:pt x="448" y="222"/>
                  </a:cubicBezTo>
                  <a:cubicBezTo>
                    <a:pt x="57" y="222"/>
                    <a:pt x="57" y="222"/>
                    <a:pt x="57" y="222"/>
                  </a:cubicBezTo>
                  <a:cubicBezTo>
                    <a:pt x="45" y="242"/>
                    <a:pt x="45" y="242"/>
                    <a:pt x="45" y="242"/>
                  </a:cubicBezTo>
                  <a:cubicBezTo>
                    <a:pt x="43" y="246"/>
                    <a:pt x="0" y="318"/>
                    <a:pt x="42" y="399"/>
                  </a:cubicBezTo>
                  <a:cubicBezTo>
                    <a:pt x="91" y="495"/>
                    <a:pt x="209" y="503"/>
                    <a:pt x="216" y="504"/>
                  </a:cubicBezTo>
                  <a:cubicBezTo>
                    <a:pt x="566" y="504"/>
                    <a:pt x="566" y="504"/>
                    <a:pt x="566" y="504"/>
                  </a:cubicBezTo>
                  <a:cubicBezTo>
                    <a:pt x="674" y="504"/>
                    <a:pt x="754" y="468"/>
                    <a:pt x="792" y="402"/>
                  </a:cubicBezTo>
                  <a:cubicBezTo>
                    <a:pt x="829" y="337"/>
                    <a:pt x="820" y="249"/>
                    <a:pt x="766" y="1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53" name="Google Shape;4953;p49"/>
            <p:cNvSpPr/>
            <p:nvPr/>
          </p:nvSpPr>
          <p:spPr>
            <a:xfrm>
              <a:off x="2449512" y="1131887"/>
              <a:ext cx="3167061" cy="3259137"/>
            </a:xfrm>
            <a:custGeom>
              <a:avLst/>
              <a:gdLst/>
              <a:ahLst/>
              <a:cxnLst/>
              <a:rect l="l" t="t" r="r" b="b"/>
              <a:pathLst>
                <a:path w="716" h="736" extrusionOk="0">
                  <a:moveTo>
                    <a:pt x="487" y="145"/>
                  </a:moveTo>
                  <a:cubicBezTo>
                    <a:pt x="433" y="52"/>
                    <a:pt x="362" y="0"/>
                    <a:pt x="286" y="0"/>
                  </a:cubicBezTo>
                  <a:cubicBezTo>
                    <a:pt x="211" y="0"/>
                    <a:pt x="140" y="52"/>
                    <a:pt x="86" y="145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27" y="278"/>
                    <a:pt x="61" y="266"/>
                    <a:pt x="104" y="266"/>
                  </a:cubicBezTo>
                  <a:cubicBezTo>
                    <a:pt x="210" y="266"/>
                    <a:pt x="279" y="365"/>
                    <a:pt x="282" y="370"/>
                  </a:cubicBezTo>
                  <a:cubicBezTo>
                    <a:pt x="283" y="371"/>
                    <a:pt x="283" y="371"/>
                    <a:pt x="283" y="371"/>
                  </a:cubicBezTo>
                  <a:cubicBezTo>
                    <a:pt x="293" y="390"/>
                    <a:pt x="293" y="390"/>
                    <a:pt x="293" y="390"/>
                  </a:cubicBezTo>
                  <a:cubicBezTo>
                    <a:pt x="298" y="397"/>
                    <a:pt x="298" y="397"/>
                    <a:pt x="298" y="397"/>
                  </a:cubicBezTo>
                  <a:cubicBezTo>
                    <a:pt x="493" y="736"/>
                    <a:pt x="493" y="736"/>
                    <a:pt x="493" y="736"/>
                  </a:cubicBezTo>
                  <a:cubicBezTo>
                    <a:pt x="517" y="736"/>
                    <a:pt x="517" y="736"/>
                    <a:pt x="517" y="736"/>
                  </a:cubicBezTo>
                  <a:cubicBezTo>
                    <a:pt x="517" y="736"/>
                    <a:pt x="517" y="736"/>
                    <a:pt x="517" y="736"/>
                  </a:cubicBezTo>
                  <a:cubicBezTo>
                    <a:pt x="522" y="736"/>
                    <a:pt x="622" y="735"/>
                    <a:pt x="667" y="657"/>
                  </a:cubicBezTo>
                  <a:cubicBezTo>
                    <a:pt x="716" y="573"/>
                    <a:pt x="672" y="467"/>
                    <a:pt x="668" y="459"/>
                  </a:cubicBezTo>
                  <a:lnTo>
                    <a:pt x="487" y="14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954" name="Google Shape;4954;p49"/>
          <p:cNvGrpSpPr/>
          <p:nvPr/>
        </p:nvGrpSpPr>
        <p:grpSpPr>
          <a:xfrm>
            <a:off x="1726906" y="3611210"/>
            <a:ext cx="445901" cy="413282"/>
            <a:chOff x="1570037" y="1341437"/>
            <a:chExt cx="4943475" cy="4576762"/>
          </a:xfrm>
        </p:grpSpPr>
        <p:sp>
          <p:nvSpPr>
            <p:cNvPr id="4955" name="Google Shape;4955;p49"/>
            <p:cNvSpPr/>
            <p:nvPr/>
          </p:nvSpPr>
          <p:spPr>
            <a:xfrm>
              <a:off x="4814887" y="3284537"/>
              <a:ext cx="1673225" cy="1187450"/>
            </a:xfrm>
            <a:custGeom>
              <a:avLst/>
              <a:gdLst/>
              <a:ahLst/>
              <a:cxnLst/>
              <a:rect l="l" t="t" r="r" b="b"/>
              <a:pathLst>
                <a:path w="381" h="270" extrusionOk="0">
                  <a:moveTo>
                    <a:pt x="295" y="270"/>
                  </a:moveTo>
                  <a:cubicBezTo>
                    <a:pt x="336" y="270"/>
                    <a:pt x="381" y="237"/>
                    <a:pt x="360" y="184"/>
                  </a:cubicBezTo>
                  <a:cubicBezTo>
                    <a:pt x="360" y="184"/>
                    <a:pt x="360" y="184"/>
                    <a:pt x="360" y="184"/>
                  </a:cubicBezTo>
                  <a:cubicBezTo>
                    <a:pt x="254" y="0"/>
                    <a:pt x="254" y="0"/>
                    <a:pt x="254" y="0"/>
                  </a:cubicBezTo>
                  <a:cubicBezTo>
                    <a:pt x="6" y="142"/>
                    <a:pt x="6" y="142"/>
                    <a:pt x="6" y="142"/>
                  </a:cubicBezTo>
                  <a:cubicBezTo>
                    <a:pt x="80" y="270"/>
                    <a:pt x="80" y="270"/>
                    <a:pt x="80" y="270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0"/>
                    <a:pt x="0" y="270"/>
                    <a:pt x="0" y="270"/>
                  </a:cubicBezTo>
                  <a:lnTo>
                    <a:pt x="295" y="270"/>
                  </a:ln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56" name="Google Shape;4956;p49"/>
            <p:cNvSpPr/>
            <p:nvPr/>
          </p:nvSpPr>
          <p:spPr>
            <a:xfrm>
              <a:off x="2355850" y="4164012"/>
              <a:ext cx="1208087" cy="1560512"/>
            </a:xfrm>
            <a:custGeom>
              <a:avLst/>
              <a:gdLst/>
              <a:ahLst/>
              <a:cxnLst/>
              <a:rect l="l" t="t" r="r" b="b"/>
              <a:pathLst>
                <a:path w="275" h="355" extrusionOk="0">
                  <a:moveTo>
                    <a:pt x="275" y="70"/>
                  </a:moveTo>
                  <a:cubicBezTo>
                    <a:pt x="128" y="70"/>
                    <a:pt x="128" y="70"/>
                    <a:pt x="128" y="7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20" y="256"/>
                    <a:pt x="20" y="256"/>
                    <a:pt x="20" y="256"/>
                  </a:cubicBezTo>
                  <a:cubicBezTo>
                    <a:pt x="0" y="291"/>
                    <a:pt x="5" y="346"/>
                    <a:pt x="62" y="354"/>
                  </a:cubicBezTo>
                  <a:cubicBezTo>
                    <a:pt x="62" y="355"/>
                    <a:pt x="62" y="355"/>
                    <a:pt x="62" y="355"/>
                  </a:cubicBezTo>
                  <a:cubicBezTo>
                    <a:pt x="275" y="355"/>
                    <a:pt x="275" y="355"/>
                    <a:pt x="275" y="355"/>
                  </a:cubicBezTo>
                  <a:lnTo>
                    <a:pt x="275" y="70"/>
                  </a:ln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57" name="Google Shape;4957;p49"/>
            <p:cNvSpPr/>
            <p:nvPr/>
          </p:nvSpPr>
          <p:spPr>
            <a:xfrm>
              <a:off x="2636837" y="1443037"/>
              <a:ext cx="1581150" cy="1635125"/>
            </a:xfrm>
            <a:custGeom>
              <a:avLst/>
              <a:gdLst/>
              <a:ahLst/>
              <a:cxnLst/>
              <a:rect l="l" t="t" r="r" b="b"/>
              <a:pathLst>
                <a:path w="360" h="372" extrusionOk="0">
                  <a:moveTo>
                    <a:pt x="213" y="58"/>
                  </a:moveTo>
                  <a:cubicBezTo>
                    <a:pt x="192" y="23"/>
                    <a:pt x="142" y="0"/>
                    <a:pt x="106" y="45"/>
                  </a:cubicBezTo>
                  <a:cubicBezTo>
                    <a:pt x="106" y="45"/>
                    <a:pt x="106" y="45"/>
                    <a:pt x="106" y="45"/>
                  </a:cubicBezTo>
                  <a:cubicBezTo>
                    <a:pt x="0" y="229"/>
                    <a:pt x="0" y="229"/>
                    <a:pt x="0" y="229"/>
                  </a:cubicBezTo>
                  <a:cubicBezTo>
                    <a:pt x="247" y="372"/>
                    <a:pt x="247" y="372"/>
                    <a:pt x="247" y="372"/>
                  </a:cubicBezTo>
                  <a:cubicBezTo>
                    <a:pt x="320" y="246"/>
                    <a:pt x="320" y="246"/>
                    <a:pt x="320" y="246"/>
                  </a:cubicBezTo>
                  <a:cubicBezTo>
                    <a:pt x="360" y="314"/>
                    <a:pt x="360" y="314"/>
                    <a:pt x="360" y="314"/>
                  </a:cubicBezTo>
                  <a:cubicBezTo>
                    <a:pt x="360" y="314"/>
                    <a:pt x="360" y="314"/>
                    <a:pt x="360" y="314"/>
                  </a:cubicBezTo>
                  <a:lnTo>
                    <a:pt x="213" y="58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58" name="Google Shape;4958;p49"/>
            <p:cNvSpPr/>
            <p:nvPr/>
          </p:nvSpPr>
          <p:spPr>
            <a:xfrm>
              <a:off x="1570037" y="3162300"/>
              <a:ext cx="1800225" cy="2562225"/>
            </a:xfrm>
            <a:custGeom>
              <a:avLst/>
              <a:gdLst/>
              <a:ahLst/>
              <a:cxnLst/>
              <a:rect l="l" t="t" r="r" b="b"/>
              <a:pathLst>
                <a:path w="410" h="583" extrusionOk="0">
                  <a:moveTo>
                    <a:pt x="410" y="206"/>
                  </a:moveTo>
                  <a:cubicBezTo>
                    <a:pt x="314" y="0"/>
                    <a:pt x="314" y="0"/>
                    <a:pt x="314" y="0"/>
                  </a:cubicBezTo>
                  <a:cubicBezTo>
                    <a:pt x="86" y="20"/>
                    <a:pt x="86" y="20"/>
                    <a:pt x="86" y="20"/>
                  </a:cubicBezTo>
                  <a:cubicBezTo>
                    <a:pt x="125" y="42"/>
                    <a:pt x="125" y="42"/>
                    <a:pt x="125" y="42"/>
                  </a:cubicBezTo>
                  <a:cubicBezTo>
                    <a:pt x="20" y="223"/>
                    <a:pt x="20" y="223"/>
                    <a:pt x="20" y="223"/>
                  </a:cubicBezTo>
                  <a:cubicBezTo>
                    <a:pt x="0" y="258"/>
                    <a:pt x="0" y="302"/>
                    <a:pt x="20" y="337"/>
                  </a:cubicBezTo>
                  <a:cubicBezTo>
                    <a:pt x="129" y="526"/>
                    <a:pt x="129" y="526"/>
                    <a:pt x="129" y="526"/>
                  </a:cubicBezTo>
                  <a:cubicBezTo>
                    <a:pt x="150" y="561"/>
                    <a:pt x="188" y="583"/>
                    <a:pt x="228" y="583"/>
                  </a:cubicBezTo>
                  <a:cubicBezTo>
                    <a:pt x="241" y="583"/>
                    <a:pt x="241" y="583"/>
                    <a:pt x="241" y="583"/>
                  </a:cubicBezTo>
                  <a:cubicBezTo>
                    <a:pt x="241" y="582"/>
                    <a:pt x="241" y="582"/>
                    <a:pt x="241" y="582"/>
                  </a:cubicBezTo>
                  <a:cubicBezTo>
                    <a:pt x="184" y="574"/>
                    <a:pt x="179" y="519"/>
                    <a:pt x="199" y="484"/>
                  </a:cubicBezTo>
                  <a:cubicBezTo>
                    <a:pt x="347" y="228"/>
                    <a:pt x="347" y="228"/>
                    <a:pt x="347" y="228"/>
                  </a:cubicBezTo>
                  <a:cubicBezTo>
                    <a:pt x="347" y="228"/>
                    <a:pt x="347" y="228"/>
                    <a:pt x="347" y="228"/>
                  </a:cubicBezTo>
                  <a:cubicBezTo>
                    <a:pt x="372" y="185"/>
                    <a:pt x="372" y="185"/>
                    <a:pt x="372" y="185"/>
                  </a:cubicBezTo>
                  <a:lnTo>
                    <a:pt x="410" y="206"/>
                  </a:lnTo>
                  <a:close/>
                </a:path>
              </a:pathLst>
            </a:custGeom>
            <a:solidFill>
              <a:srgbClr val="76A5A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59" name="Google Shape;4959;p49"/>
            <p:cNvSpPr/>
            <p:nvPr/>
          </p:nvSpPr>
          <p:spPr>
            <a:xfrm>
              <a:off x="3101975" y="1341437"/>
              <a:ext cx="2481262" cy="1855787"/>
            </a:xfrm>
            <a:custGeom>
              <a:avLst/>
              <a:gdLst/>
              <a:ahLst/>
              <a:cxnLst/>
              <a:rect l="l" t="t" r="r" b="b"/>
              <a:pathLst>
                <a:path w="565" h="422" extrusionOk="0">
                  <a:moveTo>
                    <a:pt x="526" y="238"/>
                  </a:moveTo>
                  <a:cubicBezTo>
                    <a:pt x="421" y="57"/>
                    <a:pt x="421" y="57"/>
                    <a:pt x="421" y="57"/>
                  </a:cubicBezTo>
                  <a:cubicBezTo>
                    <a:pt x="401" y="21"/>
                    <a:pt x="363" y="0"/>
                    <a:pt x="32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65" y="0"/>
                    <a:pt x="27" y="21"/>
                    <a:pt x="7" y="57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36" y="23"/>
                    <a:pt x="86" y="46"/>
                    <a:pt x="107" y="81"/>
                  </a:cubicBezTo>
                  <a:cubicBezTo>
                    <a:pt x="254" y="337"/>
                    <a:pt x="254" y="337"/>
                    <a:pt x="254" y="337"/>
                  </a:cubicBezTo>
                  <a:cubicBezTo>
                    <a:pt x="254" y="337"/>
                    <a:pt x="254" y="337"/>
                    <a:pt x="254" y="337"/>
                  </a:cubicBezTo>
                  <a:cubicBezTo>
                    <a:pt x="279" y="381"/>
                    <a:pt x="279" y="381"/>
                    <a:pt x="279" y="381"/>
                  </a:cubicBezTo>
                  <a:cubicBezTo>
                    <a:pt x="241" y="402"/>
                    <a:pt x="241" y="402"/>
                    <a:pt x="241" y="402"/>
                  </a:cubicBezTo>
                  <a:cubicBezTo>
                    <a:pt x="468" y="422"/>
                    <a:pt x="468" y="422"/>
                    <a:pt x="468" y="422"/>
                  </a:cubicBezTo>
                  <a:cubicBezTo>
                    <a:pt x="565" y="216"/>
                    <a:pt x="565" y="216"/>
                    <a:pt x="565" y="216"/>
                  </a:cubicBezTo>
                  <a:lnTo>
                    <a:pt x="526" y="238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60" name="Google Shape;4960;p49"/>
            <p:cNvSpPr/>
            <p:nvPr/>
          </p:nvSpPr>
          <p:spPr>
            <a:xfrm>
              <a:off x="4019550" y="4094162"/>
              <a:ext cx="2493962" cy="1824037"/>
            </a:xfrm>
            <a:custGeom>
              <a:avLst/>
              <a:gdLst/>
              <a:ahLst/>
              <a:cxnLst/>
              <a:rect l="l" t="t" r="r" b="b"/>
              <a:pathLst>
                <a:path w="568" h="415" extrusionOk="0">
                  <a:moveTo>
                    <a:pt x="547" y="11"/>
                  </a:moveTo>
                  <a:cubicBezTo>
                    <a:pt x="541" y="0"/>
                    <a:pt x="541" y="0"/>
                    <a:pt x="541" y="0"/>
                  </a:cubicBezTo>
                  <a:cubicBezTo>
                    <a:pt x="541" y="0"/>
                    <a:pt x="541" y="0"/>
                    <a:pt x="541" y="0"/>
                  </a:cubicBezTo>
                  <a:cubicBezTo>
                    <a:pt x="562" y="53"/>
                    <a:pt x="517" y="86"/>
                    <a:pt x="476" y="86"/>
                  </a:cubicBezTo>
                  <a:cubicBezTo>
                    <a:pt x="181" y="86"/>
                    <a:pt x="181" y="86"/>
                    <a:pt x="181" y="86"/>
                  </a:cubicBezTo>
                  <a:cubicBezTo>
                    <a:pt x="181" y="86"/>
                    <a:pt x="181" y="86"/>
                    <a:pt x="181" y="86"/>
                  </a:cubicBezTo>
                  <a:cubicBezTo>
                    <a:pt x="131" y="86"/>
                    <a:pt x="131" y="86"/>
                    <a:pt x="131" y="86"/>
                  </a:cubicBezTo>
                  <a:cubicBezTo>
                    <a:pt x="131" y="41"/>
                    <a:pt x="131" y="41"/>
                    <a:pt x="131" y="41"/>
                  </a:cubicBezTo>
                  <a:cubicBezTo>
                    <a:pt x="0" y="228"/>
                    <a:pt x="0" y="228"/>
                    <a:pt x="0" y="228"/>
                  </a:cubicBezTo>
                  <a:cubicBezTo>
                    <a:pt x="131" y="415"/>
                    <a:pt x="131" y="415"/>
                    <a:pt x="131" y="415"/>
                  </a:cubicBezTo>
                  <a:cubicBezTo>
                    <a:pt x="131" y="371"/>
                    <a:pt x="131" y="371"/>
                    <a:pt x="131" y="371"/>
                  </a:cubicBezTo>
                  <a:cubicBezTo>
                    <a:pt x="340" y="371"/>
                    <a:pt x="340" y="371"/>
                    <a:pt x="340" y="371"/>
                  </a:cubicBezTo>
                  <a:cubicBezTo>
                    <a:pt x="380" y="371"/>
                    <a:pt x="418" y="349"/>
                    <a:pt x="438" y="314"/>
                  </a:cubicBezTo>
                  <a:cubicBezTo>
                    <a:pt x="547" y="125"/>
                    <a:pt x="547" y="125"/>
                    <a:pt x="547" y="125"/>
                  </a:cubicBezTo>
                  <a:cubicBezTo>
                    <a:pt x="568" y="90"/>
                    <a:pt x="568" y="46"/>
                    <a:pt x="547" y="11"/>
                  </a:cubicBezTo>
                  <a:close/>
                </a:path>
              </a:pathLst>
            </a:custGeom>
            <a:solidFill>
              <a:srgbClr val="93C47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961" name="Google Shape;4961;p49"/>
          <p:cNvGrpSpPr/>
          <p:nvPr/>
        </p:nvGrpSpPr>
        <p:grpSpPr>
          <a:xfrm>
            <a:off x="4212229" y="3595311"/>
            <a:ext cx="441332" cy="445721"/>
            <a:chOff x="5770007" y="5489899"/>
            <a:chExt cx="712976" cy="720067"/>
          </a:xfrm>
        </p:grpSpPr>
        <p:sp>
          <p:nvSpPr>
            <p:cNvPr id="4962" name="Google Shape;4962;p49"/>
            <p:cNvSpPr/>
            <p:nvPr/>
          </p:nvSpPr>
          <p:spPr>
            <a:xfrm>
              <a:off x="6229483" y="5489899"/>
              <a:ext cx="253500" cy="255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63" name="Google Shape;4963;p49"/>
            <p:cNvSpPr/>
            <p:nvPr/>
          </p:nvSpPr>
          <p:spPr>
            <a:xfrm>
              <a:off x="5770007" y="5489899"/>
              <a:ext cx="252900" cy="255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64" name="Google Shape;4964;p49"/>
            <p:cNvSpPr/>
            <p:nvPr/>
          </p:nvSpPr>
          <p:spPr>
            <a:xfrm>
              <a:off x="6229483" y="5954666"/>
              <a:ext cx="253500" cy="255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65" name="Google Shape;4965;p49"/>
            <p:cNvSpPr/>
            <p:nvPr/>
          </p:nvSpPr>
          <p:spPr>
            <a:xfrm>
              <a:off x="5770007" y="5954666"/>
              <a:ext cx="252900" cy="255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66" name="Google Shape;4966;p49"/>
            <p:cNvSpPr/>
            <p:nvPr/>
          </p:nvSpPr>
          <p:spPr>
            <a:xfrm>
              <a:off x="6011100" y="5535496"/>
              <a:ext cx="228017" cy="163872"/>
            </a:xfrm>
            <a:custGeom>
              <a:avLst/>
              <a:gdLst/>
              <a:ahLst/>
              <a:cxnLst/>
              <a:rect l="l" t="t" r="r" b="b"/>
              <a:pathLst>
                <a:path w="362" h="258" extrusionOk="0">
                  <a:moveTo>
                    <a:pt x="362" y="0"/>
                  </a:moveTo>
                  <a:cubicBezTo>
                    <a:pt x="220" y="71"/>
                    <a:pt x="142" y="71"/>
                    <a:pt x="0" y="0"/>
                  </a:cubicBezTo>
                  <a:cubicBezTo>
                    <a:pt x="26" y="37"/>
                    <a:pt x="41" y="81"/>
                    <a:pt x="41" y="129"/>
                  </a:cubicBezTo>
                  <a:cubicBezTo>
                    <a:pt x="41" y="177"/>
                    <a:pt x="26" y="222"/>
                    <a:pt x="0" y="258"/>
                  </a:cubicBezTo>
                  <a:cubicBezTo>
                    <a:pt x="142" y="188"/>
                    <a:pt x="220" y="188"/>
                    <a:pt x="362" y="258"/>
                  </a:cubicBezTo>
                  <a:cubicBezTo>
                    <a:pt x="336" y="222"/>
                    <a:pt x="321" y="177"/>
                    <a:pt x="321" y="129"/>
                  </a:cubicBezTo>
                  <a:cubicBezTo>
                    <a:pt x="321" y="81"/>
                    <a:pt x="336" y="37"/>
                    <a:pt x="3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67" name="Google Shape;4967;p49"/>
            <p:cNvSpPr/>
            <p:nvPr/>
          </p:nvSpPr>
          <p:spPr>
            <a:xfrm>
              <a:off x="6011100" y="6000263"/>
              <a:ext cx="228017" cy="164103"/>
            </a:xfrm>
            <a:custGeom>
              <a:avLst/>
              <a:gdLst/>
              <a:ahLst/>
              <a:cxnLst/>
              <a:rect l="l" t="t" r="r" b="b"/>
              <a:pathLst>
                <a:path w="362" h="258" extrusionOk="0">
                  <a:moveTo>
                    <a:pt x="321" y="129"/>
                  </a:moveTo>
                  <a:cubicBezTo>
                    <a:pt x="321" y="81"/>
                    <a:pt x="336" y="36"/>
                    <a:pt x="362" y="0"/>
                  </a:cubicBezTo>
                  <a:cubicBezTo>
                    <a:pt x="220" y="70"/>
                    <a:pt x="142" y="70"/>
                    <a:pt x="0" y="0"/>
                  </a:cubicBezTo>
                  <a:cubicBezTo>
                    <a:pt x="26" y="36"/>
                    <a:pt x="41" y="81"/>
                    <a:pt x="41" y="129"/>
                  </a:cubicBezTo>
                  <a:cubicBezTo>
                    <a:pt x="41" y="177"/>
                    <a:pt x="26" y="221"/>
                    <a:pt x="0" y="258"/>
                  </a:cubicBezTo>
                  <a:cubicBezTo>
                    <a:pt x="142" y="188"/>
                    <a:pt x="220" y="188"/>
                    <a:pt x="362" y="258"/>
                  </a:cubicBezTo>
                  <a:cubicBezTo>
                    <a:pt x="336" y="221"/>
                    <a:pt x="321" y="177"/>
                    <a:pt x="321" y="12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68" name="Google Shape;4968;p49"/>
            <p:cNvSpPr/>
            <p:nvPr/>
          </p:nvSpPr>
          <p:spPr>
            <a:xfrm>
              <a:off x="5814051" y="5734318"/>
              <a:ext cx="162411" cy="230995"/>
            </a:xfrm>
            <a:custGeom>
              <a:avLst/>
              <a:gdLst/>
              <a:ahLst/>
              <a:cxnLst/>
              <a:rect l="l" t="t" r="r" b="b"/>
              <a:pathLst>
                <a:path w="258" h="363" extrusionOk="0">
                  <a:moveTo>
                    <a:pt x="0" y="363"/>
                  </a:moveTo>
                  <a:cubicBezTo>
                    <a:pt x="36" y="337"/>
                    <a:pt x="81" y="322"/>
                    <a:pt x="129" y="322"/>
                  </a:cubicBezTo>
                  <a:cubicBezTo>
                    <a:pt x="177" y="322"/>
                    <a:pt x="221" y="337"/>
                    <a:pt x="258" y="363"/>
                  </a:cubicBezTo>
                  <a:cubicBezTo>
                    <a:pt x="188" y="221"/>
                    <a:pt x="188" y="142"/>
                    <a:pt x="258" y="0"/>
                  </a:cubicBezTo>
                  <a:cubicBezTo>
                    <a:pt x="221" y="26"/>
                    <a:pt x="177" y="41"/>
                    <a:pt x="129" y="41"/>
                  </a:cubicBezTo>
                  <a:cubicBezTo>
                    <a:pt x="81" y="41"/>
                    <a:pt x="36" y="26"/>
                    <a:pt x="0" y="0"/>
                  </a:cubicBezTo>
                  <a:cubicBezTo>
                    <a:pt x="70" y="142"/>
                    <a:pt x="70" y="221"/>
                    <a:pt x="0" y="3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69" name="Google Shape;4969;p49"/>
            <p:cNvSpPr/>
            <p:nvPr/>
          </p:nvSpPr>
          <p:spPr>
            <a:xfrm>
              <a:off x="6273756" y="5735013"/>
              <a:ext cx="162411" cy="230300"/>
            </a:xfrm>
            <a:custGeom>
              <a:avLst/>
              <a:gdLst/>
              <a:ahLst/>
              <a:cxnLst/>
              <a:rect l="l" t="t" r="r" b="b"/>
              <a:pathLst>
                <a:path w="258" h="362" extrusionOk="0">
                  <a:moveTo>
                    <a:pt x="258" y="0"/>
                  </a:moveTo>
                  <a:cubicBezTo>
                    <a:pt x="222" y="25"/>
                    <a:pt x="177" y="40"/>
                    <a:pt x="129" y="40"/>
                  </a:cubicBezTo>
                  <a:cubicBezTo>
                    <a:pt x="81" y="40"/>
                    <a:pt x="37" y="25"/>
                    <a:pt x="0" y="0"/>
                  </a:cubicBezTo>
                  <a:cubicBezTo>
                    <a:pt x="70" y="142"/>
                    <a:pt x="70" y="220"/>
                    <a:pt x="0" y="362"/>
                  </a:cubicBezTo>
                  <a:cubicBezTo>
                    <a:pt x="37" y="336"/>
                    <a:pt x="81" y="321"/>
                    <a:pt x="129" y="321"/>
                  </a:cubicBezTo>
                  <a:cubicBezTo>
                    <a:pt x="177" y="321"/>
                    <a:pt x="222" y="336"/>
                    <a:pt x="258" y="362"/>
                  </a:cubicBezTo>
                  <a:cubicBezTo>
                    <a:pt x="188" y="220"/>
                    <a:pt x="188" y="142"/>
                    <a:pt x="2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970" name="Google Shape;4970;p49"/>
          <p:cNvGrpSpPr/>
          <p:nvPr/>
        </p:nvGrpSpPr>
        <p:grpSpPr>
          <a:xfrm>
            <a:off x="5005020" y="3617781"/>
            <a:ext cx="445651" cy="400824"/>
            <a:chOff x="7050768" y="5526199"/>
            <a:chExt cx="719953" cy="647534"/>
          </a:xfrm>
        </p:grpSpPr>
        <p:sp>
          <p:nvSpPr>
            <p:cNvPr id="4971" name="Google Shape;4971;p49"/>
            <p:cNvSpPr/>
            <p:nvPr/>
          </p:nvSpPr>
          <p:spPr>
            <a:xfrm>
              <a:off x="7465241" y="5526199"/>
              <a:ext cx="168000" cy="168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72" name="Google Shape;4972;p49"/>
            <p:cNvSpPr/>
            <p:nvPr/>
          </p:nvSpPr>
          <p:spPr>
            <a:xfrm>
              <a:off x="7189726" y="5526199"/>
              <a:ext cx="168000" cy="168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73" name="Google Shape;4973;p49"/>
            <p:cNvSpPr/>
            <p:nvPr/>
          </p:nvSpPr>
          <p:spPr>
            <a:xfrm>
              <a:off x="7465241" y="6004833"/>
              <a:ext cx="168000" cy="1689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74" name="Google Shape;4974;p49"/>
            <p:cNvSpPr/>
            <p:nvPr/>
          </p:nvSpPr>
          <p:spPr>
            <a:xfrm>
              <a:off x="7602721" y="5765701"/>
              <a:ext cx="168000" cy="168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75" name="Google Shape;4975;p49"/>
            <p:cNvSpPr/>
            <p:nvPr/>
          </p:nvSpPr>
          <p:spPr>
            <a:xfrm>
              <a:off x="7050768" y="5765701"/>
              <a:ext cx="168600" cy="1683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76" name="Google Shape;4976;p49"/>
            <p:cNvSpPr/>
            <p:nvPr/>
          </p:nvSpPr>
          <p:spPr>
            <a:xfrm>
              <a:off x="7189726" y="6004833"/>
              <a:ext cx="168000" cy="1689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77" name="Google Shape;4977;p49"/>
            <p:cNvSpPr/>
            <p:nvPr/>
          </p:nvSpPr>
          <p:spPr>
            <a:xfrm>
              <a:off x="7134476" y="5655289"/>
              <a:ext cx="139512" cy="149620"/>
            </a:xfrm>
            <a:custGeom>
              <a:avLst/>
              <a:gdLst/>
              <a:ahLst/>
              <a:cxnLst/>
              <a:rect l="l" t="t" r="r" b="b"/>
              <a:pathLst>
                <a:path w="306" h="328" extrusionOk="0">
                  <a:moveTo>
                    <a:pt x="305" y="101"/>
                  </a:moveTo>
                  <a:cubicBezTo>
                    <a:pt x="231" y="101"/>
                    <a:pt x="166" y="61"/>
                    <a:pt x="132" y="0"/>
                  </a:cubicBezTo>
                  <a:cubicBezTo>
                    <a:pt x="140" y="114"/>
                    <a:pt x="103" y="178"/>
                    <a:pt x="0" y="227"/>
                  </a:cubicBezTo>
                  <a:cubicBezTo>
                    <a:pt x="1" y="227"/>
                    <a:pt x="1" y="227"/>
                    <a:pt x="1" y="227"/>
                  </a:cubicBezTo>
                  <a:cubicBezTo>
                    <a:pt x="75" y="227"/>
                    <a:pt x="140" y="268"/>
                    <a:pt x="174" y="328"/>
                  </a:cubicBezTo>
                  <a:cubicBezTo>
                    <a:pt x="166" y="214"/>
                    <a:pt x="203" y="151"/>
                    <a:pt x="306" y="101"/>
                  </a:cubicBezTo>
                  <a:cubicBezTo>
                    <a:pt x="306" y="101"/>
                    <a:pt x="305" y="101"/>
                    <a:pt x="30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78" name="Google Shape;4978;p49"/>
            <p:cNvSpPr/>
            <p:nvPr/>
          </p:nvSpPr>
          <p:spPr>
            <a:xfrm>
              <a:off x="7351783" y="5564482"/>
              <a:ext cx="119371" cy="92287"/>
            </a:xfrm>
            <a:custGeom>
              <a:avLst/>
              <a:gdLst/>
              <a:ahLst/>
              <a:cxnLst/>
              <a:rect l="l" t="t" r="r" b="b"/>
              <a:pathLst>
                <a:path w="262" h="202" extrusionOk="0">
                  <a:moveTo>
                    <a:pt x="234" y="101"/>
                  </a:moveTo>
                  <a:cubicBezTo>
                    <a:pt x="234" y="64"/>
                    <a:pt x="245" y="30"/>
                    <a:pt x="262" y="0"/>
                  </a:cubicBezTo>
                  <a:cubicBezTo>
                    <a:pt x="167" y="65"/>
                    <a:pt x="95" y="65"/>
                    <a:pt x="0" y="0"/>
                  </a:cubicBezTo>
                  <a:cubicBezTo>
                    <a:pt x="17" y="30"/>
                    <a:pt x="28" y="64"/>
                    <a:pt x="28" y="101"/>
                  </a:cubicBezTo>
                  <a:cubicBezTo>
                    <a:pt x="28" y="138"/>
                    <a:pt x="17" y="172"/>
                    <a:pt x="0" y="202"/>
                  </a:cubicBezTo>
                  <a:cubicBezTo>
                    <a:pt x="95" y="138"/>
                    <a:pt x="167" y="138"/>
                    <a:pt x="262" y="202"/>
                  </a:cubicBezTo>
                  <a:cubicBezTo>
                    <a:pt x="245" y="172"/>
                    <a:pt x="234" y="138"/>
                    <a:pt x="23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79" name="Google Shape;4979;p49"/>
            <p:cNvSpPr/>
            <p:nvPr/>
          </p:nvSpPr>
          <p:spPr>
            <a:xfrm>
              <a:off x="7548579" y="5894792"/>
              <a:ext cx="138958" cy="149249"/>
            </a:xfrm>
            <a:custGeom>
              <a:avLst/>
              <a:gdLst/>
              <a:ahLst/>
              <a:cxnLst/>
              <a:rect l="l" t="t" r="r" b="b"/>
              <a:pathLst>
                <a:path w="305" h="327" extrusionOk="0">
                  <a:moveTo>
                    <a:pt x="304" y="101"/>
                  </a:moveTo>
                  <a:cubicBezTo>
                    <a:pt x="230" y="101"/>
                    <a:pt x="165" y="60"/>
                    <a:pt x="131" y="0"/>
                  </a:cubicBezTo>
                  <a:cubicBezTo>
                    <a:pt x="139" y="114"/>
                    <a:pt x="103" y="177"/>
                    <a:pt x="0" y="227"/>
                  </a:cubicBezTo>
                  <a:cubicBezTo>
                    <a:pt x="1" y="227"/>
                    <a:pt x="1" y="227"/>
                    <a:pt x="2" y="227"/>
                  </a:cubicBezTo>
                  <a:cubicBezTo>
                    <a:pt x="76" y="227"/>
                    <a:pt x="140" y="267"/>
                    <a:pt x="175" y="327"/>
                  </a:cubicBezTo>
                  <a:cubicBezTo>
                    <a:pt x="166" y="214"/>
                    <a:pt x="203" y="151"/>
                    <a:pt x="305" y="101"/>
                  </a:cubicBezTo>
                  <a:cubicBezTo>
                    <a:pt x="305" y="101"/>
                    <a:pt x="304" y="101"/>
                    <a:pt x="30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0" name="Google Shape;4980;p49"/>
            <p:cNvSpPr/>
            <p:nvPr/>
          </p:nvSpPr>
          <p:spPr>
            <a:xfrm>
              <a:off x="7548579" y="5655844"/>
              <a:ext cx="138958" cy="149065"/>
            </a:xfrm>
            <a:custGeom>
              <a:avLst/>
              <a:gdLst/>
              <a:ahLst/>
              <a:cxnLst/>
              <a:rect l="l" t="t" r="r" b="b"/>
              <a:pathLst>
                <a:path w="305" h="327" extrusionOk="0">
                  <a:moveTo>
                    <a:pt x="131" y="327"/>
                  </a:moveTo>
                  <a:cubicBezTo>
                    <a:pt x="165" y="267"/>
                    <a:pt x="230" y="226"/>
                    <a:pt x="304" y="226"/>
                  </a:cubicBezTo>
                  <a:cubicBezTo>
                    <a:pt x="304" y="226"/>
                    <a:pt x="305" y="226"/>
                    <a:pt x="305" y="226"/>
                  </a:cubicBezTo>
                  <a:cubicBezTo>
                    <a:pt x="203" y="176"/>
                    <a:pt x="166" y="113"/>
                    <a:pt x="175" y="0"/>
                  </a:cubicBezTo>
                  <a:cubicBezTo>
                    <a:pt x="140" y="60"/>
                    <a:pt x="76" y="100"/>
                    <a:pt x="2" y="100"/>
                  </a:cubicBezTo>
                  <a:cubicBezTo>
                    <a:pt x="1" y="100"/>
                    <a:pt x="1" y="100"/>
                    <a:pt x="0" y="100"/>
                  </a:cubicBezTo>
                  <a:cubicBezTo>
                    <a:pt x="103" y="150"/>
                    <a:pt x="139" y="213"/>
                    <a:pt x="131" y="3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1" name="Google Shape;4981;p49"/>
            <p:cNvSpPr/>
            <p:nvPr/>
          </p:nvSpPr>
          <p:spPr>
            <a:xfrm>
              <a:off x="7134476" y="5894792"/>
              <a:ext cx="139512" cy="149620"/>
            </a:xfrm>
            <a:custGeom>
              <a:avLst/>
              <a:gdLst/>
              <a:ahLst/>
              <a:cxnLst/>
              <a:rect l="l" t="t" r="r" b="b"/>
              <a:pathLst>
                <a:path w="306" h="328" extrusionOk="0">
                  <a:moveTo>
                    <a:pt x="132" y="328"/>
                  </a:moveTo>
                  <a:cubicBezTo>
                    <a:pt x="166" y="267"/>
                    <a:pt x="231" y="227"/>
                    <a:pt x="305" y="227"/>
                  </a:cubicBezTo>
                  <a:cubicBezTo>
                    <a:pt x="305" y="227"/>
                    <a:pt x="306" y="227"/>
                    <a:pt x="306" y="227"/>
                  </a:cubicBezTo>
                  <a:cubicBezTo>
                    <a:pt x="203" y="177"/>
                    <a:pt x="166" y="114"/>
                    <a:pt x="174" y="0"/>
                  </a:cubicBezTo>
                  <a:cubicBezTo>
                    <a:pt x="140" y="60"/>
                    <a:pt x="75" y="101"/>
                    <a:pt x="1" y="101"/>
                  </a:cubicBezTo>
                  <a:cubicBezTo>
                    <a:pt x="1" y="101"/>
                    <a:pt x="1" y="101"/>
                    <a:pt x="0" y="101"/>
                  </a:cubicBezTo>
                  <a:cubicBezTo>
                    <a:pt x="103" y="150"/>
                    <a:pt x="140" y="214"/>
                    <a:pt x="132" y="3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2" name="Google Shape;4982;p49"/>
            <p:cNvSpPr/>
            <p:nvPr/>
          </p:nvSpPr>
          <p:spPr>
            <a:xfrm>
              <a:off x="7351783" y="6043117"/>
              <a:ext cx="119371" cy="92102"/>
            </a:xfrm>
            <a:custGeom>
              <a:avLst/>
              <a:gdLst/>
              <a:ahLst/>
              <a:cxnLst/>
              <a:rect l="l" t="t" r="r" b="b"/>
              <a:pathLst>
                <a:path w="262" h="202" extrusionOk="0">
                  <a:moveTo>
                    <a:pt x="234" y="101"/>
                  </a:moveTo>
                  <a:cubicBezTo>
                    <a:pt x="234" y="64"/>
                    <a:pt x="245" y="30"/>
                    <a:pt x="262" y="0"/>
                  </a:cubicBezTo>
                  <a:cubicBezTo>
                    <a:pt x="167" y="64"/>
                    <a:pt x="95" y="64"/>
                    <a:pt x="0" y="0"/>
                  </a:cubicBezTo>
                  <a:cubicBezTo>
                    <a:pt x="17" y="30"/>
                    <a:pt x="28" y="64"/>
                    <a:pt x="28" y="101"/>
                  </a:cubicBezTo>
                  <a:cubicBezTo>
                    <a:pt x="28" y="138"/>
                    <a:pt x="17" y="172"/>
                    <a:pt x="0" y="202"/>
                  </a:cubicBezTo>
                  <a:cubicBezTo>
                    <a:pt x="95" y="137"/>
                    <a:pt x="167" y="137"/>
                    <a:pt x="262" y="202"/>
                  </a:cubicBezTo>
                  <a:cubicBezTo>
                    <a:pt x="245" y="172"/>
                    <a:pt x="234" y="138"/>
                    <a:pt x="23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983" name="Google Shape;4983;p49"/>
          <p:cNvGrpSpPr/>
          <p:nvPr/>
        </p:nvGrpSpPr>
        <p:grpSpPr>
          <a:xfrm>
            <a:off x="6599536" y="3617851"/>
            <a:ext cx="445681" cy="400651"/>
            <a:chOff x="9626723" y="5526313"/>
            <a:chExt cx="720002" cy="647256"/>
          </a:xfrm>
        </p:grpSpPr>
        <p:sp>
          <p:nvSpPr>
            <p:cNvPr id="4984" name="Google Shape;4984;p49"/>
            <p:cNvSpPr/>
            <p:nvPr/>
          </p:nvSpPr>
          <p:spPr>
            <a:xfrm>
              <a:off x="10040990" y="5526313"/>
              <a:ext cx="168000" cy="168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5" name="Google Shape;4985;p49"/>
            <p:cNvSpPr/>
            <p:nvPr/>
          </p:nvSpPr>
          <p:spPr>
            <a:xfrm>
              <a:off x="9765139" y="5526313"/>
              <a:ext cx="168300" cy="168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6" name="Google Shape;4986;p49"/>
            <p:cNvSpPr/>
            <p:nvPr/>
          </p:nvSpPr>
          <p:spPr>
            <a:xfrm>
              <a:off x="10040990" y="6005269"/>
              <a:ext cx="168000" cy="168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7" name="Google Shape;4987;p49"/>
            <p:cNvSpPr/>
            <p:nvPr/>
          </p:nvSpPr>
          <p:spPr>
            <a:xfrm>
              <a:off x="10178425" y="5765496"/>
              <a:ext cx="168300" cy="1689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8" name="Google Shape;4988;p49"/>
            <p:cNvSpPr/>
            <p:nvPr/>
          </p:nvSpPr>
          <p:spPr>
            <a:xfrm>
              <a:off x="9626723" y="5765496"/>
              <a:ext cx="168000" cy="168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9" name="Google Shape;4989;p49"/>
            <p:cNvSpPr/>
            <p:nvPr/>
          </p:nvSpPr>
          <p:spPr>
            <a:xfrm>
              <a:off x="9765139" y="6005269"/>
              <a:ext cx="168300" cy="1683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0" name="Google Shape;4990;p49"/>
            <p:cNvSpPr/>
            <p:nvPr/>
          </p:nvSpPr>
          <p:spPr>
            <a:xfrm>
              <a:off x="10198227" y="5672808"/>
              <a:ext cx="47838" cy="83066"/>
            </a:xfrm>
            <a:custGeom>
              <a:avLst/>
              <a:gdLst/>
              <a:ahLst/>
              <a:cxnLst/>
              <a:rect l="l" t="t" r="r" b="b"/>
              <a:pathLst>
                <a:path w="94" h="163" extrusionOk="0">
                  <a:moveTo>
                    <a:pt x="0" y="0"/>
                  </a:moveTo>
                  <a:cubicBezTo>
                    <a:pt x="20" y="23"/>
                    <a:pt x="38" y="49"/>
                    <a:pt x="54" y="77"/>
                  </a:cubicBezTo>
                  <a:cubicBezTo>
                    <a:pt x="70" y="105"/>
                    <a:pt x="83" y="134"/>
                    <a:pt x="94" y="163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1" name="Google Shape;4991;p49"/>
            <p:cNvSpPr/>
            <p:nvPr/>
          </p:nvSpPr>
          <p:spPr>
            <a:xfrm>
              <a:off x="10197835" y="5944589"/>
              <a:ext cx="48230" cy="83066"/>
            </a:xfrm>
            <a:custGeom>
              <a:avLst/>
              <a:gdLst/>
              <a:ahLst/>
              <a:cxnLst/>
              <a:rect l="l" t="t" r="r" b="b"/>
              <a:pathLst>
                <a:path w="95" h="163" extrusionOk="0">
                  <a:moveTo>
                    <a:pt x="95" y="0"/>
                  </a:moveTo>
                  <a:cubicBezTo>
                    <a:pt x="84" y="29"/>
                    <a:pt x="71" y="58"/>
                    <a:pt x="55" y="85"/>
                  </a:cubicBezTo>
                  <a:cubicBezTo>
                    <a:pt x="39" y="113"/>
                    <a:pt x="20" y="139"/>
                    <a:pt x="0" y="163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2" name="Google Shape;4992;p49"/>
            <p:cNvSpPr/>
            <p:nvPr/>
          </p:nvSpPr>
          <p:spPr>
            <a:xfrm>
              <a:off x="9938649" y="6122111"/>
              <a:ext cx="96263" cy="4124"/>
            </a:xfrm>
            <a:custGeom>
              <a:avLst/>
              <a:gdLst/>
              <a:ahLst/>
              <a:cxnLst/>
              <a:rect l="l" t="t" r="r" b="b"/>
              <a:pathLst>
                <a:path w="189" h="8" extrusionOk="0">
                  <a:moveTo>
                    <a:pt x="189" y="0"/>
                  </a:moveTo>
                  <a:cubicBezTo>
                    <a:pt x="158" y="5"/>
                    <a:pt x="127" y="8"/>
                    <a:pt x="95" y="8"/>
                  </a:cubicBezTo>
                  <a:cubicBezTo>
                    <a:pt x="63" y="8"/>
                    <a:pt x="31" y="5"/>
                    <a:pt x="0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3" name="Google Shape;4993;p49"/>
            <p:cNvSpPr/>
            <p:nvPr/>
          </p:nvSpPr>
          <p:spPr>
            <a:xfrm>
              <a:off x="9728084" y="5944196"/>
              <a:ext cx="47838" cy="83066"/>
            </a:xfrm>
            <a:custGeom>
              <a:avLst/>
              <a:gdLst/>
              <a:ahLst/>
              <a:cxnLst/>
              <a:rect l="l" t="t" r="r" b="b"/>
              <a:pathLst>
                <a:path w="94" h="163" extrusionOk="0">
                  <a:moveTo>
                    <a:pt x="94" y="163"/>
                  </a:moveTo>
                  <a:cubicBezTo>
                    <a:pt x="74" y="140"/>
                    <a:pt x="56" y="114"/>
                    <a:pt x="40" y="86"/>
                  </a:cubicBezTo>
                  <a:cubicBezTo>
                    <a:pt x="24" y="58"/>
                    <a:pt x="11" y="30"/>
                    <a:pt x="0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4" name="Google Shape;4994;p49"/>
            <p:cNvSpPr/>
            <p:nvPr/>
          </p:nvSpPr>
          <p:spPr>
            <a:xfrm>
              <a:off x="9728084" y="5672219"/>
              <a:ext cx="48230" cy="83066"/>
            </a:xfrm>
            <a:custGeom>
              <a:avLst/>
              <a:gdLst/>
              <a:ahLst/>
              <a:cxnLst/>
              <a:rect l="l" t="t" r="r" b="b"/>
              <a:pathLst>
                <a:path w="95" h="163" extrusionOk="0">
                  <a:moveTo>
                    <a:pt x="0" y="163"/>
                  </a:moveTo>
                  <a:cubicBezTo>
                    <a:pt x="11" y="134"/>
                    <a:pt x="24" y="106"/>
                    <a:pt x="40" y="78"/>
                  </a:cubicBezTo>
                  <a:cubicBezTo>
                    <a:pt x="56" y="50"/>
                    <a:pt x="75" y="24"/>
                    <a:pt x="95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5" name="Google Shape;4995;p49"/>
            <p:cNvSpPr/>
            <p:nvPr/>
          </p:nvSpPr>
          <p:spPr>
            <a:xfrm>
              <a:off x="9939237" y="5573835"/>
              <a:ext cx="96263" cy="4124"/>
            </a:xfrm>
            <a:custGeom>
              <a:avLst/>
              <a:gdLst/>
              <a:ahLst/>
              <a:cxnLst/>
              <a:rect l="l" t="t" r="r" b="b"/>
              <a:pathLst>
                <a:path w="189" h="8" extrusionOk="0">
                  <a:moveTo>
                    <a:pt x="0" y="8"/>
                  </a:moveTo>
                  <a:cubicBezTo>
                    <a:pt x="31" y="3"/>
                    <a:pt x="62" y="0"/>
                    <a:pt x="94" y="0"/>
                  </a:cubicBezTo>
                  <a:cubicBezTo>
                    <a:pt x="126" y="0"/>
                    <a:pt x="158" y="3"/>
                    <a:pt x="189" y="8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996" name="Google Shape;4996;p49"/>
          <p:cNvGrpSpPr/>
          <p:nvPr/>
        </p:nvGrpSpPr>
        <p:grpSpPr>
          <a:xfrm>
            <a:off x="7396776" y="3595288"/>
            <a:ext cx="445582" cy="445743"/>
            <a:chOff x="10914672" y="5489861"/>
            <a:chExt cx="719842" cy="720102"/>
          </a:xfrm>
        </p:grpSpPr>
        <p:sp>
          <p:nvSpPr>
            <p:cNvPr id="4997" name="Google Shape;4997;p49"/>
            <p:cNvSpPr/>
            <p:nvPr/>
          </p:nvSpPr>
          <p:spPr>
            <a:xfrm>
              <a:off x="11420014" y="5489861"/>
              <a:ext cx="214500" cy="215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8" name="Google Shape;4998;p49"/>
            <p:cNvSpPr/>
            <p:nvPr/>
          </p:nvSpPr>
          <p:spPr>
            <a:xfrm>
              <a:off x="11420014" y="5994863"/>
              <a:ext cx="214500" cy="2151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9" name="Google Shape;4999;p49"/>
            <p:cNvSpPr/>
            <p:nvPr/>
          </p:nvSpPr>
          <p:spPr>
            <a:xfrm>
              <a:off x="10914672" y="5489861"/>
              <a:ext cx="214500" cy="215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0" name="Google Shape;5000;p49"/>
            <p:cNvSpPr/>
            <p:nvPr/>
          </p:nvSpPr>
          <p:spPr>
            <a:xfrm>
              <a:off x="10914672" y="5994863"/>
              <a:ext cx="214500" cy="2151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1" name="Google Shape;5001;p49"/>
            <p:cNvSpPr/>
            <p:nvPr/>
          </p:nvSpPr>
          <p:spPr>
            <a:xfrm>
              <a:off x="11595623" y="5710038"/>
              <a:ext cx="28649" cy="276082"/>
            </a:xfrm>
            <a:custGeom>
              <a:avLst/>
              <a:gdLst/>
              <a:ahLst/>
              <a:cxnLst/>
              <a:rect l="l" t="t" r="r" b="b"/>
              <a:pathLst>
                <a:path w="39" h="376" extrusionOk="0">
                  <a:moveTo>
                    <a:pt x="0" y="0"/>
                  </a:moveTo>
                  <a:cubicBezTo>
                    <a:pt x="25" y="59"/>
                    <a:pt x="39" y="123"/>
                    <a:pt x="39" y="190"/>
                  </a:cubicBezTo>
                  <a:cubicBezTo>
                    <a:pt x="39" y="256"/>
                    <a:pt x="26" y="319"/>
                    <a:pt x="2" y="376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2" name="Google Shape;5002;p49"/>
            <p:cNvSpPr/>
            <p:nvPr/>
          </p:nvSpPr>
          <p:spPr>
            <a:xfrm>
              <a:off x="11138826" y="6170527"/>
              <a:ext cx="275351" cy="29145"/>
            </a:xfrm>
            <a:custGeom>
              <a:avLst/>
              <a:gdLst/>
              <a:ahLst/>
              <a:cxnLst/>
              <a:rect l="l" t="t" r="r" b="b"/>
              <a:pathLst>
                <a:path w="375" h="40" extrusionOk="0">
                  <a:moveTo>
                    <a:pt x="375" y="0"/>
                  </a:moveTo>
                  <a:cubicBezTo>
                    <a:pt x="317" y="26"/>
                    <a:pt x="253" y="40"/>
                    <a:pt x="185" y="40"/>
                  </a:cubicBezTo>
                  <a:cubicBezTo>
                    <a:pt x="119" y="40"/>
                    <a:pt x="57" y="26"/>
                    <a:pt x="0" y="2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3" name="Google Shape;5003;p49"/>
            <p:cNvSpPr/>
            <p:nvPr/>
          </p:nvSpPr>
          <p:spPr>
            <a:xfrm>
              <a:off x="10925018" y="5713747"/>
              <a:ext cx="28649" cy="275287"/>
            </a:xfrm>
            <a:custGeom>
              <a:avLst/>
              <a:gdLst/>
              <a:ahLst/>
              <a:cxnLst/>
              <a:rect l="l" t="t" r="r" b="b"/>
              <a:pathLst>
                <a:path w="39" h="375" extrusionOk="0">
                  <a:moveTo>
                    <a:pt x="39" y="375"/>
                  </a:moveTo>
                  <a:cubicBezTo>
                    <a:pt x="14" y="317"/>
                    <a:pt x="0" y="253"/>
                    <a:pt x="0" y="185"/>
                  </a:cubicBezTo>
                  <a:cubicBezTo>
                    <a:pt x="0" y="120"/>
                    <a:pt x="13" y="57"/>
                    <a:pt x="37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4" name="Google Shape;5004;p49"/>
            <p:cNvSpPr/>
            <p:nvPr/>
          </p:nvSpPr>
          <p:spPr>
            <a:xfrm>
              <a:off x="11135112" y="5499930"/>
              <a:ext cx="275351" cy="28880"/>
            </a:xfrm>
            <a:custGeom>
              <a:avLst/>
              <a:gdLst/>
              <a:ahLst/>
              <a:cxnLst/>
              <a:rect l="l" t="t" r="r" b="b"/>
              <a:pathLst>
                <a:path w="375" h="39" extrusionOk="0">
                  <a:moveTo>
                    <a:pt x="375" y="37"/>
                  </a:moveTo>
                  <a:cubicBezTo>
                    <a:pt x="318" y="13"/>
                    <a:pt x="256" y="0"/>
                    <a:pt x="190" y="0"/>
                  </a:cubicBezTo>
                  <a:cubicBezTo>
                    <a:pt x="122" y="0"/>
                    <a:pt x="58" y="14"/>
                    <a:pt x="0" y="39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5" name="Google Shape;5005;p49"/>
            <p:cNvSpPr/>
            <p:nvPr/>
          </p:nvSpPr>
          <p:spPr>
            <a:xfrm>
              <a:off x="11578115" y="5950881"/>
              <a:ext cx="52789" cy="38948"/>
            </a:xfrm>
            <a:custGeom>
              <a:avLst/>
              <a:gdLst/>
              <a:ahLst/>
              <a:cxnLst/>
              <a:rect l="l" t="t" r="r" b="b"/>
              <a:pathLst>
                <a:path w="199" h="147" extrusionOk="0">
                  <a:moveTo>
                    <a:pt x="0" y="0"/>
                  </a:moveTo>
                  <a:lnTo>
                    <a:pt x="64" y="147"/>
                  </a:lnTo>
                  <a:lnTo>
                    <a:pt x="199" y="83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6" name="Google Shape;5006;p49"/>
            <p:cNvSpPr/>
            <p:nvPr/>
          </p:nvSpPr>
          <p:spPr>
            <a:xfrm>
              <a:off x="11135112" y="6152776"/>
              <a:ext cx="38199" cy="52991"/>
            </a:xfrm>
            <a:custGeom>
              <a:avLst/>
              <a:gdLst/>
              <a:ahLst/>
              <a:cxnLst/>
              <a:rect l="l" t="t" r="r" b="b"/>
              <a:pathLst>
                <a:path w="144" h="200" extrusionOk="0">
                  <a:moveTo>
                    <a:pt x="144" y="0"/>
                  </a:moveTo>
                  <a:lnTo>
                    <a:pt x="0" y="67"/>
                  </a:lnTo>
                  <a:lnTo>
                    <a:pt x="64" y="200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7" name="Google Shape;5007;p49"/>
            <p:cNvSpPr/>
            <p:nvPr/>
          </p:nvSpPr>
          <p:spPr>
            <a:xfrm>
              <a:off x="10918386" y="5710038"/>
              <a:ext cx="53054" cy="38154"/>
            </a:xfrm>
            <a:custGeom>
              <a:avLst/>
              <a:gdLst/>
              <a:ahLst/>
              <a:cxnLst/>
              <a:rect l="l" t="t" r="r" b="b"/>
              <a:pathLst>
                <a:path w="200" h="144" extrusionOk="0">
                  <a:moveTo>
                    <a:pt x="200" y="144"/>
                  </a:moveTo>
                  <a:lnTo>
                    <a:pt x="136" y="0"/>
                  </a:lnTo>
                  <a:lnTo>
                    <a:pt x="0" y="64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8" name="Google Shape;5008;p49"/>
            <p:cNvSpPr/>
            <p:nvPr/>
          </p:nvSpPr>
          <p:spPr>
            <a:xfrm>
              <a:off x="11375979" y="5493571"/>
              <a:ext cx="38199" cy="52726"/>
            </a:xfrm>
            <a:custGeom>
              <a:avLst/>
              <a:gdLst/>
              <a:ahLst/>
              <a:cxnLst/>
              <a:rect l="l" t="t" r="r" b="b"/>
              <a:pathLst>
                <a:path w="144" h="199" extrusionOk="0">
                  <a:moveTo>
                    <a:pt x="0" y="199"/>
                  </a:moveTo>
                  <a:lnTo>
                    <a:pt x="144" y="135"/>
                  </a:lnTo>
                  <a:lnTo>
                    <a:pt x="81" y="0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09" name="Google Shape;5009;p49"/>
          <p:cNvGrpSpPr/>
          <p:nvPr/>
        </p:nvGrpSpPr>
        <p:grpSpPr>
          <a:xfrm>
            <a:off x="5802236" y="3605552"/>
            <a:ext cx="445821" cy="425246"/>
            <a:chOff x="8338678" y="5506443"/>
            <a:chExt cx="720227" cy="686988"/>
          </a:xfrm>
        </p:grpSpPr>
        <p:sp>
          <p:nvSpPr>
            <p:cNvPr id="5010" name="Google Shape;5010;p49"/>
            <p:cNvSpPr/>
            <p:nvPr/>
          </p:nvSpPr>
          <p:spPr>
            <a:xfrm>
              <a:off x="8706181" y="5506443"/>
              <a:ext cx="230803" cy="263259"/>
            </a:xfrm>
            <a:custGeom>
              <a:avLst/>
              <a:gdLst/>
              <a:ahLst/>
              <a:cxnLst/>
              <a:rect l="l" t="t" r="r" b="b"/>
              <a:pathLst>
                <a:path w="378" h="432" extrusionOk="0">
                  <a:moveTo>
                    <a:pt x="378" y="119"/>
                  </a:moveTo>
                  <a:cubicBezTo>
                    <a:pt x="378" y="111"/>
                    <a:pt x="374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4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5" y="432"/>
                    <a:pt x="193" y="432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8" y="314"/>
                  </a:cubicBezTo>
                  <a:cubicBezTo>
                    <a:pt x="378" y="313"/>
                    <a:pt x="378" y="313"/>
                    <a:pt x="378" y="313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9"/>
                    <a:pt x="378" y="119"/>
                    <a:pt x="378" y="11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11" name="Google Shape;5011;p49"/>
            <p:cNvSpPr/>
            <p:nvPr/>
          </p:nvSpPr>
          <p:spPr>
            <a:xfrm>
              <a:off x="8460817" y="5506443"/>
              <a:ext cx="230586" cy="263259"/>
            </a:xfrm>
            <a:custGeom>
              <a:avLst/>
              <a:gdLst/>
              <a:ahLst/>
              <a:cxnLst/>
              <a:rect l="l" t="t" r="r" b="b"/>
              <a:pathLst>
                <a:path w="378" h="432" extrusionOk="0">
                  <a:moveTo>
                    <a:pt x="378" y="119"/>
                  </a:moveTo>
                  <a:cubicBezTo>
                    <a:pt x="378" y="111"/>
                    <a:pt x="374" y="105"/>
                    <a:pt x="368" y="101"/>
                  </a:cubicBezTo>
                  <a:cubicBezTo>
                    <a:pt x="200" y="4"/>
                    <a:pt x="200" y="4"/>
                    <a:pt x="200" y="4"/>
                  </a:cubicBezTo>
                  <a:cubicBezTo>
                    <a:pt x="193" y="0"/>
                    <a:pt x="185" y="0"/>
                    <a:pt x="179" y="4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4"/>
                  </a:cubicBezTo>
                  <a:cubicBezTo>
                    <a:pt x="1" y="321"/>
                    <a:pt x="5" y="327"/>
                    <a:pt x="11" y="331"/>
                  </a:cubicBezTo>
                  <a:cubicBezTo>
                    <a:pt x="179" y="428"/>
                    <a:pt x="179" y="428"/>
                    <a:pt x="179" y="428"/>
                  </a:cubicBezTo>
                  <a:cubicBezTo>
                    <a:pt x="185" y="432"/>
                    <a:pt x="193" y="432"/>
                    <a:pt x="200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4" y="327"/>
                    <a:pt x="378" y="321"/>
                    <a:pt x="378" y="314"/>
                  </a:cubicBezTo>
                  <a:cubicBezTo>
                    <a:pt x="378" y="313"/>
                    <a:pt x="378" y="313"/>
                    <a:pt x="378" y="313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9"/>
                    <a:pt x="378" y="119"/>
                    <a:pt x="378" y="1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12" name="Google Shape;5012;p49"/>
            <p:cNvSpPr/>
            <p:nvPr/>
          </p:nvSpPr>
          <p:spPr>
            <a:xfrm>
              <a:off x="8338678" y="5718525"/>
              <a:ext cx="230151" cy="262608"/>
            </a:xfrm>
            <a:custGeom>
              <a:avLst/>
              <a:gdLst/>
              <a:ahLst/>
              <a:cxnLst/>
              <a:rect l="l" t="t" r="r" b="b"/>
              <a:pathLst>
                <a:path w="377" h="431" extrusionOk="0">
                  <a:moveTo>
                    <a:pt x="377" y="119"/>
                  </a:moveTo>
                  <a:cubicBezTo>
                    <a:pt x="377" y="111"/>
                    <a:pt x="373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4" y="431"/>
                    <a:pt x="192" y="431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7" y="313"/>
                  </a:cubicBezTo>
                  <a:cubicBezTo>
                    <a:pt x="377" y="313"/>
                    <a:pt x="377" y="313"/>
                    <a:pt x="377" y="313"/>
                  </a:cubicBezTo>
                  <a:cubicBezTo>
                    <a:pt x="377" y="119"/>
                    <a:pt x="377" y="119"/>
                    <a:pt x="377" y="119"/>
                  </a:cubicBezTo>
                  <a:cubicBezTo>
                    <a:pt x="377" y="119"/>
                    <a:pt x="377" y="119"/>
                    <a:pt x="377" y="11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13" name="Google Shape;5013;p49"/>
            <p:cNvSpPr/>
            <p:nvPr/>
          </p:nvSpPr>
          <p:spPr>
            <a:xfrm>
              <a:off x="8828754" y="5718525"/>
              <a:ext cx="230151" cy="262608"/>
            </a:xfrm>
            <a:custGeom>
              <a:avLst/>
              <a:gdLst/>
              <a:ahLst/>
              <a:cxnLst/>
              <a:rect l="l" t="t" r="r" b="b"/>
              <a:pathLst>
                <a:path w="377" h="431" extrusionOk="0">
                  <a:moveTo>
                    <a:pt x="377" y="119"/>
                  </a:moveTo>
                  <a:cubicBezTo>
                    <a:pt x="377" y="111"/>
                    <a:pt x="373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4" y="431"/>
                    <a:pt x="192" y="431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7" y="313"/>
                  </a:cubicBezTo>
                  <a:cubicBezTo>
                    <a:pt x="377" y="313"/>
                    <a:pt x="377" y="313"/>
                    <a:pt x="377" y="313"/>
                  </a:cubicBezTo>
                  <a:cubicBezTo>
                    <a:pt x="377" y="119"/>
                    <a:pt x="377" y="119"/>
                    <a:pt x="377" y="119"/>
                  </a:cubicBezTo>
                  <a:cubicBezTo>
                    <a:pt x="377" y="119"/>
                    <a:pt x="377" y="119"/>
                    <a:pt x="377" y="1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14" name="Google Shape;5014;p49"/>
            <p:cNvSpPr/>
            <p:nvPr/>
          </p:nvSpPr>
          <p:spPr>
            <a:xfrm>
              <a:off x="8706181" y="5930607"/>
              <a:ext cx="230803" cy="262825"/>
            </a:xfrm>
            <a:custGeom>
              <a:avLst/>
              <a:gdLst/>
              <a:ahLst/>
              <a:cxnLst/>
              <a:rect l="l" t="t" r="r" b="b"/>
              <a:pathLst>
                <a:path w="378" h="431" extrusionOk="0">
                  <a:moveTo>
                    <a:pt x="378" y="118"/>
                  </a:moveTo>
                  <a:cubicBezTo>
                    <a:pt x="377" y="111"/>
                    <a:pt x="374" y="104"/>
                    <a:pt x="367" y="100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3" y="0"/>
                    <a:pt x="185" y="0"/>
                    <a:pt x="179" y="3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4" y="104"/>
                    <a:pt x="0" y="111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3"/>
                  </a:cubicBezTo>
                  <a:cubicBezTo>
                    <a:pt x="0" y="320"/>
                    <a:pt x="4" y="327"/>
                    <a:pt x="11" y="330"/>
                  </a:cubicBezTo>
                  <a:cubicBezTo>
                    <a:pt x="178" y="427"/>
                    <a:pt x="178" y="427"/>
                    <a:pt x="178" y="427"/>
                  </a:cubicBezTo>
                  <a:cubicBezTo>
                    <a:pt x="185" y="431"/>
                    <a:pt x="193" y="431"/>
                    <a:pt x="199" y="427"/>
                  </a:cubicBezTo>
                  <a:cubicBezTo>
                    <a:pt x="367" y="330"/>
                    <a:pt x="367" y="330"/>
                    <a:pt x="367" y="330"/>
                  </a:cubicBezTo>
                  <a:cubicBezTo>
                    <a:pt x="374" y="327"/>
                    <a:pt x="377" y="320"/>
                    <a:pt x="378" y="313"/>
                  </a:cubicBezTo>
                  <a:cubicBezTo>
                    <a:pt x="378" y="313"/>
                    <a:pt x="378" y="312"/>
                    <a:pt x="378" y="312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8"/>
                    <a:pt x="378" y="118"/>
                    <a:pt x="378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15" name="Google Shape;5015;p49"/>
            <p:cNvSpPr/>
            <p:nvPr/>
          </p:nvSpPr>
          <p:spPr>
            <a:xfrm>
              <a:off x="8460817" y="5930607"/>
              <a:ext cx="230586" cy="262825"/>
            </a:xfrm>
            <a:custGeom>
              <a:avLst/>
              <a:gdLst/>
              <a:ahLst/>
              <a:cxnLst/>
              <a:rect l="l" t="t" r="r" b="b"/>
              <a:pathLst>
                <a:path w="378" h="431" extrusionOk="0">
                  <a:moveTo>
                    <a:pt x="378" y="118"/>
                  </a:moveTo>
                  <a:cubicBezTo>
                    <a:pt x="378" y="111"/>
                    <a:pt x="374" y="104"/>
                    <a:pt x="367" y="100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3" y="0"/>
                    <a:pt x="185" y="0"/>
                    <a:pt x="179" y="3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4" y="104"/>
                    <a:pt x="1" y="111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3"/>
                  </a:cubicBezTo>
                  <a:cubicBezTo>
                    <a:pt x="1" y="320"/>
                    <a:pt x="4" y="327"/>
                    <a:pt x="11" y="330"/>
                  </a:cubicBezTo>
                  <a:cubicBezTo>
                    <a:pt x="179" y="427"/>
                    <a:pt x="179" y="427"/>
                    <a:pt x="179" y="427"/>
                  </a:cubicBezTo>
                  <a:cubicBezTo>
                    <a:pt x="185" y="431"/>
                    <a:pt x="193" y="431"/>
                    <a:pt x="199" y="427"/>
                  </a:cubicBezTo>
                  <a:cubicBezTo>
                    <a:pt x="367" y="330"/>
                    <a:pt x="367" y="330"/>
                    <a:pt x="367" y="330"/>
                  </a:cubicBezTo>
                  <a:cubicBezTo>
                    <a:pt x="374" y="327"/>
                    <a:pt x="378" y="320"/>
                    <a:pt x="378" y="313"/>
                  </a:cubicBezTo>
                  <a:cubicBezTo>
                    <a:pt x="378" y="313"/>
                    <a:pt x="378" y="312"/>
                    <a:pt x="378" y="312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8"/>
                    <a:pt x="378" y="118"/>
                    <a:pt x="378" y="11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16" name="Google Shape;5016;p49"/>
          <p:cNvGrpSpPr/>
          <p:nvPr/>
        </p:nvGrpSpPr>
        <p:grpSpPr>
          <a:xfrm>
            <a:off x="2523893" y="3660142"/>
            <a:ext cx="1336824" cy="316035"/>
            <a:chOff x="3042485" y="5594633"/>
            <a:chExt cx="2159652" cy="510557"/>
          </a:xfrm>
        </p:grpSpPr>
        <p:sp>
          <p:nvSpPr>
            <p:cNvPr id="5017" name="Google Shape;5017;p49"/>
            <p:cNvSpPr/>
            <p:nvPr/>
          </p:nvSpPr>
          <p:spPr>
            <a:xfrm>
              <a:off x="3042485" y="5869690"/>
              <a:ext cx="235200" cy="235500"/>
            </a:xfrm>
            <a:prstGeom prst="ellipse">
              <a:avLst/>
            </a:pr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18" name="Google Shape;5018;p49"/>
            <p:cNvSpPr/>
            <p:nvPr/>
          </p:nvSpPr>
          <p:spPr>
            <a:xfrm>
              <a:off x="3317231" y="5594633"/>
              <a:ext cx="235200" cy="235500"/>
            </a:xfrm>
            <a:prstGeom prst="ellipse">
              <a:avLst/>
            </a:pr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19" name="Google Shape;5019;p49"/>
            <p:cNvSpPr/>
            <p:nvPr/>
          </p:nvSpPr>
          <p:spPr>
            <a:xfrm>
              <a:off x="3591976" y="5869690"/>
              <a:ext cx="236100" cy="235500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20" name="Google Shape;5020;p49"/>
            <p:cNvSpPr/>
            <p:nvPr/>
          </p:nvSpPr>
          <p:spPr>
            <a:xfrm>
              <a:off x="3866722" y="5594633"/>
              <a:ext cx="236100" cy="235500"/>
            </a:xfrm>
            <a:prstGeom prst="ellipse">
              <a:avLst/>
            </a:pr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21" name="Google Shape;5021;p49"/>
            <p:cNvSpPr/>
            <p:nvPr/>
          </p:nvSpPr>
          <p:spPr>
            <a:xfrm>
              <a:off x="4141467" y="5869690"/>
              <a:ext cx="236100" cy="235500"/>
            </a:xfrm>
            <a:prstGeom prst="ellipse">
              <a:avLst/>
            </a:pr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22" name="Google Shape;5022;p49"/>
            <p:cNvSpPr/>
            <p:nvPr/>
          </p:nvSpPr>
          <p:spPr>
            <a:xfrm>
              <a:off x="4417146" y="5594633"/>
              <a:ext cx="235200" cy="2355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23" name="Google Shape;5023;p49"/>
            <p:cNvSpPr/>
            <p:nvPr/>
          </p:nvSpPr>
          <p:spPr>
            <a:xfrm>
              <a:off x="4691892" y="5869690"/>
              <a:ext cx="235500" cy="235500"/>
            </a:xfrm>
            <a:prstGeom prst="ellipse">
              <a:avLst/>
            </a:pr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24" name="Google Shape;5024;p49"/>
            <p:cNvSpPr/>
            <p:nvPr/>
          </p:nvSpPr>
          <p:spPr>
            <a:xfrm>
              <a:off x="4966637" y="5594633"/>
              <a:ext cx="235500" cy="235500"/>
            </a:xfrm>
            <a:prstGeom prst="ellipse">
              <a:avLst/>
            </a:pr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25" name="Google Shape;5025;p49"/>
            <p:cNvSpPr/>
            <p:nvPr/>
          </p:nvSpPr>
          <p:spPr>
            <a:xfrm>
              <a:off x="3210195" y="5762654"/>
              <a:ext cx="174555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128" y="0"/>
                  </a:moveTo>
                  <a:cubicBezTo>
                    <a:pt x="115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26" name="Google Shape;5026;p49"/>
            <p:cNvSpPr/>
            <p:nvPr/>
          </p:nvSpPr>
          <p:spPr>
            <a:xfrm>
              <a:off x="3485252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0" y="89"/>
                  </a:moveTo>
                  <a:cubicBezTo>
                    <a:pt x="74" y="102"/>
                    <a:pt x="115" y="143"/>
                    <a:pt x="128" y="217"/>
                  </a:cubicBezTo>
                  <a:cubicBezTo>
                    <a:pt x="145" y="176"/>
                    <a:pt x="177" y="144"/>
                    <a:pt x="217" y="128"/>
                  </a:cubicBezTo>
                  <a:cubicBezTo>
                    <a:pt x="143" y="114"/>
                    <a:pt x="103" y="74"/>
                    <a:pt x="90" y="0"/>
                  </a:cubicBezTo>
                  <a:cubicBezTo>
                    <a:pt x="73" y="40"/>
                    <a:pt x="41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27" name="Google Shape;5027;p49"/>
            <p:cNvSpPr/>
            <p:nvPr/>
          </p:nvSpPr>
          <p:spPr>
            <a:xfrm>
              <a:off x="3760620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28" name="Google Shape;5028;p49"/>
            <p:cNvSpPr/>
            <p:nvPr/>
          </p:nvSpPr>
          <p:spPr>
            <a:xfrm>
              <a:off x="4035365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0" y="89"/>
                  </a:moveTo>
                  <a:cubicBezTo>
                    <a:pt x="74" y="102"/>
                    <a:pt x="114" y="143"/>
                    <a:pt x="127" y="217"/>
                  </a:cubicBezTo>
                  <a:cubicBezTo>
                    <a:pt x="144" y="176"/>
                    <a:pt x="176" y="144"/>
                    <a:pt x="216" y="128"/>
                  </a:cubicBezTo>
                  <a:cubicBezTo>
                    <a:pt x="142" y="114"/>
                    <a:pt x="102" y="74"/>
                    <a:pt x="89" y="0"/>
                  </a:cubicBezTo>
                  <a:cubicBezTo>
                    <a:pt x="72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29" name="Google Shape;5029;p49"/>
            <p:cNvSpPr/>
            <p:nvPr/>
          </p:nvSpPr>
          <p:spPr>
            <a:xfrm>
              <a:off x="4310111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30" name="Google Shape;5030;p49"/>
            <p:cNvSpPr/>
            <p:nvPr/>
          </p:nvSpPr>
          <p:spPr>
            <a:xfrm>
              <a:off x="4585167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0" y="89"/>
                  </a:moveTo>
                  <a:cubicBezTo>
                    <a:pt x="74" y="102"/>
                    <a:pt x="114" y="143"/>
                    <a:pt x="128" y="217"/>
                  </a:cubicBezTo>
                  <a:cubicBezTo>
                    <a:pt x="144" y="176"/>
                    <a:pt x="176" y="144"/>
                    <a:pt x="217" y="128"/>
                  </a:cubicBezTo>
                  <a:cubicBezTo>
                    <a:pt x="143" y="114"/>
                    <a:pt x="102" y="74"/>
                    <a:pt x="89" y="0"/>
                  </a:cubicBezTo>
                  <a:cubicBezTo>
                    <a:pt x="73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31" name="Google Shape;5031;p49"/>
            <p:cNvSpPr/>
            <p:nvPr/>
          </p:nvSpPr>
          <p:spPr>
            <a:xfrm>
              <a:off x="4859913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128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32" name="Google Shape;5032;p49"/>
          <p:cNvGrpSpPr/>
          <p:nvPr/>
        </p:nvGrpSpPr>
        <p:grpSpPr>
          <a:xfrm>
            <a:off x="1726783" y="4303678"/>
            <a:ext cx="445738" cy="442950"/>
            <a:chOff x="1442627" y="5710929"/>
            <a:chExt cx="594318" cy="590600"/>
          </a:xfrm>
        </p:grpSpPr>
        <p:sp>
          <p:nvSpPr>
            <p:cNvPr id="5033" name="Google Shape;5033;p49"/>
            <p:cNvSpPr/>
            <p:nvPr/>
          </p:nvSpPr>
          <p:spPr>
            <a:xfrm>
              <a:off x="1442627" y="5710929"/>
              <a:ext cx="594318" cy="405222"/>
            </a:xfrm>
            <a:custGeom>
              <a:avLst/>
              <a:gdLst/>
              <a:ahLst/>
              <a:cxnLst/>
              <a:rect l="l" t="t" r="r" b="b"/>
              <a:pathLst>
                <a:path w="734" h="500" extrusionOk="0">
                  <a:moveTo>
                    <a:pt x="699" y="500"/>
                  </a:moveTo>
                  <a:cubicBezTo>
                    <a:pt x="0" y="500"/>
                    <a:pt x="0" y="500"/>
                    <a:pt x="0" y="50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15"/>
                    <a:pt x="15" y="0"/>
                    <a:pt x="35" y="0"/>
                  </a:cubicBezTo>
                  <a:cubicBezTo>
                    <a:pt x="699" y="0"/>
                    <a:pt x="699" y="0"/>
                    <a:pt x="699" y="0"/>
                  </a:cubicBezTo>
                  <a:cubicBezTo>
                    <a:pt x="718" y="0"/>
                    <a:pt x="734" y="15"/>
                    <a:pt x="734" y="35"/>
                  </a:cubicBezTo>
                  <a:cubicBezTo>
                    <a:pt x="734" y="465"/>
                    <a:pt x="734" y="465"/>
                    <a:pt x="734" y="465"/>
                  </a:cubicBezTo>
                  <a:cubicBezTo>
                    <a:pt x="734" y="484"/>
                    <a:pt x="718" y="500"/>
                    <a:pt x="699" y="50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34" name="Google Shape;5034;p49"/>
            <p:cNvSpPr/>
            <p:nvPr/>
          </p:nvSpPr>
          <p:spPr>
            <a:xfrm>
              <a:off x="1442627" y="6116151"/>
              <a:ext cx="349820" cy="97191"/>
            </a:xfrm>
            <a:custGeom>
              <a:avLst/>
              <a:gdLst/>
              <a:ahLst/>
              <a:cxnLst/>
              <a:rect l="l" t="t" r="r" b="b"/>
              <a:pathLst>
                <a:path w="1126" h="313" extrusionOk="0">
                  <a:moveTo>
                    <a:pt x="1126" y="313"/>
                  </a:moveTo>
                  <a:lnTo>
                    <a:pt x="0" y="0"/>
                  </a:lnTo>
                  <a:lnTo>
                    <a:pt x="1126" y="0"/>
                  </a:lnTo>
                  <a:lnTo>
                    <a:pt x="1126" y="313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35" name="Google Shape;5035;p49"/>
            <p:cNvSpPr/>
            <p:nvPr/>
          </p:nvSpPr>
          <p:spPr>
            <a:xfrm>
              <a:off x="1573731" y="6152482"/>
              <a:ext cx="218715" cy="60861"/>
            </a:xfrm>
            <a:custGeom>
              <a:avLst/>
              <a:gdLst/>
              <a:ahLst/>
              <a:cxnLst/>
              <a:rect l="l" t="t" r="r" b="b"/>
              <a:pathLst>
                <a:path w="704" h="196" extrusionOk="0">
                  <a:moveTo>
                    <a:pt x="0" y="196"/>
                  </a:moveTo>
                  <a:lnTo>
                    <a:pt x="704" y="196"/>
                  </a:lnTo>
                  <a:lnTo>
                    <a:pt x="0" y="0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36" name="Google Shape;5036;p49"/>
            <p:cNvSpPr/>
            <p:nvPr/>
          </p:nvSpPr>
          <p:spPr>
            <a:xfrm>
              <a:off x="1573731" y="6213343"/>
              <a:ext cx="109358" cy="88186"/>
            </a:xfrm>
            <a:custGeom>
              <a:avLst/>
              <a:gdLst/>
              <a:ahLst/>
              <a:cxnLst/>
              <a:rect l="l" t="t" r="r" b="b"/>
              <a:pathLst>
                <a:path w="352" h="284" extrusionOk="0">
                  <a:moveTo>
                    <a:pt x="352" y="284"/>
                  </a:moveTo>
                  <a:lnTo>
                    <a:pt x="0" y="0"/>
                  </a:lnTo>
                  <a:lnTo>
                    <a:pt x="352" y="0"/>
                  </a:lnTo>
                  <a:lnTo>
                    <a:pt x="352" y="284"/>
                  </a:lnTo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37" name="Google Shape;5037;p49"/>
          <p:cNvGrpSpPr/>
          <p:nvPr/>
        </p:nvGrpSpPr>
        <p:grpSpPr>
          <a:xfrm>
            <a:off x="6635633" y="4302258"/>
            <a:ext cx="373053" cy="445791"/>
            <a:chOff x="8095060" y="5664590"/>
            <a:chExt cx="497404" cy="594389"/>
          </a:xfrm>
        </p:grpSpPr>
        <p:grpSp>
          <p:nvGrpSpPr>
            <p:cNvPr id="5038" name="Google Shape;5038;p49"/>
            <p:cNvGrpSpPr/>
            <p:nvPr/>
          </p:nvGrpSpPr>
          <p:grpSpPr>
            <a:xfrm>
              <a:off x="8095060" y="5969027"/>
              <a:ext cx="497404" cy="289951"/>
              <a:chOff x="8095060" y="5969027"/>
              <a:chExt cx="497404" cy="289951"/>
            </a:xfrm>
          </p:grpSpPr>
          <p:sp>
            <p:nvSpPr>
              <p:cNvPr id="5039" name="Google Shape;5039;p49"/>
              <p:cNvSpPr/>
              <p:nvPr/>
            </p:nvSpPr>
            <p:spPr>
              <a:xfrm>
                <a:off x="8095060" y="5969027"/>
                <a:ext cx="497402" cy="248408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6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6"/>
                    </a:lnTo>
                    <a:lnTo>
                      <a:pt x="1170" y="1166"/>
                    </a:lnTo>
                    <a:lnTo>
                      <a:pt x="1754" y="876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4A7D6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40" name="Google Shape;5040;p49"/>
              <p:cNvSpPr/>
              <p:nvPr/>
            </p:nvSpPr>
            <p:spPr>
              <a:xfrm>
                <a:off x="8095060" y="6092592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0" y="0"/>
                    </a:moveTo>
                    <a:lnTo>
                      <a:pt x="0" y="197"/>
                    </a:lnTo>
                    <a:lnTo>
                      <a:pt x="1170" y="781"/>
                    </a:lnTo>
                    <a:lnTo>
                      <a:pt x="1170" y="58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E7CC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41" name="Google Shape;5041;p49"/>
              <p:cNvSpPr/>
              <p:nvPr/>
            </p:nvSpPr>
            <p:spPr>
              <a:xfrm>
                <a:off x="8343763" y="6092592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1170" y="0"/>
                    </a:moveTo>
                    <a:lnTo>
                      <a:pt x="0" y="582"/>
                    </a:lnTo>
                    <a:lnTo>
                      <a:pt x="0" y="781"/>
                    </a:lnTo>
                    <a:lnTo>
                      <a:pt x="1170" y="197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74EA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42" name="Google Shape;5042;p49"/>
            <p:cNvGrpSpPr/>
            <p:nvPr/>
          </p:nvGrpSpPr>
          <p:grpSpPr>
            <a:xfrm>
              <a:off x="8095060" y="5867832"/>
              <a:ext cx="497404" cy="289312"/>
              <a:chOff x="8095060" y="5867832"/>
              <a:chExt cx="497404" cy="289312"/>
            </a:xfrm>
          </p:grpSpPr>
          <p:sp>
            <p:nvSpPr>
              <p:cNvPr id="5043" name="Google Shape;5043;p49"/>
              <p:cNvSpPr/>
              <p:nvPr/>
            </p:nvSpPr>
            <p:spPr>
              <a:xfrm>
                <a:off x="8095060" y="5867832"/>
                <a:ext cx="497402" cy="248195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5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1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1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A4C2F4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44" name="Google Shape;5044;p49"/>
              <p:cNvSpPr/>
              <p:nvPr/>
            </p:nvSpPr>
            <p:spPr>
              <a:xfrm>
                <a:off x="8095060" y="5990758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0" y="0"/>
                    </a:moveTo>
                    <a:lnTo>
                      <a:pt x="0" y="199"/>
                    </a:lnTo>
                    <a:lnTo>
                      <a:pt x="1170" y="781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D9EE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45" name="Google Shape;5045;p49"/>
              <p:cNvSpPr/>
              <p:nvPr/>
            </p:nvSpPr>
            <p:spPr>
              <a:xfrm>
                <a:off x="8343763" y="5990758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1"/>
                    </a:lnTo>
                    <a:lnTo>
                      <a:pt x="1170" y="199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3C7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46" name="Google Shape;5046;p49"/>
            <p:cNvGrpSpPr/>
            <p:nvPr/>
          </p:nvGrpSpPr>
          <p:grpSpPr>
            <a:xfrm>
              <a:off x="8095060" y="5765998"/>
              <a:ext cx="497404" cy="289312"/>
              <a:chOff x="8095060" y="5765998"/>
              <a:chExt cx="497404" cy="289312"/>
            </a:xfrm>
          </p:grpSpPr>
          <p:sp>
            <p:nvSpPr>
              <p:cNvPr id="5047" name="Google Shape;5047;p49"/>
              <p:cNvSpPr/>
              <p:nvPr/>
            </p:nvSpPr>
            <p:spPr>
              <a:xfrm>
                <a:off x="8095060" y="5765998"/>
                <a:ext cx="497402" cy="248195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5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48" name="Google Shape;5048;p49"/>
              <p:cNvSpPr/>
              <p:nvPr/>
            </p:nvSpPr>
            <p:spPr>
              <a:xfrm>
                <a:off x="8095060" y="5889563"/>
                <a:ext cx="248701" cy="165747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78" extrusionOk="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78"/>
                    </a:lnTo>
                    <a:lnTo>
                      <a:pt x="1170" y="5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3C47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49" name="Google Shape;5049;p49"/>
              <p:cNvSpPr/>
              <p:nvPr/>
            </p:nvSpPr>
            <p:spPr>
              <a:xfrm>
                <a:off x="8343763" y="5889563"/>
                <a:ext cx="248701" cy="165747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78" extrusionOk="0">
                    <a:moveTo>
                      <a:pt x="1170" y="0"/>
                    </a:moveTo>
                    <a:lnTo>
                      <a:pt x="0" y="581"/>
                    </a:lnTo>
                    <a:lnTo>
                      <a:pt x="0" y="778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50" name="Google Shape;5050;p49"/>
            <p:cNvGrpSpPr/>
            <p:nvPr/>
          </p:nvGrpSpPr>
          <p:grpSpPr>
            <a:xfrm>
              <a:off x="8095060" y="5664590"/>
              <a:ext cx="497404" cy="290164"/>
              <a:chOff x="8095060" y="5664590"/>
              <a:chExt cx="497404" cy="290164"/>
            </a:xfrm>
          </p:grpSpPr>
          <p:sp>
            <p:nvSpPr>
              <p:cNvPr id="5051" name="Google Shape;5051;p49"/>
              <p:cNvSpPr/>
              <p:nvPr/>
            </p:nvSpPr>
            <p:spPr>
              <a:xfrm>
                <a:off x="8095060" y="5664590"/>
                <a:ext cx="497402" cy="248408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6" extrusionOk="0">
                    <a:moveTo>
                      <a:pt x="1754" y="290"/>
                    </a:moveTo>
                    <a:lnTo>
                      <a:pt x="1170" y="0"/>
                    </a:lnTo>
                    <a:lnTo>
                      <a:pt x="587" y="290"/>
                    </a:lnTo>
                    <a:lnTo>
                      <a:pt x="0" y="582"/>
                    </a:lnTo>
                    <a:lnTo>
                      <a:pt x="587" y="874"/>
                    </a:lnTo>
                    <a:lnTo>
                      <a:pt x="1170" y="1166"/>
                    </a:lnTo>
                    <a:lnTo>
                      <a:pt x="1754" y="874"/>
                    </a:lnTo>
                    <a:lnTo>
                      <a:pt x="2340" y="582"/>
                    </a:lnTo>
                    <a:lnTo>
                      <a:pt x="1754" y="290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52" name="Google Shape;5052;p49"/>
              <p:cNvSpPr/>
              <p:nvPr/>
            </p:nvSpPr>
            <p:spPr>
              <a:xfrm>
                <a:off x="8095060" y="5788580"/>
                <a:ext cx="248701" cy="166173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0" extrusionOk="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80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53" name="Google Shape;5053;p49"/>
              <p:cNvSpPr/>
              <p:nvPr/>
            </p:nvSpPr>
            <p:spPr>
              <a:xfrm>
                <a:off x="8343763" y="5788580"/>
                <a:ext cx="248701" cy="166173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0" extrusionOk="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0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054" name="Google Shape;5054;p49"/>
          <p:cNvGrpSpPr/>
          <p:nvPr/>
        </p:nvGrpSpPr>
        <p:grpSpPr>
          <a:xfrm>
            <a:off x="2718425" y="4302286"/>
            <a:ext cx="557162" cy="445734"/>
            <a:chOff x="4607809" y="5664627"/>
            <a:chExt cx="742883" cy="594312"/>
          </a:xfrm>
        </p:grpSpPr>
        <p:sp>
          <p:nvSpPr>
            <p:cNvPr id="5055" name="Google Shape;5055;p49"/>
            <p:cNvSpPr/>
            <p:nvPr/>
          </p:nvSpPr>
          <p:spPr>
            <a:xfrm>
              <a:off x="4607809" y="5824234"/>
              <a:ext cx="185166" cy="401151"/>
            </a:xfrm>
            <a:custGeom>
              <a:avLst/>
              <a:gdLst/>
              <a:ahLst/>
              <a:cxnLst/>
              <a:rect l="l" t="t" r="r" b="b"/>
              <a:pathLst>
                <a:path w="1083" h="2355" extrusionOk="0">
                  <a:moveTo>
                    <a:pt x="542" y="0"/>
                  </a:moveTo>
                  <a:lnTo>
                    <a:pt x="269" y="133"/>
                  </a:lnTo>
                  <a:lnTo>
                    <a:pt x="0" y="270"/>
                  </a:lnTo>
                  <a:lnTo>
                    <a:pt x="0" y="2355"/>
                  </a:lnTo>
                  <a:lnTo>
                    <a:pt x="1083" y="2355"/>
                  </a:lnTo>
                  <a:lnTo>
                    <a:pt x="1083" y="270"/>
                  </a:lnTo>
                  <a:lnTo>
                    <a:pt x="814" y="133"/>
                  </a:lnTo>
                  <a:lnTo>
                    <a:pt x="542" y="0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56" name="Google Shape;5056;p49"/>
            <p:cNvSpPr/>
            <p:nvPr/>
          </p:nvSpPr>
          <p:spPr>
            <a:xfrm>
              <a:off x="4792974" y="5771259"/>
              <a:ext cx="185850" cy="454126"/>
            </a:xfrm>
            <a:custGeom>
              <a:avLst/>
              <a:gdLst/>
              <a:ahLst/>
              <a:cxnLst/>
              <a:rect l="l" t="t" r="r" b="b"/>
              <a:pathLst>
                <a:path w="1087" h="2666" extrusionOk="0">
                  <a:moveTo>
                    <a:pt x="545" y="0"/>
                  </a:moveTo>
                  <a:lnTo>
                    <a:pt x="273" y="133"/>
                  </a:lnTo>
                  <a:lnTo>
                    <a:pt x="0" y="266"/>
                  </a:lnTo>
                  <a:lnTo>
                    <a:pt x="0" y="2666"/>
                  </a:lnTo>
                  <a:lnTo>
                    <a:pt x="1087" y="2666"/>
                  </a:lnTo>
                  <a:lnTo>
                    <a:pt x="1087" y="266"/>
                  </a:lnTo>
                  <a:lnTo>
                    <a:pt x="814" y="133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57" name="Google Shape;5057;p49"/>
            <p:cNvSpPr/>
            <p:nvPr/>
          </p:nvSpPr>
          <p:spPr>
            <a:xfrm>
              <a:off x="4978822" y="5717602"/>
              <a:ext cx="185679" cy="507784"/>
            </a:xfrm>
            <a:custGeom>
              <a:avLst/>
              <a:gdLst/>
              <a:ahLst/>
              <a:cxnLst/>
              <a:rect l="l" t="t" r="r" b="b"/>
              <a:pathLst>
                <a:path w="1086" h="2981" extrusionOk="0">
                  <a:moveTo>
                    <a:pt x="541" y="0"/>
                  </a:moveTo>
                  <a:lnTo>
                    <a:pt x="272" y="137"/>
                  </a:lnTo>
                  <a:lnTo>
                    <a:pt x="0" y="270"/>
                  </a:lnTo>
                  <a:lnTo>
                    <a:pt x="0" y="2981"/>
                  </a:lnTo>
                  <a:lnTo>
                    <a:pt x="1086" y="2981"/>
                  </a:lnTo>
                  <a:lnTo>
                    <a:pt x="1086" y="270"/>
                  </a:lnTo>
                  <a:lnTo>
                    <a:pt x="814" y="137"/>
                  </a:lnTo>
                  <a:lnTo>
                    <a:pt x="541" y="0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58" name="Google Shape;5058;p49"/>
            <p:cNvSpPr/>
            <p:nvPr/>
          </p:nvSpPr>
          <p:spPr>
            <a:xfrm>
              <a:off x="5164499" y="5664627"/>
              <a:ext cx="185166" cy="560759"/>
            </a:xfrm>
            <a:custGeom>
              <a:avLst/>
              <a:gdLst/>
              <a:ahLst/>
              <a:cxnLst/>
              <a:rect l="l" t="t" r="r" b="b"/>
              <a:pathLst>
                <a:path w="1083" h="3292" extrusionOk="0">
                  <a:moveTo>
                    <a:pt x="269" y="133"/>
                  </a:moveTo>
                  <a:lnTo>
                    <a:pt x="0" y="267"/>
                  </a:lnTo>
                  <a:lnTo>
                    <a:pt x="0" y="3292"/>
                  </a:lnTo>
                  <a:lnTo>
                    <a:pt x="1083" y="3292"/>
                  </a:lnTo>
                  <a:lnTo>
                    <a:pt x="1083" y="267"/>
                  </a:lnTo>
                  <a:lnTo>
                    <a:pt x="814" y="133"/>
                  </a:lnTo>
                  <a:lnTo>
                    <a:pt x="542" y="0"/>
                  </a:lnTo>
                  <a:lnTo>
                    <a:pt x="269" y="133"/>
                  </a:ln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59" name="Google Shape;5059;p49"/>
            <p:cNvSpPr/>
            <p:nvPr/>
          </p:nvSpPr>
          <p:spPr>
            <a:xfrm>
              <a:off x="4607809" y="6225382"/>
              <a:ext cx="237484" cy="33556"/>
            </a:xfrm>
            <a:custGeom>
              <a:avLst/>
              <a:gdLst/>
              <a:ahLst/>
              <a:cxnLst/>
              <a:rect l="l" t="t" r="r" b="b"/>
              <a:pathLst>
                <a:path w="1389" h="197" extrusionOk="0">
                  <a:moveTo>
                    <a:pt x="0" y="0"/>
                  </a:moveTo>
                  <a:lnTo>
                    <a:pt x="608" y="197"/>
                  </a:lnTo>
                  <a:lnTo>
                    <a:pt x="1389" y="197"/>
                  </a:lnTo>
                  <a:lnTo>
                    <a:pt x="108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60" name="Google Shape;5060;p49"/>
            <p:cNvSpPr/>
            <p:nvPr/>
          </p:nvSpPr>
          <p:spPr>
            <a:xfrm>
              <a:off x="4792974" y="6225382"/>
              <a:ext cx="185850" cy="33556"/>
            </a:xfrm>
            <a:custGeom>
              <a:avLst/>
              <a:gdLst/>
              <a:ahLst/>
              <a:cxnLst/>
              <a:rect l="l" t="t" r="r" b="b"/>
              <a:pathLst>
                <a:path w="1087" h="197" extrusionOk="0">
                  <a:moveTo>
                    <a:pt x="1087" y="0"/>
                  </a:moveTo>
                  <a:lnTo>
                    <a:pt x="1087" y="197"/>
                  </a:lnTo>
                  <a:lnTo>
                    <a:pt x="306" y="197"/>
                  </a:lnTo>
                  <a:lnTo>
                    <a:pt x="0" y="0"/>
                  </a:lnTo>
                  <a:lnTo>
                    <a:pt x="1087" y="0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61" name="Google Shape;5061;p49"/>
            <p:cNvSpPr/>
            <p:nvPr/>
          </p:nvSpPr>
          <p:spPr>
            <a:xfrm>
              <a:off x="5112694" y="6225382"/>
              <a:ext cx="237997" cy="33556"/>
            </a:xfrm>
            <a:custGeom>
              <a:avLst/>
              <a:gdLst/>
              <a:ahLst/>
              <a:cxnLst/>
              <a:rect l="l" t="t" r="r" b="b"/>
              <a:pathLst>
                <a:path w="1392" h="197" extrusionOk="0">
                  <a:moveTo>
                    <a:pt x="1392" y="0"/>
                  </a:moveTo>
                  <a:lnTo>
                    <a:pt x="781" y="197"/>
                  </a:lnTo>
                  <a:lnTo>
                    <a:pt x="0" y="197"/>
                  </a:lnTo>
                  <a:lnTo>
                    <a:pt x="306" y="0"/>
                  </a:lnTo>
                  <a:lnTo>
                    <a:pt x="1392" y="0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62" name="Google Shape;5062;p49"/>
            <p:cNvSpPr/>
            <p:nvPr/>
          </p:nvSpPr>
          <p:spPr>
            <a:xfrm>
              <a:off x="4978822" y="6225382"/>
              <a:ext cx="186192" cy="33556"/>
            </a:xfrm>
            <a:custGeom>
              <a:avLst/>
              <a:gdLst/>
              <a:ahLst/>
              <a:cxnLst/>
              <a:rect l="l" t="t" r="r" b="b"/>
              <a:pathLst>
                <a:path w="1089" h="197" extrusionOk="0">
                  <a:moveTo>
                    <a:pt x="0" y="0"/>
                  </a:moveTo>
                  <a:lnTo>
                    <a:pt x="0" y="197"/>
                  </a:lnTo>
                  <a:lnTo>
                    <a:pt x="783" y="197"/>
                  </a:lnTo>
                  <a:lnTo>
                    <a:pt x="10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63" name="Google Shape;5063;p49"/>
          <p:cNvGrpSpPr/>
          <p:nvPr/>
        </p:nvGrpSpPr>
        <p:grpSpPr>
          <a:xfrm>
            <a:off x="3821490" y="4302343"/>
            <a:ext cx="1079865" cy="445620"/>
            <a:chOff x="2571250" y="5664711"/>
            <a:chExt cx="1439820" cy="594160"/>
          </a:xfrm>
        </p:grpSpPr>
        <p:sp>
          <p:nvSpPr>
            <p:cNvPr id="5064" name="Google Shape;5064;p49"/>
            <p:cNvSpPr/>
            <p:nvPr/>
          </p:nvSpPr>
          <p:spPr>
            <a:xfrm>
              <a:off x="2751485" y="5699308"/>
              <a:ext cx="179409" cy="510050"/>
            </a:xfrm>
            <a:custGeom>
              <a:avLst/>
              <a:gdLst/>
              <a:ahLst/>
              <a:cxnLst/>
              <a:rect l="l" t="t" r="r" b="b"/>
              <a:pathLst>
                <a:path w="287" h="813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813"/>
                    <a:pt x="0" y="813"/>
                    <a:pt x="0" y="813"/>
                  </a:cubicBezTo>
                  <a:cubicBezTo>
                    <a:pt x="287" y="813"/>
                    <a:pt x="287" y="813"/>
                    <a:pt x="287" y="813"/>
                  </a:cubicBezTo>
                  <a:cubicBezTo>
                    <a:pt x="287" y="144"/>
                    <a:pt x="287" y="144"/>
                    <a:pt x="287" y="144"/>
                  </a:cubicBezTo>
                  <a:cubicBezTo>
                    <a:pt x="287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65" name="Google Shape;5065;p49"/>
            <p:cNvSpPr/>
            <p:nvPr/>
          </p:nvSpPr>
          <p:spPr>
            <a:xfrm>
              <a:off x="2765747" y="5713810"/>
              <a:ext cx="150600" cy="151500"/>
            </a:xfrm>
            <a:prstGeom prst="ellipse">
              <a:avLst/>
            </a:prstGeom>
            <a:solidFill>
              <a:srgbClr val="B45F0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66" name="Google Shape;5066;p49"/>
            <p:cNvSpPr/>
            <p:nvPr/>
          </p:nvSpPr>
          <p:spPr>
            <a:xfrm>
              <a:off x="2930895" y="5732455"/>
              <a:ext cx="180236" cy="476902"/>
            </a:xfrm>
            <a:custGeom>
              <a:avLst/>
              <a:gdLst/>
              <a:ahLst/>
              <a:cxnLst/>
              <a:rect l="l" t="t" r="r" b="b"/>
              <a:pathLst>
                <a:path w="288" h="760" extrusionOk="0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cubicBezTo>
                    <a:pt x="0" y="760"/>
                    <a:pt x="0" y="760"/>
                    <a:pt x="0" y="760"/>
                  </a:cubicBezTo>
                  <a:cubicBezTo>
                    <a:pt x="288" y="760"/>
                    <a:pt x="288" y="760"/>
                    <a:pt x="288" y="760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67" name="Google Shape;5067;p49"/>
            <p:cNvSpPr/>
            <p:nvPr/>
          </p:nvSpPr>
          <p:spPr>
            <a:xfrm>
              <a:off x="2945363" y="5746957"/>
              <a:ext cx="151200" cy="151800"/>
            </a:xfrm>
            <a:prstGeom prst="ellipse">
              <a:avLst/>
            </a:pr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68" name="Google Shape;5068;p49"/>
            <p:cNvSpPr/>
            <p:nvPr/>
          </p:nvSpPr>
          <p:spPr>
            <a:xfrm>
              <a:off x="3111130" y="5756280"/>
              <a:ext cx="180030" cy="453078"/>
            </a:xfrm>
            <a:custGeom>
              <a:avLst/>
              <a:gdLst/>
              <a:ahLst/>
              <a:cxnLst/>
              <a:rect l="l" t="t" r="r" b="b"/>
              <a:pathLst>
                <a:path w="288" h="722" extrusionOk="0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cubicBezTo>
                    <a:pt x="0" y="722"/>
                    <a:pt x="0" y="722"/>
                    <a:pt x="0" y="722"/>
                  </a:cubicBezTo>
                  <a:cubicBezTo>
                    <a:pt x="288" y="722"/>
                    <a:pt x="288" y="722"/>
                    <a:pt x="288" y="722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69" name="Google Shape;5069;p49"/>
            <p:cNvSpPr/>
            <p:nvPr/>
          </p:nvSpPr>
          <p:spPr>
            <a:xfrm>
              <a:off x="3125392" y="5770782"/>
              <a:ext cx="151200" cy="151800"/>
            </a:xfrm>
            <a:prstGeom prst="ellipse">
              <a:avLst/>
            </a:pr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70" name="Google Shape;5070;p49"/>
            <p:cNvSpPr/>
            <p:nvPr/>
          </p:nvSpPr>
          <p:spPr>
            <a:xfrm>
              <a:off x="3291159" y="5756280"/>
              <a:ext cx="180030" cy="453078"/>
            </a:xfrm>
            <a:custGeom>
              <a:avLst/>
              <a:gdLst/>
              <a:ahLst/>
              <a:cxnLst/>
              <a:rect l="l" t="t" r="r" b="b"/>
              <a:pathLst>
                <a:path w="288" h="722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722"/>
                    <a:pt x="0" y="722"/>
                    <a:pt x="0" y="722"/>
                  </a:cubicBezTo>
                  <a:cubicBezTo>
                    <a:pt x="288" y="722"/>
                    <a:pt x="288" y="722"/>
                    <a:pt x="288" y="722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71" name="Google Shape;5071;p49"/>
            <p:cNvSpPr/>
            <p:nvPr/>
          </p:nvSpPr>
          <p:spPr>
            <a:xfrm>
              <a:off x="3305628" y="5770782"/>
              <a:ext cx="151200" cy="151800"/>
            </a:xfrm>
            <a:prstGeom prst="ellipse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72" name="Google Shape;5072;p49"/>
            <p:cNvSpPr/>
            <p:nvPr/>
          </p:nvSpPr>
          <p:spPr>
            <a:xfrm>
              <a:off x="3471189" y="5732455"/>
              <a:ext cx="180236" cy="476902"/>
            </a:xfrm>
            <a:custGeom>
              <a:avLst/>
              <a:gdLst/>
              <a:ahLst/>
              <a:cxnLst/>
              <a:rect l="l" t="t" r="r" b="b"/>
              <a:pathLst>
                <a:path w="288" h="760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760"/>
                    <a:pt x="0" y="760"/>
                    <a:pt x="0" y="760"/>
                  </a:cubicBezTo>
                  <a:cubicBezTo>
                    <a:pt x="288" y="760"/>
                    <a:pt x="288" y="760"/>
                    <a:pt x="288" y="760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73" name="Google Shape;5073;p49"/>
            <p:cNvSpPr/>
            <p:nvPr/>
          </p:nvSpPr>
          <p:spPr>
            <a:xfrm>
              <a:off x="3485657" y="5746957"/>
              <a:ext cx="151200" cy="151800"/>
            </a:xfrm>
            <a:prstGeom prst="ellipse">
              <a:avLst/>
            </a:pr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74" name="Google Shape;5074;p49"/>
            <p:cNvSpPr/>
            <p:nvPr/>
          </p:nvSpPr>
          <p:spPr>
            <a:xfrm>
              <a:off x="3651425" y="5699308"/>
              <a:ext cx="179409" cy="510050"/>
            </a:xfrm>
            <a:custGeom>
              <a:avLst/>
              <a:gdLst/>
              <a:ahLst/>
              <a:cxnLst/>
              <a:rect l="l" t="t" r="r" b="b"/>
              <a:pathLst>
                <a:path w="287" h="813" extrusionOk="0">
                  <a:moveTo>
                    <a:pt x="143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813"/>
                    <a:pt x="0" y="813"/>
                    <a:pt x="0" y="813"/>
                  </a:cubicBezTo>
                  <a:cubicBezTo>
                    <a:pt x="287" y="813"/>
                    <a:pt x="287" y="813"/>
                    <a:pt x="287" y="813"/>
                  </a:cubicBezTo>
                  <a:cubicBezTo>
                    <a:pt x="287" y="144"/>
                    <a:pt x="287" y="144"/>
                    <a:pt x="287" y="144"/>
                  </a:cubicBezTo>
                  <a:cubicBezTo>
                    <a:pt x="287" y="65"/>
                    <a:pt x="223" y="0"/>
                    <a:pt x="143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75" name="Google Shape;5075;p49"/>
            <p:cNvSpPr/>
            <p:nvPr/>
          </p:nvSpPr>
          <p:spPr>
            <a:xfrm>
              <a:off x="3665893" y="5713810"/>
              <a:ext cx="150600" cy="151500"/>
            </a:xfrm>
            <a:prstGeom prst="ellipse">
              <a:avLst/>
            </a:pr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76" name="Google Shape;5076;p49"/>
            <p:cNvSpPr/>
            <p:nvPr/>
          </p:nvSpPr>
          <p:spPr>
            <a:xfrm>
              <a:off x="3830834" y="5664711"/>
              <a:ext cx="180236" cy="544646"/>
            </a:xfrm>
            <a:custGeom>
              <a:avLst/>
              <a:gdLst/>
              <a:ahLst/>
              <a:cxnLst/>
              <a:rect l="l" t="t" r="r" b="b"/>
              <a:pathLst>
                <a:path w="288" h="868" extrusionOk="0">
                  <a:moveTo>
                    <a:pt x="144" y="0"/>
                  </a:moveTo>
                  <a:cubicBezTo>
                    <a:pt x="65" y="0"/>
                    <a:pt x="0" y="64"/>
                    <a:pt x="0" y="144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288" y="868"/>
                    <a:pt x="288" y="868"/>
                    <a:pt x="288" y="868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4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77" name="Google Shape;5077;p49"/>
            <p:cNvSpPr/>
            <p:nvPr/>
          </p:nvSpPr>
          <p:spPr>
            <a:xfrm>
              <a:off x="3845302" y="5679213"/>
              <a:ext cx="151200" cy="151800"/>
            </a:xfrm>
            <a:prstGeom prst="ellipse">
              <a:avLst/>
            </a:prstGeom>
            <a:solidFill>
              <a:srgbClr val="741B4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78" name="Google Shape;5078;p49"/>
            <p:cNvSpPr/>
            <p:nvPr/>
          </p:nvSpPr>
          <p:spPr>
            <a:xfrm>
              <a:off x="2571250" y="5664711"/>
              <a:ext cx="180236" cy="544646"/>
            </a:xfrm>
            <a:custGeom>
              <a:avLst/>
              <a:gdLst/>
              <a:ahLst/>
              <a:cxnLst/>
              <a:rect l="l" t="t" r="r" b="b"/>
              <a:pathLst>
                <a:path w="288" h="868" extrusionOk="0">
                  <a:moveTo>
                    <a:pt x="144" y="0"/>
                  </a:moveTo>
                  <a:cubicBezTo>
                    <a:pt x="64" y="0"/>
                    <a:pt x="0" y="64"/>
                    <a:pt x="0" y="144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288" y="868"/>
                    <a:pt x="288" y="868"/>
                    <a:pt x="288" y="868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4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79" name="Google Shape;5079;p49"/>
            <p:cNvSpPr/>
            <p:nvPr/>
          </p:nvSpPr>
          <p:spPr>
            <a:xfrm>
              <a:off x="2585718" y="5679213"/>
              <a:ext cx="151200" cy="151800"/>
            </a:xfrm>
            <a:prstGeom prst="ellipse">
              <a:avLst/>
            </a:prstGeom>
            <a:solidFill>
              <a:srgbClr val="99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80" name="Google Shape;5080;p49"/>
            <p:cNvSpPr/>
            <p:nvPr/>
          </p:nvSpPr>
          <p:spPr>
            <a:xfrm>
              <a:off x="2571250" y="6209358"/>
              <a:ext cx="365226" cy="49514"/>
            </a:xfrm>
            <a:custGeom>
              <a:avLst/>
              <a:gdLst/>
              <a:ahLst/>
              <a:cxnLst/>
              <a:rect l="l" t="t" r="r" b="b"/>
              <a:pathLst>
                <a:path w="1767" h="239" extrusionOk="0">
                  <a:moveTo>
                    <a:pt x="1767" y="239"/>
                  </a:moveTo>
                  <a:lnTo>
                    <a:pt x="1198" y="239"/>
                  </a:lnTo>
                  <a:lnTo>
                    <a:pt x="0" y="0"/>
                  </a:lnTo>
                  <a:lnTo>
                    <a:pt x="872" y="0"/>
                  </a:lnTo>
                  <a:lnTo>
                    <a:pt x="1767" y="239"/>
                  </a:lnTo>
                  <a:close/>
                </a:path>
              </a:pathLst>
            </a:custGeom>
            <a:solidFill>
              <a:srgbClr val="99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81" name="Google Shape;5081;p49"/>
            <p:cNvSpPr/>
            <p:nvPr/>
          </p:nvSpPr>
          <p:spPr>
            <a:xfrm>
              <a:off x="2751485" y="6209358"/>
              <a:ext cx="303218" cy="49514"/>
            </a:xfrm>
            <a:custGeom>
              <a:avLst/>
              <a:gdLst/>
              <a:ahLst/>
              <a:cxnLst/>
              <a:rect l="l" t="t" r="r" b="b"/>
              <a:pathLst>
                <a:path w="1467" h="239" extrusionOk="0">
                  <a:moveTo>
                    <a:pt x="1467" y="239"/>
                  </a:moveTo>
                  <a:lnTo>
                    <a:pt x="895" y="239"/>
                  </a:lnTo>
                  <a:lnTo>
                    <a:pt x="0" y="0"/>
                  </a:lnTo>
                  <a:lnTo>
                    <a:pt x="868" y="0"/>
                  </a:lnTo>
                  <a:lnTo>
                    <a:pt x="1467" y="239"/>
                  </a:ln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82" name="Google Shape;5082;p49"/>
            <p:cNvSpPr/>
            <p:nvPr/>
          </p:nvSpPr>
          <p:spPr>
            <a:xfrm>
              <a:off x="2930895" y="6209358"/>
              <a:ext cx="242037" cy="49514"/>
            </a:xfrm>
            <a:custGeom>
              <a:avLst/>
              <a:gdLst/>
              <a:ahLst/>
              <a:cxnLst/>
              <a:rect l="l" t="t" r="r" b="b"/>
              <a:pathLst>
                <a:path w="1171" h="239" extrusionOk="0">
                  <a:moveTo>
                    <a:pt x="1171" y="239"/>
                  </a:moveTo>
                  <a:lnTo>
                    <a:pt x="599" y="239"/>
                  </a:lnTo>
                  <a:lnTo>
                    <a:pt x="0" y="0"/>
                  </a:lnTo>
                  <a:lnTo>
                    <a:pt x="872" y="0"/>
                  </a:lnTo>
                  <a:lnTo>
                    <a:pt x="1171" y="239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83" name="Google Shape;5083;p49"/>
            <p:cNvSpPr/>
            <p:nvPr/>
          </p:nvSpPr>
          <p:spPr>
            <a:xfrm>
              <a:off x="3111130" y="6209358"/>
              <a:ext cx="180029" cy="49514"/>
            </a:xfrm>
            <a:custGeom>
              <a:avLst/>
              <a:gdLst/>
              <a:ahLst/>
              <a:cxnLst/>
              <a:rect l="l" t="t" r="r" b="b"/>
              <a:pathLst>
                <a:path w="871" h="239" extrusionOk="0">
                  <a:moveTo>
                    <a:pt x="871" y="239"/>
                  </a:moveTo>
                  <a:lnTo>
                    <a:pt x="299" y="239"/>
                  </a:lnTo>
                  <a:lnTo>
                    <a:pt x="0" y="0"/>
                  </a:lnTo>
                  <a:lnTo>
                    <a:pt x="871" y="0"/>
                  </a:lnTo>
                  <a:lnTo>
                    <a:pt x="871" y="239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84" name="Google Shape;5084;p49"/>
            <p:cNvSpPr/>
            <p:nvPr/>
          </p:nvSpPr>
          <p:spPr>
            <a:xfrm>
              <a:off x="3291159" y="6209358"/>
              <a:ext cx="180029" cy="49514"/>
            </a:xfrm>
            <a:custGeom>
              <a:avLst/>
              <a:gdLst/>
              <a:ahLst/>
              <a:cxnLst/>
              <a:rect l="l" t="t" r="r" b="b"/>
              <a:pathLst>
                <a:path w="871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0" y="0"/>
                  </a:lnTo>
                  <a:lnTo>
                    <a:pt x="871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134F5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85" name="Google Shape;5085;p49"/>
            <p:cNvSpPr/>
            <p:nvPr/>
          </p:nvSpPr>
          <p:spPr>
            <a:xfrm>
              <a:off x="3409388" y="6209358"/>
              <a:ext cx="242037" cy="49514"/>
            </a:xfrm>
            <a:custGeom>
              <a:avLst/>
              <a:gdLst/>
              <a:ahLst/>
              <a:cxnLst/>
              <a:rect l="l" t="t" r="r" b="b"/>
              <a:pathLst>
                <a:path w="1171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299" y="0"/>
                  </a:lnTo>
                  <a:lnTo>
                    <a:pt x="1171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86" name="Google Shape;5086;p49"/>
            <p:cNvSpPr/>
            <p:nvPr/>
          </p:nvSpPr>
          <p:spPr>
            <a:xfrm>
              <a:off x="3527616" y="6209358"/>
              <a:ext cx="303218" cy="49514"/>
            </a:xfrm>
            <a:custGeom>
              <a:avLst/>
              <a:gdLst/>
              <a:ahLst/>
              <a:cxnLst/>
              <a:rect l="l" t="t" r="r" b="b"/>
              <a:pathLst>
                <a:path w="1467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599" y="0"/>
                  </a:lnTo>
                  <a:lnTo>
                    <a:pt x="1467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87" name="Google Shape;5087;p49"/>
            <p:cNvSpPr/>
            <p:nvPr/>
          </p:nvSpPr>
          <p:spPr>
            <a:xfrm>
              <a:off x="3645844" y="6209358"/>
              <a:ext cx="365226" cy="49514"/>
            </a:xfrm>
            <a:custGeom>
              <a:avLst/>
              <a:gdLst/>
              <a:ahLst/>
              <a:cxnLst/>
              <a:rect l="l" t="t" r="r" b="b"/>
              <a:pathLst>
                <a:path w="1767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895" y="0"/>
                  </a:lnTo>
                  <a:lnTo>
                    <a:pt x="1767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741B4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88" name="Google Shape;5088;p49"/>
          <p:cNvGrpSpPr/>
          <p:nvPr/>
        </p:nvGrpSpPr>
        <p:grpSpPr>
          <a:xfrm>
            <a:off x="5447259" y="4302135"/>
            <a:ext cx="642470" cy="446036"/>
            <a:chOff x="6332670" y="5663946"/>
            <a:chExt cx="856627" cy="594715"/>
          </a:xfrm>
        </p:grpSpPr>
        <p:grpSp>
          <p:nvGrpSpPr>
            <p:cNvPr id="5089" name="Google Shape;5089;p49"/>
            <p:cNvGrpSpPr/>
            <p:nvPr/>
          </p:nvGrpSpPr>
          <p:grpSpPr>
            <a:xfrm>
              <a:off x="6392364" y="5663946"/>
              <a:ext cx="796933" cy="185801"/>
              <a:chOff x="3321050" y="1066800"/>
              <a:chExt cx="6505573" cy="1508125"/>
            </a:xfrm>
          </p:grpSpPr>
          <p:sp>
            <p:nvSpPr>
              <p:cNvPr id="5090" name="Google Shape;5090;p49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91" name="Google Shape;5091;p49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38761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92" name="Google Shape;5092;p49"/>
            <p:cNvGrpSpPr/>
            <p:nvPr/>
          </p:nvGrpSpPr>
          <p:grpSpPr>
            <a:xfrm flipH="1">
              <a:off x="6332670" y="5868403"/>
              <a:ext cx="796933" cy="185801"/>
              <a:chOff x="3321050" y="1066800"/>
              <a:chExt cx="6505573" cy="1508125"/>
            </a:xfrm>
          </p:grpSpPr>
          <p:sp>
            <p:nvSpPr>
              <p:cNvPr id="5093" name="Google Shape;5093;p49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45818E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94" name="Google Shape;5094;p49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134F5C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95" name="Google Shape;5095;p49"/>
            <p:cNvGrpSpPr/>
            <p:nvPr/>
          </p:nvGrpSpPr>
          <p:grpSpPr>
            <a:xfrm>
              <a:off x="6392364" y="6072860"/>
              <a:ext cx="796933" cy="185801"/>
              <a:chOff x="3321050" y="1066800"/>
              <a:chExt cx="6505573" cy="1508125"/>
            </a:xfrm>
          </p:grpSpPr>
          <p:sp>
            <p:nvSpPr>
              <p:cNvPr id="5096" name="Google Shape;5096;p49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3C7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97" name="Google Shape;5097;p49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1C458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098" name="Google Shape;5098;p49"/>
          <p:cNvSpPr txBox="1">
            <a:spLocks noGrp="1"/>
          </p:cNvSpPr>
          <p:nvPr>
            <p:ph type="title"/>
          </p:nvPr>
        </p:nvSpPr>
        <p:spPr>
          <a:xfrm>
            <a:off x="855300" y="249075"/>
            <a:ext cx="7433400" cy="39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DIAGRAMS AND INFOGRAPHICS</a:t>
            </a:r>
            <a:endParaRPr sz="2000"/>
          </a:p>
        </p:txBody>
      </p:sp>
      <p:sp>
        <p:nvSpPr>
          <p:cNvPr id="5099" name="Google Shape;5099;p49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74</a:t>
            </a:fld>
            <a:endParaRPr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FFFFF"/>
        </a:solidFill>
        <a:effectLst/>
      </p:bgPr>
    </p:bg>
    <p:spTree>
      <p:nvGrpSpPr>
        <p:cNvPr id="1" name="Shape 5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4" name="Google Shape;5104;p50"/>
          <p:cNvSpPr txBox="1"/>
          <p:nvPr/>
        </p:nvSpPr>
        <p:spPr>
          <a:xfrm>
            <a:off x="655700" y="914275"/>
            <a:ext cx="6676800" cy="13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3B55"/>
                </a:solidFill>
                <a:latin typeface="Titillium Web"/>
                <a:ea typeface="Titillium Web"/>
                <a:cs typeface="Titillium Web"/>
                <a:sym typeface="Titillium Web"/>
              </a:rPr>
              <a:t>You can also use any emoji as an icon!</a:t>
            </a:r>
            <a:endParaRPr b="1">
              <a:solidFill>
                <a:srgbClr val="003B55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3B55"/>
                </a:solidFill>
                <a:latin typeface="Titillium Web"/>
                <a:ea typeface="Titillium Web"/>
                <a:cs typeface="Titillium Web"/>
                <a:sym typeface="Titillium Web"/>
              </a:rPr>
              <a:t>And of course it resizes without losing quality.</a:t>
            </a:r>
            <a:endParaRPr>
              <a:solidFill>
                <a:srgbClr val="003B55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3B55"/>
                </a:solidFill>
                <a:latin typeface="Titillium Web"/>
                <a:ea typeface="Titillium Web"/>
                <a:cs typeface="Titillium Web"/>
                <a:sym typeface="Titillium Web"/>
              </a:rPr>
              <a:t>How? Follow Google instructions https://twitter.com/googledocs/status/730087240156643328</a:t>
            </a:r>
            <a:endParaRPr>
              <a:solidFill>
                <a:srgbClr val="003B55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3B55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003B55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5105" name="Google Shape;5105;p50"/>
          <p:cNvSpPr txBox="1"/>
          <p:nvPr/>
        </p:nvSpPr>
        <p:spPr>
          <a:xfrm>
            <a:off x="655700" y="2374250"/>
            <a:ext cx="7327500" cy="257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01597F"/>
                </a:solidFill>
                <a:latin typeface="Titillium Web"/>
                <a:ea typeface="Titillium Web"/>
                <a:cs typeface="Titillium Web"/>
                <a:sym typeface="Titillium Web"/>
              </a:rPr>
              <a:t>✋👆👉👍👤👦👧👨👩👪💃🏃💑❤😂😉😋😒😭👶😸🐟🍒🍔💣📌📖🔨🎃🎈🎨🏈🏰🌏🔌🔑</a:t>
            </a:r>
            <a:r>
              <a:rPr lang="en" sz="2400">
                <a:solidFill>
                  <a:srgbClr val="01597F"/>
                </a:solidFill>
                <a:highlight>
                  <a:srgbClr val="D3EBD5"/>
                </a:highlight>
                <a:latin typeface="Titillium Web"/>
                <a:ea typeface="Titillium Web"/>
                <a:cs typeface="Titillium Web"/>
                <a:sym typeface="Titillium Web"/>
              </a:rPr>
              <a:t> and many more...</a:t>
            </a:r>
            <a:endParaRPr sz="2400">
              <a:solidFill>
                <a:srgbClr val="01597F"/>
              </a:solidFill>
              <a:highlight>
                <a:srgbClr val="D3EBD5"/>
              </a:highlight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5106" name="Google Shape;5106;p50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75</a:t>
            </a:fld>
            <a:endParaRPr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>
          <a:gsLst>
            <a:gs pos="0">
              <a:srgbClr val="FFD966"/>
            </a:gs>
            <a:gs pos="100000">
              <a:srgbClr val="FF990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11" name="Google Shape;5111;p51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26425" y="1451225"/>
            <a:ext cx="2291150" cy="550600"/>
          </a:xfrm>
          <a:prstGeom prst="rect">
            <a:avLst/>
          </a:prstGeom>
          <a:noFill/>
          <a:ln>
            <a:noFill/>
          </a:ln>
        </p:spPr>
      </p:pic>
      <p:sp>
        <p:nvSpPr>
          <p:cNvPr id="5112" name="Google Shape;5112;p51"/>
          <p:cNvSpPr txBox="1"/>
          <p:nvPr/>
        </p:nvSpPr>
        <p:spPr>
          <a:xfrm>
            <a:off x="1106100" y="2209500"/>
            <a:ext cx="6931800" cy="26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Free templates for all your presentation needs</a:t>
            </a:r>
            <a:endParaRPr sz="1800" b="1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5113" name="Google Shape;5113;p51"/>
          <p:cNvGrpSpPr/>
          <p:nvPr/>
        </p:nvGrpSpPr>
        <p:grpSpPr>
          <a:xfrm>
            <a:off x="690575" y="3290132"/>
            <a:ext cx="7762851" cy="892418"/>
            <a:chOff x="801125" y="3213932"/>
            <a:chExt cx="7762851" cy="892418"/>
          </a:xfrm>
        </p:grpSpPr>
        <p:grpSp>
          <p:nvGrpSpPr>
            <p:cNvPr id="5114" name="Google Shape;5114;p51"/>
            <p:cNvGrpSpPr/>
            <p:nvPr/>
          </p:nvGrpSpPr>
          <p:grpSpPr>
            <a:xfrm>
              <a:off x="4845759" y="3213932"/>
              <a:ext cx="1695900" cy="892418"/>
              <a:chOff x="4845759" y="3213932"/>
              <a:chExt cx="1695900" cy="892418"/>
            </a:xfrm>
          </p:grpSpPr>
          <p:sp>
            <p:nvSpPr>
              <p:cNvPr id="5115" name="Google Shape;5115;p51"/>
              <p:cNvSpPr txBox="1"/>
              <p:nvPr/>
            </p:nvSpPr>
            <p:spPr>
              <a:xfrm>
                <a:off x="4845759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Ready to use, professional and customizable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5116" name="Google Shape;5116;p51"/>
              <p:cNvSpPr/>
              <p:nvPr/>
            </p:nvSpPr>
            <p:spPr>
              <a:xfrm>
                <a:off x="5603395" y="3213932"/>
                <a:ext cx="180627" cy="181175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5947" extrusionOk="0">
                    <a:moveTo>
                      <a:pt x="4679" y="0"/>
                    </a:moveTo>
                    <a:lnTo>
                      <a:pt x="4567" y="19"/>
                    </a:lnTo>
                    <a:lnTo>
                      <a:pt x="4474" y="37"/>
                    </a:lnTo>
                    <a:lnTo>
                      <a:pt x="4381" y="93"/>
                    </a:lnTo>
                    <a:lnTo>
                      <a:pt x="4288" y="168"/>
                    </a:lnTo>
                    <a:lnTo>
                      <a:pt x="3747" y="690"/>
                    </a:lnTo>
                    <a:lnTo>
                      <a:pt x="3729" y="746"/>
                    </a:lnTo>
                    <a:lnTo>
                      <a:pt x="3710" y="802"/>
                    </a:lnTo>
                    <a:lnTo>
                      <a:pt x="3729" y="857"/>
                    </a:lnTo>
                    <a:lnTo>
                      <a:pt x="3747" y="895"/>
                    </a:lnTo>
                    <a:lnTo>
                      <a:pt x="5033" y="2181"/>
                    </a:lnTo>
                    <a:lnTo>
                      <a:pt x="5089" y="2218"/>
                    </a:lnTo>
                    <a:lnTo>
                      <a:pt x="5182" y="2218"/>
                    </a:lnTo>
                    <a:lnTo>
                      <a:pt x="5238" y="2181"/>
                    </a:lnTo>
                    <a:lnTo>
                      <a:pt x="5779" y="1640"/>
                    </a:lnTo>
                    <a:lnTo>
                      <a:pt x="5835" y="1566"/>
                    </a:lnTo>
                    <a:lnTo>
                      <a:pt x="5891" y="1473"/>
                    </a:lnTo>
                    <a:lnTo>
                      <a:pt x="5928" y="1361"/>
                    </a:lnTo>
                    <a:lnTo>
                      <a:pt x="5928" y="1249"/>
                    </a:lnTo>
                    <a:lnTo>
                      <a:pt x="5928" y="1156"/>
                    </a:lnTo>
                    <a:lnTo>
                      <a:pt x="5891" y="1044"/>
                    </a:lnTo>
                    <a:lnTo>
                      <a:pt x="5835" y="951"/>
                    </a:lnTo>
                    <a:lnTo>
                      <a:pt x="5779" y="857"/>
                    </a:lnTo>
                    <a:lnTo>
                      <a:pt x="5071" y="168"/>
                    </a:lnTo>
                    <a:lnTo>
                      <a:pt x="4977" y="93"/>
                    </a:lnTo>
                    <a:lnTo>
                      <a:pt x="4884" y="37"/>
                    </a:lnTo>
                    <a:lnTo>
                      <a:pt x="4791" y="19"/>
                    </a:lnTo>
                    <a:lnTo>
                      <a:pt x="4679" y="0"/>
                    </a:lnTo>
                    <a:close/>
                    <a:moveTo>
                      <a:pt x="3393" y="1883"/>
                    </a:moveTo>
                    <a:lnTo>
                      <a:pt x="3449" y="1920"/>
                    </a:lnTo>
                    <a:lnTo>
                      <a:pt x="3486" y="1976"/>
                    </a:lnTo>
                    <a:lnTo>
                      <a:pt x="3505" y="2050"/>
                    </a:lnTo>
                    <a:lnTo>
                      <a:pt x="3486" y="2106"/>
                    </a:lnTo>
                    <a:lnTo>
                      <a:pt x="3449" y="2162"/>
                    </a:lnTo>
                    <a:lnTo>
                      <a:pt x="1660" y="3952"/>
                    </a:lnTo>
                    <a:lnTo>
                      <a:pt x="1604" y="3970"/>
                    </a:lnTo>
                    <a:lnTo>
                      <a:pt x="1548" y="3989"/>
                    </a:lnTo>
                    <a:lnTo>
                      <a:pt x="1492" y="3970"/>
                    </a:lnTo>
                    <a:lnTo>
                      <a:pt x="1436" y="3952"/>
                    </a:lnTo>
                    <a:lnTo>
                      <a:pt x="1399" y="3896"/>
                    </a:lnTo>
                    <a:lnTo>
                      <a:pt x="1380" y="3821"/>
                    </a:lnTo>
                    <a:lnTo>
                      <a:pt x="1399" y="3765"/>
                    </a:lnTo>
                    <a:lnTo>
                      <a:pt x="1436" y="3709"/>
                    </a:lnTo>
                    <a:lnTo>
                      <a:pt x="3225" y="1920"/>
                    </a:lnTo>
                    <a:lnTo>
                      <a:pt x="3281" y="1883"/>
                    </a:lnTo>
                    <a:close/>
                    <a:moveTo>
                      <a:pt x="1007" y="4362"/>
                    </a:moveTo>
                    <a:lnTo>
                      <a:pt x="1007" y="4921"/>
                    </a:lnTo>
                    <a:lnTo>
                      <a:pt x="1566" y="4921"/>
                    </a:lnTo>
                    <a:lnTo>
                      <a:pt x="1566" y="5331"/>
                    </a:lnTo>
                    <a:lnTo>
                      <a:pt x="821" y="5462"/>
                    </a:lnTo>
                    <a:lnTo>
                      <a:pt x="467" y="5107"/>
                    </a:lnTo>
                    <a:lnTo>
                      <a:pt x="597" y="4362"/>
                    </a:lnTo>
                    <a:close/>
                    <a:moveTo>
                      <a:pt x="3337" y="1118"/>
                    </a:moveTo>
                    <a:lnTo>
                      <a:pt x="3300" y="1156"/>
                    </a:lnTo>
                    <a:lnTo>
                      <a:pt x="243" y="4213"/>
                    </a:lnTo>
                    <a:lnTo>
                      <a:pt x="1" y="5611"/>
                    </a:lnTo>
                    <a:lnTo>
                      <a:pt x="1" y="5685"/>
                    </a:lnTo>
                    <a:lnTo>
                      <a:pt x="1" y="5741"/>
                    </a:lnTo>
                    <a:lnTo>
                      <a:pt x="38" y="5816"/>
                    </a:lnTo>
                    <a:lnTo>
                      <a:pt x="75" y="5853"/>
                    </a:lnTo>
                    <a:lnTo>
                      <a:pt x="131" y="5890"/>
                    </a:lnTo>
                    <a:lnTo>
                      <a:pt x="187" y="5928"/>
                    </a:lnTo>
                    <a:lnTo>
                      <a:pt x="243" y="5946"/>
                    </a:lnTo>
                    <a:lnTo>
                      <a:pt x="317" y="5928"/>
                    </a:lnTo>
                    <a:lnTo>
                      <a:pt x="1734" y="5685"/>
                    </a:lnTo>
                    <a:lnTo>
                      <a:pt x="4772" y="2647"/>
                    </a:lnTo>
                    <a:lnTo>
                      <a:pt x="4810" y="2591"/>
                    </a:lnTo>
                    <a:lnTo>
                      <a:pt x="4810" y="2535"/>
                    </a:lnTo>
                    <a:lnTo>
                      <a:pt x="4810" y="2498"/>
                    </a:lnTo>
                    <a:lnTo>
                      <a:pt x="4772" y="2442"/>
                    </a:lnTo>
                    <a:lnTo>
                      <a:pt x="3486" y="1156"/>
                    </a:lnTo>
                    <a:lnTo>
                      <a:pt x="3449" y="111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5117" name="Google Shape;5117;p51"/>
            <p:cNvGrpSpPr/>
            <p:nvPr/>
          </p:nvGrpSpPr>
          <p:grpSpPr>
            <a:xfrm>
              <a:off x="2823442" y="3214222"/>
              <a:ext cx="1695900" cy="892128"/>
              <a:chOff x="2823442" y="3214222"/>
              <a:chExt cx="1695900" cy="892128"/>
            </a:xfrm>
          </p:grpSpPr>
          <p:sp>
            <p:nvSpPr>
              <p:cNvPr id="5118" name="Google Shape;5118;p51"/>
              <p:cNvSpPr txBox="1"/>
              <p:nvPr/>
            </p:nvSpPr>
            <p:spPr>
              <a:xfrm>
                <a:off x="2823442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100% free for personal or commercial use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5119" name="Google Shape;5119;p51"/>
              <p:cNvSpPr/>
              <p:nvPr/>
            </p:nvSpPr>
            <p:spPr>
              <a:xfrm>
                <a:off x="3569730" y="3214222"/>
                <a:ext cx="203323" cy="180597"/>
              </a:xfrm>
              <a:custGeom>
                <a:avLst/>
                <a:gdLst/>
                <a:ahLst/>
                <a:cxnLst/>
                <a:rect l="l" t="t" r="r" b="b"/>
                <a:pathLst>
                  <a:path w="6674" h="5928" extrusionOk="0">
                    <a:moveTo>
                      <a:pt x="2443" y="0"/>
                    </a:moveTo>
                    <a:lnTo>
                      <a:pt x="2275" y="37"/>
                    </a:lnTo>
                    <a:lnTo>
                      <a:pt x="2126" y="93"/>
                    </a:lnTo>
                    <a:lnTo>
                      <a:pt x="1995" y="187"/>
                    </a:lnTo>
                    <a:lnTo>
                      <a:pt x="1846" y="336"/>
                    </a:lnTo>
                    <a:lnTo>
                      <a:pt x="1753" y="503"/>
                    </a:lnTo>
                    <a:lnTo>
                      <a:pt x="1697" y="690"/>
                    </a:lnTo>
                    <a:lnTo>
                      <a:pt x="1660" y="876"/>
                    </a:lnTo>
                    <a:lnTo>
                      <a:pt x="1678" y="1063"/>
                    </a:lnTo>
                    <a:lnTo>
                      <a:pt x="1716" y="1249"/>
                    </a:lnTo>
                    <a:lnTo>
                      <a:pt x="1809" y="1417"/>
                    </a:lnTo>
                    <a:lnTo>
                      <a:pt x="1921" y="1566"/>
                    </a:lnTo>
                    <a:lnTo>
                      <a:pt x="3188" y="2889"/>
                    </a:lnTo>
                    <a:lnTo>
                      <a:pt x="3263" y="2945"/>
                    </a:lnTo>
                    <a:lnTo>
                      <a:pt x="3337" y="2964"/>
                    </a:lnTo>
                    <a:lnTo>
                      <a:pt x="3412" y="2945"/>
                    </a:lnTo>
                    <a:lnTo>
                      <a:pt x="3487" y="2889"/>
                    </a:lnTo>
                    <a:lnTo>
                      <a:pt x="4754" y="1566"/>
                    </a:lnTo>
                    <a:lnTo>
                      <a:pt x="4866" y="1417"/>
                    </a:lnTo>
                    <a:lnTo>
                      <a:pt x="4940" y="1249"/>
                    </a:lnTo>
                    <a:lnTo>
                      <a:pt x="4996" y="1063"/>
                    </a:lnTo>
                    <a:lnTo>
                      <a:pt x="5015" y="876"/>
                    </a:lnTo>
                    <a:lnTo>
                      <a:pt x="4978" y="690"/>
                    </a:lnTo>
                    <a:lnTo>
                      <a:pt x="4922" y="503"/>
                    </a:lnTo>
                    <a:lnTo>
                      <a:pt x="4810" y="336"/>
                    </a:lnTo>
                    <a:lnTo>
                      <a:pt x="4679" y="187"/>
                    </a:lnTo>
                    <a:lnTo>
                      <a:pt x="4549" y="93"/>
                    </a:lnTo>
                    <a:lnTo>
                      <a:pt x="4381" y="37"/>
                    </a:lnTo>
                    <a:lnTo>
                      <a:pt x="4232" y="0"/>
                    </a:lnTo>
                    <a:lnTo>
                      <a:pt x="4064" y="0"/>
                    </a:lnTo>
                    <a:lnTo>
                      <a:pt x="3897" y="19"/>
                    </a:lnTo>
                    <a:lnTo>
                      <a:pt x="3747" y="75"/>
                    </a:lnTo>
                    <a:lnTo>
                      <a:pt x="3598" y="168"/>
                    </a:lnTo>
                    <a:lnTo>
                      <a:pt x="3468" y="280"/>
                    </a:lnTo>
                    <a:lnTo>
                      <a:pt x="3337" y="429"/>
                    </a:lnTo>
                    <a:lnTo>
                      <a:pt x="3207" y="280"/>
                    </a:lnTo>
                    <a:lnTo>
                      <a:pt x="3076" y="168"/>
                    </a:lnTo>
                    <a:lnTo>
                      <a:pt x="2927" y="75"/>
                    </a:lnTo>
                    <a:lnTo>
                      <a:pt x="2778" y="19"/>
                    </a:lnTo>
                    <a:lnTo>
                      <a:pt x="2610" y="0"/>
                    </a:lnTo>
                    <a:close/>
                    <a:moveTo>
                      <a:pt x="2219" y="3691"/>
                    </a:moveTo>
                    <a:lnTo>
                      <a:pt x="1995" y="3728"/>
                    </a:lnTo>
                    <a:lnTo>
                      <a:pt x="1772" y="3784"/>
                    </a:lnTo>
                    <a:lnTo>
                      <a:pt x="1548" y="3877"/>
                    </a:lnTo>
                    <a:lnTo>
                      <a:pt x="1362" y="4008"/>
                    </a:lnTo>
                    <a:lnTo>
                      <a:pt x="821" y="4436"/>
                    </a:lnTo>
                    <a:lnTo>
                      <a:pt x="187" y="4436"/>
                    </a:lnTo>
                    <a:lnTo>
                      <a:pt x="113" y="4455"/>
                    </a:lnTo>
                    <a:lnTo>
                      <a:pt x="57" y="4492"/>
                    </a:lnTo>
                    <a:lnTo>
                      <a:pt x="1" y="4548"/>
                    </a:lnTo>
                    <a:lnTo>
                      <a:pt x="1" y="4623"/>
                    </a:lnTo>
                    <a:lnTo>
                      <a:pt x="1" y="5741"/>
                    </a:lnTo>
                    <a:lnTo>
                      <a:pt x="1" y="5816"/>
                    </a:lnTo>
                    <a:lnTo>
                      <a:pt x="57" y="5872"/>
                    </a:lnTo>
                    <a:lnTo>
                      <a:pt x="113" y="5909"/>
                    </a:lnTo>
                    <a:lnTo>
                      <a:pt x="187" y="5928"/>
                    </a:lnTo>
                    <a:lnTo>
                      <a:pt x="4325" y="5928"/>
                    </a:lnTo>
                    <a:lnTo>
                      <a:pt x="4437" y="5909"/>
                    </a:lnTo>
                    <a:lnTo>
                      <a:pt x="4568" y="5890"/>
                    </a:lnTo>
                    <a:lnTo>
                      <a:pt x="4679" y="5834"/>
                    </a:lnTo>
                    <a:lnTo>
                      <a:pt x="4791" y="5760"/>
                    </a:lnTo>
                    <a:lnTo>
                      <a:pt x="6543" y="4362"/>
                    </a:lnTo>
                    <a:lnTo>
                      <a:pt x="6599" y="4306"/>
                    </a:lnTo>
                    <a:lnTo>
                      <a:pt x="6637" y="4231"/>
                    </a:lnTo>
                    <a:lnTo>
                      <a:pt x="6674" y="4157"/>
                    </a:lnTo>
                    <a:lnTo>
                      <a:pt x="6674" y="4082"/>
                    </a:lnTo>
                    <a:lnTo>
                      <a:pt x="6674" y="4008"/>
                    </a:lnTo>
                    <a:lnTo>
                      <a:pt x="6655" y="3933"/>
                    </a:lnTo>
                    <a:lnTo>
                      <a:pt x="6618" y="3859"/>
                    </a:lnTo>
                    <a:lnTo>
                      <a:pt x="6543" y="3784"/>
                    </a:lnTo>
                    <a:lnTo>
                      <a:pt x="6506" y="3747"/>
                    </a:lnTo>
                    <a:lnTo>
                      <a:pt x="6432" y="3728"/>
                    </a:lnTo>
                    <a:lnTo>
                      <a:pt x="6376" y="3709"/>
                    </a:lnTo>
                    <a:lnTo>
                      <a:pt x="6301" y="3709"/>
                    </a:lnTo>
                    <a:lnTo>
                      <a:pt x="6171" y="3728"/>
                    </a:lnTo>
                    <a:lnTo>
                      <a:pt x="6115" y="3747"/>
                    </a:lnTo>
                    <a:lnTo>
                      <a:pt x="6059" y="3784"/>
                    </a:lnTo>
                    <a:lnTo>
                      <a:pt x="4978" y="4641"/>
                    </a:lnTo>
                    <a:lnTo>
                      <a:pt x="4885" y="4716"/>
                    </a:lnTo>
                    <a:lnTo>
                      <a:pt x="4773" y="4772"/>
                    </a:lnTo>
                    <a:lnTo>
                      <a:pt x="4642" y="4809"/>
                    </a:lnTo>
                    <a:lnTo>
                      <a:pt x="3095" y="4809"/>
                    </a:lnTo>
                    <a:lnTo>
                      <a:pt x="3039" y="4772"/>
                    </a:lnTo>
                    <a:lnTo>
                      <a:pt x="2983" y="4716"/>
                    </a:lnTo>
                    <a:lnTo>
                      <a:pt x="2965" y="4660"/>
                    </a:lnTo>
                    <a:lnTo>
                      <a:pt x="2965" y="4586"/>
                    </a:lnTo>
                    <a:lnTo>
                      <a:pt x="3002" y="4511"/>
                    </a:lnTo>
                    <a:lnTo>
                      <a:pt x="3076" y="4455"/>
                    </a:lnTo>
                    <a:lnTo>
                      <a:pt x="3151" y="4436"/>
                    </a:lnTo>
                    <a:lnTo>
                      <a:pt x="4120" y="4436"/>
                    </a:lnTo>
                    <a:lnTo>
                      <a:pt x="4195" y="4418"/>
                    </a:lnTo>
                    <a:lnTo>
                      <a:pt x="4307" y="4362"/>
                    </a:lnTo>
                    <a:lnTo>
                      <a:pt x="4363" y="4306"/>
                    </a:lnTo>
                    <a:lnTo>
                      <a:pt x="4400" y="4250"/>
                    </a:lnTo>
                    <a:lnTo>
                      <a:pt x="4419" y="4194"/>
                    </a:lnTo>
                    <a:lnTo>
                      <a:pt x="4437" y="4138"/>
                    </a:lnTo>
                    <a:lnTo>
                      <a:pt x="4456" y="4045"/>
                    </a:lnTo>
                    <a:lnTo>
                      <a:pt x="4437" y="3970"/>
                    </a:lnTo>
                    <a:lnTo>
                      <a:pt x="4400" y="3896"/>
                    </a:lnTo>
                    <a:lnTo>
                      <a:pt x="4363" y="3821"/>
                    </a:lnTo>
                    <a:lnTo>
                      <a:pt x="4307" y="3784"/>
                    </a:lnTo>
                    <a:lnTo>
                      <a:pt x="4232" y="3728"/>
                    </a:lnTo>
                    <a:lnTo>
                      <a:pt x="4158" y="3709"/>
                    </a:lnTo>
                    <a:lnTo>
                      <a:pt x="4083" y="369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5120" name="Google Shape;5120;p51"/>
            <p:cNvGrpSpPr/>
            <p:nvPr/>
          </p:nvGrpSpPr>
          <p:grpSpPr>
            <a:xfrm>
              <a:off x="6868076" y="3213932"/>
              <a:ext cx="1695900" cy="892418"/>
              <a:chOff x="6868076" y="3213932"/>
              <a:chExt cx="1695900" cy="892418"/>
            </a:xfrm>
          </p:grpSpPr>
          <p:sp>
            <p:nvSpPr>
              <p:cNvPr id="5121" name="Google Shape;5121;p51"/>
              <p:cNvSpPr txBox="1"/>
              <p:nvPr/>
            </p:nvSpPr>
            <p:spPr>
              <a:xfrm>
                <a:off x="6868076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Blow your audience away with attractive visuals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5122" name="Google Shape;5122;p51"/>
              <p:cNvSpPr/>
              <p:nvPr/>
            </p:nvSpPr>
            <p:spPr>
              <a:xfrm>
                <a:off x="7625712" y="3213932"/>
                <a:ext cx="180627" cy="181175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5947" extrusionOk="0">
                    <a:moveTo>
                      <a:pt x="784" y="4940"/>
                    </a:moveTo>
                    <a:lnTo>
                      <a:pt x="839" y="4958"/>
                    </a:lnTo>
                    <a:lnTo>
                      <a:pt x="933" y="5014"/>
                    </a:lnTo>
                    <a:lnTo>
                      <a:pt x="989" y="5107"/>
                    </a:lnTo>
                    <a:lnTo>
                      <a:pt x="1007" y="5145"/>
                    </a:lnTo>
                    <a:lnTo>
                      <a:pt x="1007" y="5201"/>
                    </a:lnTo>
                    <a:lnTo>
                      <a:pt x="1007" y="5257"/>
                    </a:lnTo>
                    <a:lnTo>
                      <a:pt x="989" y="5313"/>
                    </a:lnTo>
                    <a:lnTo>
                      <a:pt x="933" y="5406"/>
                    </a:lnTo>
                    <a:lnTo>
                      <a:pt x="839" y="5462"/>
                    </a:lnTo>
                    <a:lnTo>
                      <a:pt x="784" y="5480"/>
                    </a:lnTo>
                    <a:lnTo>
                      <a:pt x="672" y="5480"/>
                    </a:lnTo>
                    <a:lnTo>
                      <a:pt x="634" y="5462"/>
                    </a:lnTo>
                    <a:lnTo>
                      <a:pt x="541" y="5406"/>
                    </a:lnTo>
                    <a:lnTo>
                      <a:pt x="485" y="5313"/>
                    </a:lnTo>
                    <a:lnTo>
                      <a:pt x="467" y="5257"/>
                    </a:lnTo>
                    <a:lnTo>
                      <a:pt x="448" y="5201"/>
                    </a:lnTo>
                    <a:lnTo>
                      <a:pt x="467" y="5145"/>
                    </a:lnTo>
                    <a:lnTo>
                      <a:pt x="485" y="5107"/>
                    </a:lnTo>
                    <a:lnTo>
                      <a:pt x="541" y="5014"/>
                    </a:lnTo>
                    <a:lnTo>
                      <a:pt x="634" y="4958"/>
                    </a:lnTo>
                    <a:lnTo>
                      <a:pt x="672" y="4940"/>
                    </a:lnTo>
                    <a:close/>
                    <a:moveTo>
                      <a:pt x="206" y="2610"/>
                    </a:moveTo>
                    <a:lnTo>
                      <a:pt x="168" y="2628"/>
                    </a:lnTo>
                    <a:lnTo>
                      <a:pt x="75" y="2684"/>
                    </a:lnTo>
                    <a:lnTo>
                      <a:pt x="19" y="2777"/>
                    </a:lnTo>
                    <a:lnTo>
                      <a:pt x="1" y="2833"/>
                    </a:lnTo>
                    <a:lnTo>
                      <a:pt x="1" y="2889"/>
                    </a:lnTo>
                    <a:lnTo>
                      <a:pt x="1" y="5667"/>
                    </a:lnTo>
                    <a:lnTo>
                      <a:pt x="1" y="5723"/>
                    </a:lnTo>
                    <a:lnTo>
                      <a:pt x="19" y="5779"/>
                    </a:lnTo>
                    <a:lnTo>
                      <a:pt x="75" y="5872"/>
                    </a:lnTo>
                    <a:lnTo>
                      <a:pt x="168" y="5928"/>
                    </a:lnTo>
                    <a:lnTo>
                      <a:pt x="206" y="5946"/>
                    </a:lnTo>
                    <a:lnTo>
                      <a:pt x="1250" y="5946"/>
                    </a:lnTo>
                    <a:lnTo>
                      <a:pt x="1305" y="5928"/>
                    </a:lnTo>
                    <a:lnTo>
                      <a:pt x="1399" y="5872"/>
                    </a:lnTo>
                    <a:lnTo>
                      <a:pt x="1455" y="5779"/>
                    </a:lnTo>
                    <a:lnTo>
                      <a:pt x="1473" y="5723"/>
                    </a:lnTo>
                    <a:lnTo>
                      <a:pt x="1473" y="5667"/>
                    </a:lnTo>
                    <a:lnTo>
                      <a:pt x="1473" y="2889"/>
                    </a:lnTo>
                    <a:lnTo>
                      <a:pt x="1473" y="2833"/>
                    </a:lnTo>
                    <a:lnTo>
                      <a:pt x="1455" y="2777"/>
                    </a:lnTo>
                    <a:lnTo>
                      <a:pt x="1399" y="2684"/>
                    </a:lnTo>
                    <a:lnTo>
                      <a:pt x="1305" y="2628"/>
                    </a:lnTo>
                    <a:lnTo>
                      <a:pt x="1250" y="2610"/>
                    </a:lnTo>
                    <a:close/>
                    <a:moveTo>
                      <a:pt x="3617" y="0"/>
                    </a:moveTo>
                    <a:lnTo>
                      <a:pt x="3524" y="19"/>
                    </a:lnTo>
                    <a:lnTo>
                      <a:pt x="3468" y="75"/>
                    </a:lnTo>
                    <a:lnTo>
                      <a:pt x="3393" y="168"/>
                    </a:lnTo>
                    <a:lnTo>
                      <a:pt x="3337" y="261"/>
                    </a:lnTo>
                    <a:lnTo>
                      <a:pt x="3263" y="485"/>
                    </a:lnTo>
                    <a:lnTo>
                      <a:pt x="3225" y="671"/>
                    </a:lnTo>
                    <a:lnTo>
                      <a:pt x="3169" y="858"/>
                    </a:lnTo>
                    <a:lnTo>
                      <a:pt x="3114" y="1044"/>
                    </a:lnTo>
                    <a:lnTo>
                      <a:pt x="3039" y="1212"/>
                    </a:lnTo>
                    <a:lnTo>
                      <a:pt x="2983" y="1286"/>
                    </a:lnTo>
                    <a:lnTo>
                      <a:pt x="2927" y="1361"/>
                    </a:lnTo>
                    <a:lnTo>
                      <a:pt x="2797" y="1510"/>
                    </a:lnTo>
                    <a:lnTo>
                      <a:pt x="2666" y="1659"/>
                    </a:lnTo>
                    <a:lnTo>
                      <a:pt x="2442" y="1995"/>
                    </a:lnTo>
                    <a:lnTo>
                      <a:pt x="2200" y="2330"/>
                    </a:lnTo>
                    <a:lnTo>
                      <a:pt x="2051" y="2498"/>
                    </a:lnTo>
                    <a:lnTo>
                      <a:pt x="1883" y="2666"/>
                    </a:lnTo>
                    <a:lnTo>
                      <a:pt x="1865" y="2722"/>
                    </a:lnTo>
                    <a:lnTo>
                      <a:pt x="1846" y="2777"/>
                    </a:lnTo>
                    <a:lnTo>
                      <a:pt x="1846" y="5257"/>
                    </a:lnTo>
                    <a:lnTo>
                      <a:pt x="1865" y="5313"/>
                    </a:lnTo>
                    <a:lnTo>
                      <a:pt x="1883" y="5350"/>
                    </a:lnTo>
                    <a:lnTo>
                      <a:pt x="1939" y="5387"/>
                    </a:lnTo>
                    <a:lnTo>
                      <a:pt x="1995" y="5387"/>
                    </a:lnTo>
                    <a:lnTo>
                      <a:pt x="2126" y="5406"/>
                    </a:lnTo>
                    <a:lnTo>
                      <a:pt x="2293" y="5462"/>
                    </a:lnTo>
                    <a:lnTo>
                      <a:pt x="2592" y="5573"/>
                    </a:lnTo>
                    <a:lnTo>
                      <a:pt x="2890" y="5704"/>
                    </a:lnTo>
                    <a:lnTo>
                      <a:pt x="3225" y="5816"/>
                    </a:lnTo>
                    <a:lnTo>
                      <a:pt x="3393" y="5872"/>
                    </a:lnTo>
                    <a:lnTo>
                      <a:pt x="3580" y="5909"/>
                    </a:lnTo>
                    <a:lnTo>
                      <a:pt x="3785" y="5946"/>
                    </a:lnTo>
                    <a:lnTo>
                      <a:pt x="4400" y="5946"/>
                    </a:lnTo>
                    <a:lnTo>
                      <a:pt x="4586" y="5928"/>
                    </a:lnTo>
                    <a:lnTo>
                      <a:pt x="4772" y="5909"/>
                    </a:lnTo>
                    <a:lnTo>
                      <a:pt x="4940" y="5853"/>
                    </a:lnTo>
                    <a:lnTo>
                      <a:pt x="5108" y="5797"/>
                    </a:lnTo>
                    <a:lnTo>
                      <a:pt x="5238" y="5723"/>
                    </a:lnTo>
                    <a:lnTo>
                      <a:pt x="5332" y="5611"/>
                    </a:lnTo>
                    <a:lnTo>
                      <a:pt x="5388" y="5499"/>
                    </a:lnTo>
                    <a:lnTo>
                      <a:pt x="5425" y="5368"/>
                    </a:lnTo>
                    <a:lnTo>
                      <a:pt x="5425" y="5238"/>
                    </a:lnTo>
                    <a:lnTo>
                      <a:pt x="5406" y="5089"/>
                    </a:lnTo>
                    <a:lnTo>
                      <a:pt x="5481" y="4996"/>
                    </a:lnTo>
                    <a:lnTo>
                      <a:pt x="5537" y="4902"/>
                    </a:lnTo>
                    <a:lnTo>
                      <a:pt x="5574" y="4809"/>
                    </a:lnTo>
                    <a:lnTo>
                      <a:pt x="5611" y="4697"/>
                    </a:lnTo>
                    <a:lnTo>
                      <a:pt x="5630" y="4567"/>
                    </a:lnTo>
                    <a:lnTo>
                      <a:pt x="5630" y="4455"/>
                    </a:lnTo>
                    <a:lnTo>
                      <a:pt x="5630" y="4325"/>
                    </a:lnTo>
                    <a:lnTo>
                      <a:pt x="5593" y="4213"/>
                    </a:lnTo>
                    <a:lnTo>
                      <a:pt x="5667" y="4101"/>
                    </a:lnTo>
                    <a:lnTo>
                      <a:pt x="5723" y="3989"/>
                    </a:lnTo>
                    <a:lnTo>
                      <a:pt x="5742" y="3877"/>
                    </a:lnTo>
                    <a:lnTo>
                      <a:pt x="5779" y="3747"/>
                    </a:lnTo>
                    <a:lnTo>
                      <a:pt x="5779" y="3635"/>
                    </a:lnTo>
                    <a:lnTo>
                      <a:pt x="5760" y="3523"/>
                    </a:lnTo>
                    <a:lnTo>
                      <a:pt x="5742" y="3393"/>
                    </a:lnTo>
                    <a:lnTo>
                      <a:pt x="5704" y="3299"/>
                    </a:lnTo>
                    <a:lnTo>
                      <a:pt x="5798" y="3169"/>
                    </a:lnTo>
                    <a:lnTo>
                      <a:pt x="5872" y="3038"/>
                    </a:lnTo>
                    <a:lnTo>
                      <a:pt x="5909" y="2889"/>
                    </a:lnTo>
                    <a:lnTo>
                      <a:pt x="5928" y="2722"/>
                    </a:lnTo>
                    <a:lnTo>
                      <a:pt x="5909" y="2591"/>
                    </a:lnTo>
                    <a:lnTo>
                      <a:pt x="5872" y="2461"/>
                    </a:lnTo>
                    <a:lnTo>
                      <a:pt x="5816" y="2349"/>
                    </a:lnTo>
                    <a:lnTo>
                      <a:pt x="5723" y="2256"/>
                    </a:lnTo>
                    <a:lnTo>
                      <a:pt x="5630" y="2162"/>
                    </a:lnTo>
                    <a:lnTo>
                      <a:pt x="5518" y="2106"/>
                    </a:lnTo>
                    <a:lnTo>
                      <a:pt x="5388" y="2069"/>
                    </a:lnTo>
                    <a:lnTo>
                      <a:pt x="5238" y="2051"/>
                    </a:lnTo>
                    <a:lnTo>
                      <a:pt x="4064" y="2051"/>
                    </a:lnTo>
                    <a:lnTo>
                      <a:pt x="4101" y="1920"/>
                    </a:lnTo>
                    <a:lnTo>
                      <a:pt x="4157" y="1808"/>
                    </a:lnTo>
                    <a:lnTo>
                      <a:pt x="4288" y="1566"/>
                    </a:lnTo>
                    <a:lnTo>
                      <a:pt x="4344" y="1435"/>
                    </a:lnTo>
                    <a:lnTo>
                      <a:pt x="4400" y="1286"/>
                    </a:lnTo>
                    <a:lnTo>
                      <a:pt x="4437" y="1119"/>
                    </a:lnTo>
                    <a:lnTo>
                      <a:pt x="4456" y="951"/>
                    </a:lnTo>
                    <a:lnTo>
                      <a:pt x="4437" y="802"/>
                    </a:lnTo>
                    <a:lnTo>
                      <a:pt x="4418" y="671"/>
                    </a:lnTo>
                    <a:lnTo>
                      <a:pt x="4400" y="541"/>
                    </a:lnTo>
                    <a:lnTo>
                      <a:pt x="4362" y="447"/>
                    </a:lnTo>
                    <a:lnTo>
                      <a:pt x="4306" y="354"/>
                    </a:lnTo>
                    <a:lnTo>
                      <a:pt x="4251" y="280"/>
                    </a:lnTo>
                    <a:lnTo>
                      <a:pt x="4195" y="205"/>
                    </a:lnTo>
                    <a:lnTo>
                      <a:pt x="4139" y="168"/>
                    </a:lnTo>
                    <a:lnTo>
                      <a:pt x="3990" y="75"/>
                    </a:lnTo>
                    <a:lnTo>
                      <a:pt x="3859" y="37"/>
                    </a:lnTo>
                    <a:lnTo>
                      <a:pt x="3729" y="19"/>
                    </a:lnTo>
                    <a:lnTo>
                      <a:pt x="361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5123" name="Google Shape;5123;p51"/>
            <p:cNvGrpSpPr/>
            <p:nvPr/>
          </p:nvGrpSpPr>
          <p:grpSpPr>
            <a:xfrm>
              <a:off x="801125" y="3214206"/>
              <a:ext cx="1695900" cy="892144"/>
              <a:chOff x="801125" y="3214206"/>
              <a:chExt cx="1695900" cy="892144"/>
            </a:xfrm>
          </p:grpSpPr>
          <p:sp>
            <p:nvSpPr>
              <p:cNvPr id="5124" name="Google Shape;5124;p51"/>
              <p:cNvSpPr txBox="1"/>
              <p:nvPr/>
            </p:nvSpPr>
            <p:spPr>
              <a:xfrm>
                <a:off x="801125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For PowerPoint and Google Slides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5125" name="Google Shape;5125;p51"/>
              <p:cNvSpPr/>
              <p:nvPr/>
            </p:nvSpPr>
            <p:spPr>
              <a:xfrm>
                <a:off x="1535764" y="3214206"/>
                <a:ext cx="226629" cy="180627"/>
              </a:xfrm>
              <a:custGeom>
                <a:avLst/>
                <a:gdLst/>
                <a:ahLst/>
                <a:cxnLst/>
                <a:rect l="l" t="t" r="r" b="b"/>
                <a:pathLst>
                  <a:path w="7439" h="5929" extrusionOk="0">
                    <a:moveTo>
                      <a:pt x="5947" y="728"/>
                    </a:moveTo>
                    <a:lnTo>
                      <a:pt x="5947" y="3710"/>
                    </a:lnTo>
                    <a:lnTo>
                      <a:pt x="1492" y="3710"/>
                    </a:lnTo>
                    <a:lnTo>
                      <a:pt x="1492" y="728"/>
                    </a:lnTo>
                    <a:close/>
                    <a:moveTo>
                      <a:pt x="1194" y="1"/>
                    </a:moveTo>
                    <a:lnTo>
                      <a:pt x="1101" y="38"/>
                    </a:lnTo>
                    <a:lnTo>
                      <a:pt x="989" y="94"/>
                    </a:lnTo>
                    <a:lnTo>
                      <a:pt x="914" y="150"/>
                    </a:lnTo>
                    <a:lnTo>
                      <a:pt x="840" y="243"/>
                    </a:lnTo>
                    <a:lnTo>
                      <a:pt x="802" y="336"/>
                    </a:lnTo>
                    <a:lnTo>
                      <a:pt x="765" y="430"/>
                    </a:lnTo>
                    <a:lnTo>
                      <a:pt x="746" y="542"/>
                    </a:lnTo>
                    <a:lnTo>
                      <a:pt x="746" y="4437"/>
                    </a:lnTo>
                    <a:lnTo>
                      <a:pt x="6693" y="4437"/>
                    </a:lnTo>
                    <a:lnTo>
                      <a:pt x="6693" y="542"/>
                    </a:lnTo>
                    <a:lnTo>
                      <a:pt x="6674" y="430"/>
                    </a:lnTo>
                    <a:lnTo>
                      <a:pt x="6655" y="336"/>
                    </a:lnTo>
                    <a:lnTo>
                      <a:pt x="6599" y="243"/>
                    </a:lnTo>
                    <a:lnTo>
                      <a:pt x="6525" y="150"/>
                    </a:lnTo>
                    <a:lnTo>
                      <a:pt x="6450" y="94"/>
                    </a:lnTo>
                    <a:lnTo>
                      <a:pt x="6357" y="38"/>
                    </a:lnTo>
                    <a:lnTo>
                      <a:pt x="6245" y="1"/>
                    </a:lnTo>
                    <a:close/>
                    <a:moveTo>
                      <a:pt x="187" y="4810"/>
                    </a:moveTo>
                    <a:lnTo>
                      <a:pt x="131" y="4829"/>
                    </a:lnTo>
                    <a:lnTo>
                      <a:pt x="57" y="4866"/>
                    </a:lnTo>
                    <a:lnTo>
                      <a:pt x="20" y="4941"/>
                    </a:lnTo>
                    <a:lnTo>
                      <a:pt x="1" y="4996"/>
                    </a:lnTo>
                    <a:lnTo>
                      <a:pt x="1" y="5183"/>
                    </a:lnTo>
                    <a:lnTo>
                      <a:pt x="20" y="5332"/>
                    </a:lnTo>
                    <a:lnTo>
                      <a:pt x="75" y="5481"/>
                    </a:lnTo>
                    <a:lnTo>
                      <a:pt x="131" y="5612"/>
                    </a:lnTo>
                    <a:lnTo>
                      <a:pt x="225" y="5705"/>
                    </a:lnTo>
                    <a:lnTo>
                      <a:pt x="336" y="5798"/>
                    </a:lnTo>
                    <a:lnTo>
                      <a:pt x="467" y="5873"/>
                    </a:lnTo>
                    <a:lnTo>
                      <a:pt x="597" y="5910"/>
                    </a:lnTo>
                    <a:lnTo>
                      <a:pt x="746" y="5928"/>
                    </a:lnTo>
                    <a:lnTo>
                      <a:pt x="6693" y="5928"/>
                    </a:lnTo>
                    <a:lnTo>
                      <a:pt x="6842" y="5910"/>
                    </a:lnTo>
                    <a:lnTo>
                      <a:pt x="6972" y="5873"/>
                    </a:lnTo>
                    <a:lnTo>
                      <a:pt x="7103" y="5798"/>
                    </a:lnTo>
                    <a:lnTo>
                      <a:pt x="7214" y="5705"/>
                    </a:lnTo>
                    <a:lnTo>
                      <a:pt x="7308" y="5612"/>
                    </a:lnTo>
                    <a:lnTo>
                      <a:pt x="7382" y="5481"/>
                    </a:lnTo>
                    <a:lnTo>
                      <a:pt x="7420" y="5332"/>
                    </a:lnTo>
                    <a:lnTo>
                      <a:pt x="7438" y="5183"/>
                    </a:lnTo>
                    <a:lnTo>
                      <a:pt x="7438" y="4996"/>
                    </a:lnTo>
                    <a:lnTo>
                      <a:pt x="7420" y="4941"/>
                    </a:lnTo>
                    <a:lnTo>
                      <a:pt x="7382" y="4866"/>
                    </a:lnTo>
                    <a:lnTo>
                      <a:pt x="7326" y="4829"/>
                    </a:lnTo>
                    <a:lnTo>
                      <a:pt x="7252" y="4810"/>
                    </a:lnTo>
                    <a:lnTo>
                      <a:pt x="4437" y="4810"/>
                    </a:lnTo>
                    <a:lnTo>
                      <a:pt x="4419" y="4903"/>
                    </a:lnTo>
                    <a:lnTo>
                      <a:pt x="4400" y="4978"/>
                    </a:lnTo>
                    <a:lnTo>
                      <a:pt x="4363" y="5034"/>
                    </a:lnTo>
                    <a:lnTo>
                      <a:pt x="4325" y="5090"/>
                    </a:lnTo>
                    <a:lnTo>
                      <a:pt x="4269" y="5127"/>
                    </a:lnTo>
                    <a:lnTo>
                      <a:pt x="4195" y="5164"/>
                    </a:lnTo>
                    <a:lnTo>
                      <a:pt x="4139" y="5183"/>
                    </a:lnTo>
                    <a:lnTo>
                      <a:pt x="3263" y="5183"/>
                    </a:lnTo>
                    <a:lnTo>
                      <a:pt x="3207" y="5146"/>
                    </a:lnTo>
                    <a:lnTo>
                      <a:pt x="3132" y="5108"/>
                    </a:lnTo>
                    <a:lnTo>
                      <a:pt x="3076" y="5071"/>
                    </a:lnTo>
                    <a:lnTo>
                      <a:pt x="3039" y="5015"/>
                    </a:lnTo>
                    <a:lnTo>
                      <a:pt x="3002" y="4941"/>
                    </a:lnTo>
                    <a:lnTo>
                      <a:pt x="2983" y="4885"/>
                    </a:lnTo>
                    <a:lnTo>
                      <a:pt x="2965" y="481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</p:grpSp>
      <p:sp>
        <p:nvSpPr>
          <p:cNvPr id="5126" name="Google Shape;5126;p51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76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21D4E-4DEF-4A50-8F6E-92291AB15E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881" y="67483"/>
            <a:ext cx="6270050" cy="743335"/>
          </a:xfrm>
        </p:spPr>
        <p:txBody>
          <a:bodyPr/>
          <a:lstStyle/>
          <a:p>
            <a:r>
              <a:rPr lang="es-AR" dirty="0"/>
              <a:t>Back up </a:t>
            </a:r>
            <a:r>
              <a:rPr lang="es-AR" dirty="0" err="1"/>
              <a:t>imagenes</a:t>
            </a:r>
            <a:endParaRPr lang="es-AR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0D4175-3AAB-4385-87FC-517C9F7AEF4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sp>
        <p:nvSpPr>
          <p:cNvPr id="4" name="Google Shape;62;p14">
            <a:extLst>
              <a:ext uri="{FF2B5EF4-FFF2-40B4-BE49-F238E27FC236}">
                <a16:creationId xmlns:a16="http://schemas.microsoft.com/office/drawing/2014/main" id="{112B2B1A-AC86-40C7-9A47-769EA841CEA9}"/>
              </a:ext>
            </a:extLst>
          </p:cNvPr>
          <p:cNvSpPr txBox="1"/>
          <p:nvPr/>
        </p:nvSpPr>
        <p:spPr>
          <a:xfrm>
            <a:off x="5314419" y="4767218"/>
            <a:ext cx="2592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/>
              <a:t>Curso Data Science - Digital House - 2022</a:t>
            </a:r>
            <a:endParaRPr sz="1000" dirty="0"/>
          </a:p>
        </p:txBody>
      </p:sp>
      <p:pic>
        <p:nvPicPr>
          <p:cNvPr id="9" name="Imagen 8" descr="Texto&#10;&#10;Descripción generada automáticamente">
            <a:extLst>
              <a:ext uri="{FF2B5EF4-FFF2-40B4-BE49-F238E27FC236}">
                <a16:creationId xmlns:a16="http://schemas.microsoft.com/office/drawing/2014/main" id="{A2846A1C-DF49-103F-473E-EC1335AFAD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736" y="2394350"/>
            <a:ext cx="2419350" cy="485775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3E7B971A-0661-8A2F-CE19-7F602FD8A7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736" y="1136434"/>
            <a:ext cx="2952750" cy="1047750"/>
          </a:xfrm>
          <a:prstGeom prst="rect">
            <a:avLst/>
          </a:prstGeom>
        </p:spPr>
      </p:pic>
      <p:pic>
        <p:nvPicPr>
          <p:cNvPr id="13" name="Imagen 12" descr="Imagen que contiene Interfaz de usuario gráfica&#10;&#10;Descripción generada automáticamente">
            <a:extLst>
              <a:ext uri="{FF2B5EF4-FFF2-40B4-BE49-F238E27FC236}">
                <a16:creationId xmlns:a16="http://schemas.microsoft.com/office/drawing/2014/main" id="{DB2B8A62-DE67-E4D4-9490-7D7C00085C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7736" y="3340278"/>
            <a:ext cx="4781550" cy="72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5687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21D4E-4DEF-4A50-8F6E-92291AB15E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881" y="67483"/>
            <a:ext cx="6270050" cy="743335"/>
          </a:xfrm>
        </p:spPr>
        <p:txBody>
          <a:bodyPr/>
          <a:lstStyle/>
          <a:p>
            <a:r>
              <a:rPr lang="es-AR" dirty="0"/>
              <a:t>Back up </a:t>
            </a:r>
            <a:r>
              <a:rPr lang="es-AR" dirty="0" err="1"/>
              <a:t>imagenes</a:t>
            </a:r>
            <a:endParaRPr lang="es-AR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0D4175-3AAB-4385-87FC-517C9F7AEF4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sp>
        <p:nvSpPr>
          <p:cNvPr id="4" name="Google Shape;62;p14">
            <a:extLst>
              <a:ext uri="{FF2B5EF4-FFF2-40B4-BE49-F238E27FC236}">
                <a16:creationId xmlns:a16="http://schemas.microsoft.com/office/drawing/2014/main" id="{112B2B1A-AC86-40C7-9A47-769EA841CEA9}"/>
              </a:ext>
            </a:extLst>
          </p:cNvPr>
          <p:cNvSpPr txBox="1"/>
          <p:nvPr/>
        </p:nvSpPr>
        <p:spPr>
          <a:xfrm>
            <a:off x="5314419" y="4767218"/>
            <a:ext cx="2592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/>
              <a:t>Curso Data Science - Digital House - 2022</a:t>
            </a:r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3411614601"/>
      </p:ext>
    </p:extLst>
  </p:cSld>
  <p:clrMapOvr>
    <a:masterClrMapping/>
  </p:clrMapOvr>
</p:sld>
</file>

<file path=ppt/theme/theme1.xml><?xml version="1.0" encoding="utf-8"?>
<a:theme xmlns:a="http://schemas.openxmlformats.org/drawingml/2006/main" name="Mowbray template">
  <a:themeElements>
    <a:clrScheme name="Custom 347">
      <a:dk1>
        <a:srgbClr val="003B55"/>
      </a:dk1>
      <a:lt1>
        <a:srgbClr val="FFFFFF"/>
      </a:lt1>
      <a:dk2>
        <a:srgbClr val="0B87A1"/>
      </a:dk2>
      <a:lt2>
        <a:srgbClr val="EEF1EE"/>
      </a:lt2>
      <a:accent1>
        <a:srgbClr val="D3EBD5"/>
      </a:accent1>
      <a:accent2>
        <a:srgbClr val="80BFB7"/>
      </a:accent2>
      <a:accent3>
        <a:srgbClr val="0B87A1"/>
      </a:accent3>
      <a:accent4>
        <a:srgbClr val="01597F"/>
      </a:accent4>
      <a:accent5>
        <a:srgbClr val="003B55"/>
      </a:accent5>
      <a:accent6>
        <a:srgbClr val="001120"/>
      </a:accent6>
      <a:hlink>
        <a:srgbClr val="01597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403</TotalTime>
  <Words>3180</Words>
  <Application>Microsoft Office PowerPoint</Application>
  <PresentationFormat>Presentación en pantalla (16:9)</PresentationFormat>
  <Paragraphs>675</Paragraphs>
  <Slides>76</Slides>
  <Notes>73</Notes>
  <HiddenSlides>55</HiddenSlides>
  <MMClips>0</MMClips>
  <ScaleCrop>false</ScaleCrop>
  <HeadingPairs>
    <vt:vector size="6" baseType="variant">
      <vt:variant>
        <vt:lpstr>Fuentes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76</vt:i4>
      </vt:variant>
    </vt:vector>
  </HeadingPairs>
  <TitlesOfParts>
    <vt:vector size="86" baseType="lpstr">
      <vt:lpstr>Verdana</vt:lpstr>
      <vt:lpstr>Dosis ExtraLight</vt:lpstr>
      <vt:lpstr>Dosis</vt:lpstr>
      <vt:lpstr>Arial</vt:lpstr>
      <vt:lpstr>Titillium Web Light</vt:lpstr>
      <vt:lpstr>Courier New</vt:lpstr>
      <vt:lpstr>Calibri</vt:lpstr>
      <vt:lpstr>Montserrat</vt:lpstr>
      <vt:lpstr>Titillium Web</vt:lpstr>
      <vt:lpstr>Mowbray template</vt:lpstr>
      <vt:lpstr>Trabajo Práctico N°3 COVID-19: Predicción sobre utilización de camas de internación</vt:lpstr>
      <vt:lpstr>AGENDA</vt:lpstr>
      <vt:lpstr>Presentación de PowerPoint</vt:lpstr>
      <vt:lpstr>Presentación de PowerPoint</vt:lpstr>
      <vt:lpstr>Modelado</vt:lpstr>
      <vt:lpstr>Conclusiones</vt:lpstr>
      <vt:lpstr>Back up imagenes</vt:lpstr>
      <vt:lpstr>Back up imagenes</vt:lpstr>
      <vt:lpstr>Back up imagenes</vt:lpstr>
      <vt:lpstr>Gracias!</vt:lpstr>
      <vt:lpstr>ROADMAP</vt:lpstr>
      <vt:lpstr>Análisis previo</vt:lpstr>
      <vt:lpstr>Modelado: Regresión lineal simple </vt:lpstr>
      <vt:lpstr>Modelado: Regresión lineal simple </vt:lpstr>
      <vt:lpstr>Modelado: Regresión lineal múltiple </vt:lpstr>
      <vt:lpstr>Modelado: Regresión lineal múltiple </vt:lpstr>
      <vt:lpstr>Presentación de PowerPoint</vt:lpstr>
      <vt:lpstr>Conclusiones</vt:lpstr>
      <vt:lpstr>Validación Supuestos de Markov</vt:lpstr>
      <vt:lpstr>Regularización</vt:lpstr>
      <vt:lpstr>Modelado: Regresión lineal simple </vt:lpstr>
      <vt:lpstr>Presentación de PowerPoint</vt:lpstr>
      <vt:lpstr>Modelado: Regresión lineal múltiple 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Modelado: Regresión lineal simple </vt:lpstr>
      <vt:lpstr>Modelado: Regresión lineal simple </vt:lpstr>
      <vt:lpstr>Modelado: Regresión lineal simple 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BIG CONCEPT</vt:lpstr>
      <vt:lpstr>INSTRUCTIONS FOR USE</vt:lpstr>
      <vt:lpstr>1. TRANSITION HEADLINE</vt:lpstr>
      <vt:lpstr>Presentación de PowerPoint</vt:lpstr>
      <vt:lpstr>A PICTURE IS WORTH A THOUSAND WORDS</vt:lpstr>
      <vt:lpstr>Want big impact? Use big image.</vt:lpstr>
      <vt:lpstr>THIS IS A SLIDE TITLE</vt:lpstr>
      <vt:lpstr>YOU CAN ALSO SPLIT YOUR CONTENT</vt:lpstr>
      <vt:lpstr>IN TWO OR THREE COLUMNS</vt:lpstr>
      <vt:lpstr>USE CHARTS TO EXPLAIN YOUR IDEAS</vt:lpstr>
      <vt:lpstr>AND TABLES TO COMPARE DATA</vt:lpstr>
      <vt:lpstr>MAPS</vt:lpstr>
      <vt:lpstr>89,526,124</vt:lpstr>
      <vt:lpstr>89,526,124$</vt:lpstr>
      <vt:lpstr>OUR PROCESS IS EASY</vt:lpstr>
      <vt:lpstr>LET’S REVIEW SOME CONCEPTS</vt:lpstr>
      <vt:lpstr>Presentación de PowerPoint</vt:lpstr>
      <vt:lpstr>Presentación de PowerPoint</vt:lpstr>
      <vt:lpstr>Presentación de PowerPoint</vt:lpstr>
      <vt:lpstr>Presentación de PowerPoint</vt:lpstr>
      <vt:lpstr>CREDITS</vt:lpstr>
      <vt:lpstr>PRESENTATION DESIGN</vt:lpstr>
      <vt:lpstr>2. EXTRA RESOURCES</vt:lpstr>
      <vt:lpstr>TIMELINE</vt:lpstr>
      <vt:lpstr>GANTT CHART</vt:lpstr>
      <vt:lpstr>SWOT ANALYSIS</vt:lpstr>
      <vt:lpstr>BUSINESS MODEL CANVAS</vt:lpstr>
      <vt:lpstr>FUNNEL</vt:lpstr>
      <vt:lpstr>TEAM PRESENTATION</vt:lpstr>
      <vt:lpstr>COMPETITOR MATRIX</vt:lpstr>
      <vt:lpstr>WEEKLY PLANNER</vt:lpstr>
      <vt:lpstr>Presentación de PowerPoint</vt:lpstr>
      <vt:lpstr>DIAGRAMS AND INFOGRAPHICS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Trabajo Práctico N°2 Properatti Modelado: Regresion lineal</dc:title>
  <dc:creator>msaied@alumno.unlam.edu.ar</dc:creator>
  <cp:lastModifiedBy>Daniel Alejandro Bodlovich</cp:lastModifiedBy>
  <cp:revision>3</cp:revision>
  <dcterms:modified xsi:type="dcterms:W3CDTF">2022-06-24T01:41:29Z</dcterms:modified>
</cp:coreProperties>
</file>